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0" r:id="rId12"/>
    <p:sldId id="266" r:id="rId13"/>
    <p:sldId id="267" r:id="rId14"/>
    <p:sldId id="271" r:id="rId15"/>
    <p:sldId id="268" r:id="rId16"/>
    <p:sldId id="269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 varScale="1">
        <p:scale>
          <a:sx n="46" d="100"/>
          <a:sy n="46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3359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4B3F-FF89-4D7C-941E-F8F1C512AC77}" type="datetimeFigureOut">
              <a:rPr lang="cs-CZ" smtClean="0"/>
              <a:pPr/>
              <a:t>8.10.2009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702C-EB2C-40AB-B87D-EC2DB95C4C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359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7274482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Pánu Bohu do oken…</a:t>
            </a:r>
            <a:endParaRPr lang="cs-CZ" sz="6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ve Maria.wav">
            <a:hlinkClick r:id="" action="ppaction://media"/>
          </p:cNvPr>
          <p:cNvPicPr>
            <a:picLocks noRot="1" noChangeAspect="1"/>
          </p:cNvPicPr>
          <p:nvPr>
            <a:wavAudioFile r:embed="rId1" name="Ave Maria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MG_8954x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0419"/>
            <a:ext cx="9144000" cy="6098977"/>
          </a:xfrm>
        </p:spPr>
      </p:pic>
    </p:spTree>
  </p:cSld>
  <p:clrMapOvr>
    <a:masterClrMapping/>
  </p:clrMapOvr>
  <p:transition spd="med" advTm="6187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7299491_filteredu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Kaple sv. Antonína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Paduánského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Solárce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Frýdlantu nad Ostravicí.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10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_8963u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9897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Dřevěná kaple se soškou v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Trojanovicích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Bystrém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39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_89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4572032" cy="686233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 advTm="6047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726446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-49"/>
            <a:ext cx="5143536" cy="685804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Radegast na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Pustevnách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125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7274491u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-49"/>
            <a:ext cx="5143536" cy="685804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Kaple sv. Cyrila a Metoděje na Radhošti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141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P727448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612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Koscou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by se někdo rozhodl tyto nádherné památky osvětlit, snímky by nikdy nemohly vzniknout…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266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Koscou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Zamysleme se kam skutečně chceme svítit…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203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8210606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památku nebo do nebe?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78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727448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Tyto snímky vznikly pod přírodní oblohou, některé objekty jsou osvětleny pouze ruční svítilnou…</a:t>
            </a:r>
            <a:r>
              <a:rPr lang="cs-CZ" sz="3600" dirty="0" smtClean="0">
                <a:solidFill>
                  <a:schemeClr val="bg1"/>
                </a:solidFill>
              </a:rPr>
              <a:t/>
            </a:r>
            <a:br>
              <a:rPr lang="cs-CZ" sz="3600" dirty="0" smtClean="0">
                <a:solidFill>
                  <a:schemeClr val="bg1"/>
                </a:solidFill>
              </a:rPr>
            </a:br>
            <a:endParaRPr lang="cs-CZ" sz="3600" dirty="0"/>
          </a:p>
        </p:txBody>
      </p:sp>
    </p:spTree>
  </p:cSld>
  <p:clrMapOvr>
    <a:masterClrMapping/>
  </p:clrMapOvr>
  <p:transition spd="med" advTm="506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204018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0"/>
            <a:ext cx="5143536" cy="685804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mraky?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3719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IMG_87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0"/>
            <a:ext cx="4572032" cy="686233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Pánu Bohu do oken???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11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727448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 existuje…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Nesviťme lacinými reflektory od země! Sviťme shora dolů!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Nedovolme vznikat přesahům, osvětlená má být památka, ne vzduch nad ní!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Nesviťme na každý kousíček plochy, zvýrazněme detaily!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památky není potřeba svítit celou noc, když ruch utichne…</a:t>
            </a:r>
          </a:p>
          <a:p>
            <a:endParaRPr lang="cs-CZ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2047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727448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Cílem prezentace nebylo sdělit „zhasněme, svícení je špatné“.</a:t>
            </a:r>
            <a:b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Cílem prezentace je dát námět k zamyšlení a sdělit, že svítit na památky se má, ale s rozumem!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781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P7274482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Motto na závěr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14414" y="2357430"/>
            <a:ext cx="7120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Pro oslavu toho, co člověk stvořil</a:t>
            </a:r>
          </a:p>
          <a:p>
            <a:pPr algn="ctr"/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pro Boha, nevidíme to, co Bůh</a:t>
            </a:r>
          </a:p>
          <a:p>
            <a:pPr algn="ctr"/>
            <a:r>
              <a:rPr lang="cs-CZ" sz="4000" dirty="0" smtClean="0">
                <a:solidFill>
                  <a:schemeClr val="bg1">
                    <a:lumMod val="75000"/>
                  </a:schemeClr>
                </a:solidFill>
              </a:rPr>
              <a:t>stvořil pro člověka.“</a:t>
            </a:r>
            <a:endParaRPr lang="cs-CZ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962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_8863x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09897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Dřevěný kostelík Panny Marie na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Grůni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93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MG_8867u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098977"/>
          </a:xfrm>
        </p:spPr>
      </p:pic>
    </p:spTree>
  </p:cSld>
  <p:clrMapOvr>
    <a:masterClrMapping/>
  </p:clrMapOvr>
  <p:transition spd="med" advTm="617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MG_88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098977"/>
          </a:xfrm>
        </p:spPr>
      </p:pic>
    </p:spTree>
  </p:cSld>
  <p:clrMapOvr>
    <a:masterClrMapping/>
  </p:clrMapOvr>
  <p:transition spd="med" advTm="617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_8898xxxo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09897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Kostel sv. Jindřicha ve Starých Hamrech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604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MG_8909uo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3295"/>
            <a:ext cx="9144000" cy="6098977"/>
          </a:xfrm>
        </p:spPr>
      </p:pic>
    </p:spTree>
  </p:cSld>
  <p:clrMapOvr>
    <a:masterClrMapping/>
  </p:clrMapOvr>
  <p:transition spd="med" advTm="6171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MG_8906xou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5143536" cy="6858049"/>
          </a:xfrm>
        </p:spPr>
      </p:pic>
    </p:spTree>
  </p:cSld>
  <p:clrMapOvr>
    <a:masterClrMapping/>
  </p:clrMapOvr>
  <p:transition spd="med" advTm="628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_8958u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-4337"/>
            <a:ext cx="4572032" cy="686233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Kostel sv. Máří Magdalény v Kunčicích pod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Ondřejníkem</a:t>
            </a:r>
            <a:endParaRPr lang="cs-CZ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969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192</Words>
  <Application>Microsoft Office PowerPoint</Application>
  <PresentationFormat>Předvádění na obrazovce (4:3)</PresentationFormat>
  <Paragraphs>24</Paragraphs>
  <Slides>24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Pánu Bohu do oken…</vt:lpstr>
      <vt:lpstr>Tyto snímky vznikly pod přírodní oblohou, některé objekty jsou osvětleny pouze ruční svítilnou… </vt:lpstr>
      <vt:lpstr>Dřevěný kostelík Panny Marie na Grůni</vt:lpstr>
      <vt:lpstr>Snímek 4</vt:lpstr>
      <vt:lpstr>Snímek 5</vt:lpstr>
      <vt:lpstr>Kostel sv. Jindřicha ve Starých Hamrech</vt:lpstr>
      <vt:lpstr>Snímek 7</vt:lpstr>
      <vt:lpstr>Snímek 8</vt:lpstr>
      <vt:lpstr>Kostel sv. Máří Magdalény v Kunčicích pod Ondřejníkem</vt:lpstr>
      <vt:lpstr>Snímek 10</vt:lpstr>
      <vt:lpstr>Kaple sv. Antonína Paduánského na Solárce ve Frýdlantu nad Ostravicí.</vt:lpstr>
      <vt:lpstr>Dřevěná kaple se soškou v Trojanovicích na Bystrém</vt:lpstr>
      <vt:lpstr>Snímek 13</vt:lpstr>
      <vt:lpstr>Radegast na Pustevnách</vt:lpstr>
      <vt:lpstr>Kaple sv. Cyrila a Metoděje na Radhošti</vt:lpstr>
      <vt:lpstr>Snímek 16</vt:lpstr>
      <vt:lpstr>Pokud by se někdo rozhodl tyto nádherné památky osvětlit, snímky by nikdy nemohly vzniknout…</vt:lpstr>
      <vt:lpstr>Zamysleme se kam skutečně chceme svítit…</vt:lpstr>
      <vt:lpstr>Na památku nebo do nebe?</vt:lpstr>
      <vt:lpstr>Na mraky?</vt:lpstr>
      <vt:lpstr>Pánu Bohu do oken???</vt:lpstr>
      <vt:lpstr>Řešení existuje…</vt:lpstr>
      <vt:lpstr>Cílem prezentace nebylo sdělit „zhasněme, svícení je špatné“. Cílem prezentace je dát námět k zamyšlení a sdělit, že svítit na památky se má, ale s rozumem!</vt:lpstr>
      <vt:lpstr>Motto na závěr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Pánu bohu do oken…</dc:title>
  <dc:creator>Franta Siska</dc:creator>
  <cp:lastModifiedBy>Franta Siska</cp:lastModifiedBy>
  <cp:revision>31</cp:revision>
  <dcterms:created xsi:type="dcterms:W3CDTF">2009-10-04T17:35:27Z</dcterms:created>
  <dcterms:modified xsi:type="dcterms:W3CDTF">2009-10-08T16:31:37Z</dcterms:modified>
</cp:coreProperties>
</file>