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70" r:id="rId12"/>
    <p:sldId id="266" r:id="rId13"/>
    <p:sldId id="267" r:id="rId14"/>
    <p:sldId id="271" r:id="rId15"/>
    <p:sldId id="268" r:id="rId16"/>
    <p:sldId id="269" r:id="rId17"/>
    <p:sldId id="272" r:id="rId18"/>
    <p:sldId id="273" r:id="rId19"/>
    <p:sldId id="275" r:id="rId20"/>
    <p:sldId id="274" r:id="rId21"/>
    <p:sldId id="276" r:id="rId22"/>
    <p:sldId id="277" r:id="rId23"/>
    <p:sldId id="278" r:id="rId24"/>
    <p:sldId id="279"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40" autoAdjust="0"/>
  </p:normalViewPr>
  <p:slideViewPr>
    <p:cSldViewPr>
      <p:cViewPr varScale="1">
        <p:scale>
          <a:sx n="74" d="100"/>
          <a:sy n="74" d="100"/>
        </p:scale>
        <p:origin x="-4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D54B3F-FF89-4D7C-941E-F8F1C512AC77}" type="datetimeFigureOut">
              <a:rPr lang="cs-CZ" smtClean="0"/>
              <a:pPr/>
              <a:t>9.10.2009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D54B3F-FF89-4D7C-941E-F8F1C512AC77}" type="datetimeFigureOut">
              <a:rPr lang="cs-CZ" smtClean="0"/>
              <a:pPr/>
              <a:t>9.10.2009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8D54B3F-FF89-4D7C-941E-F8F1C512AC77}" type="datetimeFigureOut">
              <a:rPr lang="cs-CZ" smtClean="0"/>
              <a:pPr/>
              <a:t>9.10.2009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D54B3F-FF89-4D7C-941E-F8F1C512AC77}" type="datetimeFigureOut">
              <a:rPr lang="cs-CZ" smtClean="0"/>
              <a:pPr/>
              <a:t>9.10.2009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8D54B3F-FF89-4D7C-941E-F8F1C512AC77}" type="datetimeFigureOut">
              <a:rPr lang="cs-CZ" smtClean="0"/>
              <a:pPr/>
              <a:t>9.10.2009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8D54B3F-FF89-4D7C-941E-F8F1C512AC77}" type="datetimeFigureOut">
              <a:rPr lang="cs-CZ" smtClean="0"/>
              <a:pPr/>
              <a:t>9.10.2009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9F4702C-EB2C-40AB-B87D-EC2DB95C4C03}" type="slidenum">
              <a:rPr lang="cs-CZ" smtClean="0"/>
              <a:pPr/>
              <a:t>‹#›</a:t>
            </a:fld>
            <a:endParaRPr lang="cs-CZ"/>
          </a:p>
        </p:txBody>
      </p:sp>
    </p:spTree>
  </p:cSld>
  <p:clrMapOvr>
    <a:masterClrMapping/>
  </p:clrMapOvr>
  <p:transition spd="med" advTm="3359">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54B3F-FF89-4D7C-941E-F8F1C512AC77}" type="datetimeFigureOut">
              <a:rPr lang="cs-CZ" smtClean="0"/>
              <a:pPr/>
              <a:t>9.10.2009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4702C-EB2C-40AB-B87D-EC2DB95C4C0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3359">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P7274482_2.jpg"/>
          <p:cNvPicPr>
            <a:picLocks noChangeAspect="1"/>
          </p:cNvPicPr>
          <p:nvPr/>
        </p:nvPicPr>
        <p:blipFill>
          <a:blip r:embed="rId3"/>
          <a:stretch>
            <a:fillRect/>
          </a:stretch>
        </p:blipFill>
        <p:spPr>
          <a:xfrm>
            <a:off x="0" y="0"/>
            <a:ext cx="9144000" cy="6858000"/>
          </a:xfrm>
          <a:prstGeom prst="rect">
            <a:avLst/>
          </a:prstGeom>
        </p:spPr>
      </p:pic>
      <p:sp>
        <p:nvSpPr>
          <p:cNvPr id="2" name="Nadpis 1"/>
          <p:cNvSpPr>
            <a:spLocks noGrp="1"/>
          </p:cNvSpPr>
          <p:nvPr>
            <p:ph type="ctrTitle"/>
          </p:nvPr>
        </p:nvSpPr>
        <p:spPr>
          <a:xfrm>
            <a:off x="714348" y="142852"/>
            <a:ext cx="7772400" cy="1470025"/>
          </a:xfrm>
        </p:spPr>
        <p:txBody>
          <a:bodyPr>
            <a:normAutofit/>
          </a:bodyPr>
          <a:lstStyle/>
          <a:p>
            <a:r>
              <a:rPr lang="cs-CZ" sz="6000" dirty="0" smtClean="0">
                <a:solidFill>
                  <a:schemeClr val="bg1">
                    <a:lumMod val="75000"/>
                  </a:schemeClr>
                </a:solidFill>
                <a:effectLst>
                  <a:outerShdw blurRad="38100" dist="38100" dir="2700000" algn="tl">
                    <a:srgbClr val="000000">
                      <a:alpha val="43137"/>
                    </a:srgbClr>
                  </a:outerShdw>
                </a:effectLst>
              </a:rPr>
              <a:t>To </a:t>
            </a:r>
            <a:r>
              <a:rPr lang="en-US" sz="6000" dirty="0" smtClean="0">
                <a:solidFill>
                  <a:schemeClr val="bg1">
                    <a:lumMod val="75000"/>
                  </a:schemeClr>
                </a:solidFill>
                <a:effectLst>
                  <a:outerShdw blurRad="38100" dist="38100" dir="2700000" algn="tl">
                    <a:srgbClr val="000000">
                      <a:alpha val="43137"/>
                    </a:srgbClr>
                  </a:outerShdw>
                </a:effectLst>
              </a:rPr>
              <a:t>the Lord’s windows</a:t>
            </a:r>
            <a:r>
              <a:rPr lang="cs-CZ" sz="6000" dirty="0" smtClean="0">
                <a:solidFill>
                  <a:schemeClr val="bg1">
                    <a:lumMod val="75000"/>
                  </a:schemeClr>
                </a:solidFill>
                <a:effectLst>
                  <a:outerShdw blurRad="38100" dist="38100" dir="2700000" algn="tl">
                    <a:srgbClr val="000000">
                      <a:alpha val="43137"/>
                    </a:srgbClr>
                  </a:outerShdw>
                </a:effectLst>
              </a:rPr>
              <a:t>…</a:t>
            </a:r>
            <a:endParaRPr lang="cs-CZ" sz="6000" dirty="0">
              <a:solidFill>
                <a:schemeClr val="bg1">
                  <a:lumMod val="75000"/>
                </a:schemeClr>
              </a:solidFill>
              <a:effectLst>
                <a:outerShdw blurRad="38100" dist="38100" dir="2700000" algn="tl">
                  <a:srgbClr val="000000">
                    <a:alpha val="43137"/>
                  </a:srgbClr>
                </a:outerShdw>
              </a:effectLst>
            </a:endParaRPr>
          </a:p>
        </p:txBody>
      </p:sp>
      <p:pic>
        <p:nvPicPr>
          <p:cNvPr id="7" name="Ave Maria.wav">
            <a:hlinkClick r:id="" action="ppaction://media"/>
          </p:cNvPr>
          <p:cNvPicPr>
            <a:picLocks noRot="1" noChangeAspect="1"/>
          </p:cNvPicPr>
          <p:nvPr>
            <a:wavAudioFile r:embed="rId1" name="Ave Maria.wav"/>
          </p:nvPr>
        </p:nvPicPr>
        <p:blipFill>
          <a:blip r:embed="rId4"/>
          <a:stretch>
            <a:fillRect/>
          </a:stretch>
        </p:blipFill>
        <p:spPr>
          <a:xfrm>
            <a:off x="4419600" y="3276600"/>
            <a:ext cx="304800" cy="304800"/>
          </a:xfrm>
          <a:prstGeom prst="rect">
            <a:avLst/>
          </a:prstGeom>
        </p:spPr>
      </p:pic>
    </p:spTree>
  </p:cSld>
  <p:clrMapOvr>
    <a:masterClrMapping/>
  </p:clrMapOvr>
  <p:transition spd="med" advTm="5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IMG_8954x_3.jpg"/>
          <p:cNvPicPr>
            <a:picLocks noGrp="1" noChangeAspect="1"/>
          </p:cNvPicPr>
          <p:nvPr>
            <p:ph idx="1"/>
          </p:nvPr>
        </p:nvPicPr>
        <p:blipFill>
          <a:blip r:embed="rId2"/>
          <a:stretch>
            <a:fillRect/>
          </a:stretch>
        </p:blipFill>
        <p:spPr>
          <a:xfrm>
            <a:off x="0" y="330419"/>
            <a:ext cx="9144000" cy="6098977"/>
          </a:xfrm>
        </p:spPr>
      </p:pic>
    </p:spTree>
  </p:cSld>
  <p:clrMapOvr>
    <a:masterClrMapping/>
  </p:clrMapOvr>
  <p:transition spd="med" advTm="618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P7299491_filteredu_2.jpg"/>
          <p:cNvPicPr>
            <a:picLocks noGrp="1" noChangeAspect="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p:txBody>
          <a:bodyPr>
            <a:normAutofit fontScale="90000"/>
          </a:bodyPr>
          <a:lstStyle/>
          <a:p>
            <a:r>
              <a:rPr lang="en-US" dirty="0" smtClean="0">
                <a:solidFill>
                  <a:schemeClr val="bg1">
                    <a:lumMod val="85000"/>
                  </a:schemeClr>
                </a:solidFill>
              </a:rPr>
              <a:t>Chapel of </a:t>
            </a:r>
            <a:r>
              <a:rPr lang="cs-CZ" dirty="0" smtClean="0">
                <a:solidFill>
                  <a:schemeClr val="bg1">
                    <a:lumMod val="85000"/>
                  </a:schemeClr>
                </a:solidFill>
              </a:rPr>
              <a:t>saint </a:t>
            </a:r>
            <a:r>
              <a:rPr lang="en-US" dirty="0" smtClean="0">
                <a:solidFill>
                  <a:schemeClr val="bg1">
                    <a:lumMod val="85000"/>
                  </a:schemeClr>
                </a:solidFill>
              </a:rPr>
              <a:t>Anthony of Padua in S</a:t>
            </a:r>
            <a:r>
              <a:rPr lang="cs-CZ" dirty="0" smtClean="0">
                <a:solidFill>
                  <a:schemeClr val="bg1">
                    <a:lumMod val="85000"/>
                  </a:schemeClr>
                </a:solidFill>
              </a:rPr>
              <a:t>olárka</a:t>
            </a:r>
            <a:r>
              <a:rPr lang="en-US" dirty="0" smtClean="0">
                <a:solidFill>
                  <a:schemeClr val="bg1">
                    <a:lumMod val="85000"/>
                  </a:schemeClr>
                </a:solidFill>
              </a:rPr>
              <a:t> in </a:t>
            </a:r>
            <a:r>
              <a:rPr lang="en-US" dirty="0" err="1" smtClean="0">
                <a:solidFill>
                  <a:schemeClr val="bg1">
                    <a:lumMod val="85000"/>
                  </a:schemeClr>
                </a:solidFill>
              </a:rPr>
              <a:t>Frýdlant</a:t>
            </a:r>
            <a:r>
              <a:rPr lang="en-US" dirty="0" smtClean="0">
                <a:solidFill>
                  <a:schemeClr val="bg1">
                    <a:lumMod val="85000"/>
                  </a:schemeClr>
                </a:solidFill>
              </a:rPr>
              <a:t> </a:t>
            </a:r>
            <a:r>
              <a:rPr lang="cs-CZ" dirty="0" smtClean="0">
                <a:solidFill>
                  <a:schemeClr val="bg1">
                    <a:lumMod val="85000"/>
                  </a:schemeClr>
                </a:solidFill>
              </a:rPr>
              <a:t>upon</a:t>
            </a:r>
            <a:r>
              <a:rPr lang="en-US" dirty="0" smtClean="0">
                <a:solidFill>
                  <a:schemeClr val="bg1">
                    <a:lumMod val="85000"/>
                  </a:schemeClr>
                </a:solidFill>
              </a:rPr>
              <a:t> </a:t>
            </a:r>
            <a:r>
              <a:rPr lang="en-US" dirty="0" err="1" smtClean="0">
                <a:solidFill>
                  <a:schemeClr val="bg1">
                    <a:lumMod val="85000"/>
                  </a:schemeClr>
                </a:solidFill>
              </a:rPr>
              <a:t>Ostravic</a:t>
            </a:r>
            <a:r>
              <a:rPr lang="cs-CZ" dirty="0" smtClean="0">
                <a:solidFill>
                  <a:schemeClr val="bg1">
                    <a:lumMod val="85000"/>
                  </a:schemeClr>
                </a:solidFill>
              </a:rPr>
              <a:t>e.</a:t>
            </a:r>
            <a:endParaRPr lang="cs-CZ"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ransition spd="med" advTm="610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8963u_3.jpg"/>
          <p:cNvPicPr>
            <a:picLocks noGrp="1" noChangeAspect="1"/>
          </p:cNvPicPr>
          <p:nvPr>
            <p:ph idx="1"/>
          </p:nvPr>
        </p:nvPicPr>
        <p:blipFill>
          <a:blip r:embed="rId2"/>
          <a:stretch>
            <a:fillRect/>
          </a:stretch>
        </p:blipFill>
        <p:spPr>
          <a:xfrm>
            <a:off x="0" y="357166"/>
            <a:ext cx="9144000" cy="6098977"/>
          </a:xfrm>
        </p:spPr>
      </p:pic>
      <p:sp>
        <p:nvSpPr>
          <p:cNvPr id="2" name="Nadpis 1"/>
          <p:cNvSpPr>
            <a:spLocks noGrp="1"/>
          </p:cNvSpPr>
          <p:nvPr>
            <p:ph type="title"/>
          </p:nvPr>
        </p:nvSpPr>
        <p:spPr>
          <a:xfrm>
            <a:off x="428596" y="500050"/>
            <a:ext cx="8229600" cy="1143000"/>
          </a:xfrm>
        </p:spPr>
        <p:txBody>
          <a:bodyPr>
            <a:normAutofit fontScale="90000"/>
          </a:bodyPr>
          <a:lstStyle/>
          <a:p>
            <a:r>
              <a:rPr lang="en-US" dirty="0" smtClean="0">
                <a:solidFill>
                  <a:schemeClr val="bg1">
                    <a:lumMod val="85000"/>
                  </a:schemeClr>
                </a:solidFill>
              </a:rPr>
              <a:t>Wooden chapel with a statue in the </a:t>
            </a:r>
            <a:r>
              <a:rPr lang="en-US" dirty="0" err="1" smtClean="0">
                <a:solidFill>
                  <a:schemeClr val="bg1">
                    <a:lumMod val="85000"/>
                  </a:schemeClr>
                </a:solidFill>
              </a:rPr>
              <a:t>Trojanovice</a:t>
            </a:r>
            <a:r>
              <a:rPr lang="en-US" dirty="0" smtClean="0">
                <a:solidFill>
                  <a:schemeClr val="bg1">
                    <a:lumMod val="85000"/>
                  </a:schemeClr>
                </a:solidFill>
              </a:rPr>
              <a:t> </a:t>
            </a:r>
            <a:r>
              <a:rPr lang="cs-CZ" dirty="0" err="1" smtClean="0">
                <a:solidFill>
                  <a:schemeClr val="bg1">
                    <a:lumMod val="85000"/>
                  </a:schemeClr>
                </a:solidFill>
              </a:rPr>
              <a:t>at</a:t>
            </a:r>
            <a:r>
              <a:rPr lang="cs-CZ" dirty="0" smtClean="0">
                <a:solidFill>
                  <a:schemeClr val="bg1">
                    <a:lumMod val="85000"/>
                  </a:schemeClr>
                </a:solidFill>
              </a:rPr>
              <a:t> </a:t>
            </a:r>
            <a:r>
              <a:rPr lang="en-US" dirty="0" err="1" smtClean="0">
                <a:solidFill>
                  <a:schemeClr val="bg1">
                    <a:lumMod val="85000"/>
                  </a:schemeClr>
                </a:solidFill>
              </a:rPr>
              <a:t>Bystr</a:t>
            </a:r>
            <a:r>
              <a:rPr lang="cs-CZ" dirty="0" smtClean="0">
                <a:solidFill>
                  <a:schemeClr val="bg1">
                    <a:lumMod val="85000"/>
                  </a:schemeClr>
                </a:solidFill>
              </a:rPr>
              <a:t>é</a:t>
            </a:r>
            <a:endParaRPr lang="cs-CZ"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ransition spd="med" advTm="639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8970.jpg"/>
          <p:cNvPicPr>
            <a:picLocks noGrp="1" noChangeAspect="1"/>
          </p:cNvPicPr>
          <p:nvPr>
            <p:ph idx="1"/>
          </p:nvPr>
        </p:nvPicPr>
        <p:blipFill>
          <a:blip r:embed="rId2"/>
          <a:stretch>
            <a:fillRect/>
          </a:stretch>
        </p:blipFill>
        <p:spPr>
          <a:xfrm>
            <a:off x="2071670" y="0"/>
            <a:ext cx="4572032" cy="6862337"/>
          </a:xfrm>
        </p:spPr>
      </p:pic>
      <p:sp>
        <p:nvSpPr>
          <p:cNvPr id="2" name="Nadpis 1"/>
          <p:cNvSpPr>
            <a:spLocks noGrp="1"/>
          </p:cNvSpPr>
          <p:nvPr>
            <p:ph type="title"/>
          </p:nvPr>
        </p:nvSpPr>
        <p:spPr/>
        <p:txBody>
          <a:bodyPr/>
          <a:lstStyle/>
          <a:p>
            <a:endParaRPr lang="cs-CZ"/>
          </a:p>
        </p:txBody>
      </p:sp>
    </p:spTree>
  </p:cSld>
  <p:clrMapOvr>
    <a:masterClrMapping/>
  </p:clrMapOvr>
  <p:transition spd="med" advTm="6047">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7264463_2.jpg"/>
          <p:cNvPicPr>
            <a:picLocks noGrp="1" noChangeAspect="1"/>
          </p:cNvPicPr>
          <p:nvPr>
            <p:ph idx="1"/>
          </p:nvPr>
        </p:nvPicPr>
        <p:blipFill>
          <a:blip r:embed="rId2"/>
          <a:stretch>
            <a:fillRect/>
          </a:stretch>
        </p:blipFill>
        <p:spPr>
          <a:xfrm>
            <a:off x="2000232" y="-49"/>
            <a:ext cx="5143536" cy="6858049"/>
          </a:xfrm>
        </p:spPr>
      </p:pic>
      <p:sp>
        <p:nvSpPr>
          <p:cNvPr id="2" name="Nadpis 1"/>
          <p:cNvSpPr>
            <a:spLocks noGrp="1"/>
          </p:cNvSpPr>
          <p:nvPr>
            <p:ph type="title"/>
          </p:nvPr>
        </p:nvSpPr>
        <p:spPr>
          <a:xfrm>
            <a:off x="457200" y="142852"/>
            <a:ext cx="8229600" cy="1143000"/>
          </a:xfrm>
        </p:spPr>
        <p:txBody>
          <a:bodyPr/>
          <a:lstStyle/>
          <a:p>
            <a:r>
              <a:rPr lang="cs-CZ" dirty="0" smtClean="0">
                <a:solidFill>
                  <a:schemeClr val="bg1">
                    <a:lumMod val="75000"/>
                  </a:schemeClr>
                </a:solidFill>
                <a:effectLst>
                  <a:outerShdw blurRad="38100" dist="38100" dir="2700000" algn="tl">
                    <a:srgbClr val="000000">
                      <a:alpha val="43137"/>
                    </a:srgbClr>
                  </a:outerShdw>
                </a:effectLst>
              </a:rPr>
              <a:t>Statue of Radegast </a:t>
            </a:r>
            <a:r>
              <a:rPr lang="cs-CZ" dirty="0" err="1" smtClean="0">
                <a:solidFill>
                  <a:schemeClr val="bg1">
                    <a:lumMod val="75000"/>
                  </a:schemeClr>
                </a:solidFill>
                <a:effectLst>
                  <a:outerShdw blurRad="38100" dist="38100" dir="2700000" algn="tl">
                    <a:srgbClr val="000000">
                      <a:alpha val="43137"/>
                    </a:srgbClr>
                  </a:outerShdw>
                </a:effectLst>
              </a:rPr>
              <a:t>at</a:t>
            </a:r>
            <a:r>
              <a:rPr lang="cs-CZ" dirty="0" smtClean="0">
                <a:solidFill>
                  <a:schemeClr val="bg1">
                    <a:lumMod val="75000"/>
                  </a:schemeClr>
                </a:solidFill>
                <a:effectLst>
                  <a:outerShdw blurRad="38100" dist="38100" dir="2700000" algn="tl">
                    <a:srgbClr val="000000">
                      <a:alpha val="43137"/>
                    </a:srgbClr>
                  </a:outerShdw>
                </a:effectLst>
              </a:rPr>
              <a:t> </a:t>
            </a:r>
            <a:r>
              <a:rPr lang="cs-CZ" dirty="0" err="1" smtClean="0">
                <a:solidFill>
                  <a:schemeClr val="bg1">
                    <a:lumMod val="75000"/>
                  </a:schemeClr>
                </a:solidFill>
                <a:effectLst>
                  <a:outerShdw blurRad="38100" dist="38100" dir="2700000" algn="tl">
                    <a:srgbClr val="000000">
                      <a:alpha val="43137"/>
                    </a:srgbClr>
                  </a:outerShdw>
                </a:effectLst>
              </a:rPr>
              <a:t>Pustevny</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612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7274491u_2.jpg"/>
          <p:cNvPicPr>
            <a:picLocks noGrp="1" noChangeAspect="1"/>
          </p:cNvPicPr>
          <p:nvPr>
            <p:ph idx="1"/>
          </p:nvPr>
        </p:nvPicPr>
        <p:blipFill>
          <a:blip r:embed="rId2"/>
          <a:stretch>
            <a:fillRect/>
          </a:stretch>
        </p:blipFill>
        <p:spPr>
          <a:xfrm>
            <a:off x="2000232" y="-49"/>
            <a:ext cx="5143536" cy="6858049"/>
          </a:xfrm>
        </p:spPr>
      </p:pic>
      <p:sp>
        <p:nvSpPr>
          <p:cNvPr id="2" name="Nadpis 1"/>
          <p:cNvSpPr>
            <a:spLocks noGrp="1"/>
          </p:cNvSpPr>
          <p:nvPr>
            <p:ph type="title"/>
          </p:nvPr>
        </p:nvSpPr>
        <p:spPr>
          <a:xfrm>
            <a:off x="457200" y="285736"/>
            <a:ext cx="8229600" cy="1143000"/>
          </a:xfrm>
        </p:spPr>
        <p:txBody>
          <a:bodyPr>
            <a:normAutofit fontScale="90000"/>
          </a:bodyPr>
          <a:lstStyle/>
          <a:p>
            <a:r>
              <a:rPr lang="cs-CZ" dirty="0" smtClean="0">
                <a:solidFill>
                  <a:schemeClr val="bg1">
                    <a:lumMod val="75000"/>
                  </a:schemeClr>
                </a:solidFill>
                <a:effectLst>
                  <a:outerShdw blurRad="38100" dist="38100" dir="2700000" algn="tl">
                    <a:srgbClr val="000000">
                      <a:alpha val="43137"/>
                    </a:srgbClr>
                  </a:outerShdw>
                </a:effectLst>
              </a:rPr>
              <a:t>Chapel  of saint Cyril a Methodius on Radhošť</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6141">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P7274482_2.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med" advTm="6125">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Koscou5_2.jpg"/>
          <p:cNvPicPr>
            <a:picLocks noGrp="1" noChangeAspect="1"/>
          </p:cNvPicPr>
          <p:nvPr>
            <p:ph idx="1"/>
          </p:nvPr>
        </p:nvPicPr>
        <p:blipFill>
          <a:blip r:embed="rId2"/>
          <a:stretch>
            <a:fillRect/>
          </a:stretch>
        </p:blipFill>
        <p:spPr>
          <a:xfrm>
            <a:off x="0" y="-214338"/>
            <a:ext cx="9144000" cy="6858000"/>
          </a:xfrm>
        </p:spPr>
      </p:pic>
      <p:sp>
        <p:nvSpPr>
          <p:cNvPr id="2" name="Nadpis 1"/>
          <p:cNvSpPr>
            <a:spLocks noGrp="1"/>
          </p:cNvSpPr>
          <p:nvPr>
            <p:ph type="title"/>
          </p:nvPr>
        </p:nvSpPr>
        <p:spPr>
          <a:xfrm>
            <a:off x="500034" y="571480"/>
            <a:ext cx="8229600" cy="1143000"/>
          </a:xfrm>
        </p:spPr>
        <p:txBody>
          <a:bodyPr>
            <a:normAutofit fontScale="90000"/>
          </a:bodyPr>
          <a:lstStyle/>
          <a:p>
            <a:r>
              <a:rPr lang="cs-CZ" dirty="0" smtClean="0">
                <a:solidFill>
                  <a:schemeClr val="bg1">
                    <a:lumMod val="75000"/>
                  </a:schemeClr>
                </a:solidFill>
                <a:effectLst>
                  <a:outerShdw blurRad="38100" dist="38100" dir="2700000" algn="tl">
                    <a:srgbClr val="000000">
                      <a:alpha val="43137"/>
                    </a:srgbClr>
                  </a:outerShdw>
                </a:effectLst>
              </a:rPr>
              <a:t>If somebody wants to illuminate those magnificent  monuments, </a:t>
            </a:r>
            <a:r>
              <a:rPr lang="en-US" dirty="0" smtClean="0">
                <a:solidFill>
                  <a:schemeClr val="bg1">
                    <a:lumMod val="75000"/>
                  </a:schemeClr>
                </a:solidFill>
                <a:effectLst>
                  <a:outerShdw blurRad="38100" dist="38100" dir="2700000" algn="tl">
                    <a:srgbClr val="000000">
                      <a:alpha val="43137"/>
                    </a:srgbClr>
                  </a:outerShdw>
                </a:effectLst>
              </a:rPr>
              <a:t>those </a:t>
            </a:r>
            <a:r>
              <a:rPr lang="cs-CZ" dirty="0" smtClean="0">
                <a:solidFill>
                  <a:schemeClr val="bg1">
                    <a:lumMod val="75000"/>
                  </a:schemeClr>
                </a:solidFill>
                <a:effectLst>
                  <a:outerShdw blurRad="38100" dist="38100" dir="2700000" algn="tl">
                    <a:srgbClr val="000000">
                      <a:alpha val="43137"/>
                    </a:srgbClr>
                  </a:outerShdw>
                </a:effectLst>
              </a:rPr>
              <a:t>photos could</a:t>
            </a:r>
            <a:r>
              <a:rPr lang="en-US" dirty="0" smtClean="0">
                <a:solidFill>
                  <a:schemeClr val="bg1">
                    <a:lumMod val="75000"/>
                  </a:schemeClr>
                </a:solidFill>
                <a:effectLst>
                  <a:outerShdw blurRad="38100" dist="38100" dir="2700000" algn="tl">
                    <a:srgbClr val="000000">
                      <a:alpha val="43137"/>
                    </a:srgbClr>
                  </a:outerShdw>
                </a:effectLst>
              </a:rPr>
              <a:t> ever occur… </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5266">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Koscou1_2.jpg"/>
          <p:cNvPicPr>
            <a:picLocks noGrp="1" noChangeAspect="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p:txBody>
          <a:bodyPr>
            <a:normAutofit fontScale="90000"/>
          </a:bodyPr>
          <a:lstStyle/>
          <a:p>
            <a:r>
              <a:rPr lang="en-US" dirty="0" smtClean="0">
                <a:solidFill>
                  <a:schemeClr val="bg1">
                    <a:lumMod val="85000"/>
                  </a:schemeClr>
                </a:solidFill>
              </a:rPr>
              <a:t>Consider where you really want to shine…</a:t>
            </a:r>
            <a:endParaRPr lang="cs-CZ"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ransition spd="med" advTm="4203">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8210606_2.jpg"/>
          <p:cNvPicPr>
            <a:picLocks noGrp="1" noChangeAspect="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p:txBody>
          <a:bodyPr/>
          <a:lstStyle/>
          <a:p>
            <a:r>
              <a:rPr lang="en-US" dirty="0" smtClean="0">
                <a:solidFill>
                  <a:schemeClr val="bg1">
                    <a:lumMod val="75000"/>
                  </a:schemeClr>
                </a:solidFill>
                <a:effectLst>
                  <a:outerShdw blurRad="38100" dist="38100" dir="2700000" algn="tl">
                    <a:srgbClr val="000000">
                      <a:alpha val="43137"/>
                    </a:srgbClr>
                  </a:outerShdw>
                </a:effectLst>
              </a:rPr>
              <a:t>On the </a:t>
            </a:r>
            <a:r>
              <a:rPr lang="cs-CZ" dirty="0" err="1" smtClean="0">
                <a:solidFill>
                  <a:schemeClr val="bg1">
                    <a:lumMod val="75000"/>
                  </a:schemeClr>
                </a:solidFill>
                <a:effectLst>
                  <a:outerShdw blurRad="38100" dist="38100" dir="2700000" algn="tl">
                    <a:srgbClr val="000000">
                      <a:alpha val="43137"/>
                    </a:srgbClr>
                  </a:outerShdw>
                </a:effectLst>
              </a:rPr>
              <a:t>monuments</a:t>
            </a:r>
            <a:r>
              <a:rPr lang="en-US" dirty="0" smtClean="0">
                <a:solidFill>
                  <a:schemeClr val="bg1">
                    <a:lumMod val="75000"/>
                  </a:schemeClr>
                </a:solidFill>
                <a:effectLst>
                  <a:outerShdw blurRad="38100" dist="38100" dir="2700000" algn="tl">
                    <a:srgbClr val="000000">
                      <a:alpha val="43137"/>
                    </a:srgbClr>
                  </a:outerShdw>
                </a:effectLst>
              </a:rPr>
              <a:t> </a:t>
            </a:r>
            <a:r>
              <a:rPr lang="en-US" dirty="0" smtClean="0">
                <a:solidFill>
                  <a:schemeClr val="bg1">
                    <a:lumMod val="75000"/>
                  </a:schemeClr>
                </a:solidFill>
                <a:effectLst>
                  <a:outerShdw blurRad="38100" dist="38100" dir="2700000" algn="tl">
                    <a:srgbClr val="000000">
                      <a:alpha val="43137"/>
                    </a:srgbClr>
                  </a:outerShdw>
                </a:effectLst>
              </a:rPr>
              <a:t>or</a:t>
            </a:r>
            <a:r>
              <a:rPr lang="cs-CZ" dirty="0" smtClean="0">
                <a:solidFill>
                  <a:schemeClr val="bg1">
                    <a:lumMod val="75000"/>
                  </a:schemeClr>
                </a:solidFill>
                <a:effectLst>
                  <a:outerShdw blurRad="38100" dist="38100" dir="2700000" algn="tl">
                    <a:srgbClr val="000000">
                      <a:alpha val="43137"/>
                    </a:srgbClr>
                  </a:outerShdw>
                </a:effectLst>
              </a:rPr>
              <a:t> </a:t>
            </a:r>
            <a:r>
              <a:rPr lang="en-US" dirty="0" smtClean="0">
                <a:solidFill>
                  <a:schemeClr val="bg1">
                    <a:lumMod val="75000"/>
                  </a:schemeClr>
                </a:solidFill>
                <a:effectLst>
                  <a:outerShdw blurRad="38100" dist="38100" dir="2700000" algn="tl">
                    <a:srgbClr val="000000">
                      <a:alpha val="43137"/>
                    </a:srgbClr>
                  </a:outerShdw>
                </a:effectLst>
              </a:rPr>
              <a:t>on the sky</a:t>
            </a:r>
            <a:r>
              <a:rPr lang="cs-CZ" dirty="0" smtClean="0">
                <a:solidFill>
                  <a:schemeClr val="bg1">
                    <a:lumMod val="75000"/>
                  </a:schemeClr>
                </a:solidFill>
                <a:effectLst>
                  <a:outerShdw blurRad="38100" dist="38100" dir="2700000" algn="tl">
                    <a:srgbClr val="000000">
                      <a:alpha val="43137"/>
                    </a:srgbClr>
                  </a:outerShdw>
                </a:effectLst>
              </a:rPr>
              <a:t>?</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4078">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P7274482_2.jpg"/>
          <p:cNvPicPr>
            <a:picLocks noChangeAspect="1"/>
          </p:cNvPicPr>
          <p:nvPr/>
        </p:nvPicPr>
        <p:blipFill>
          <a:blip r:embed="rId2"/>
          <a:stretch>
            <a:fillRect/>
          </a:stretch>
        </p:blipFill>
        <p:spPr>
          <a:xfrm>
            <a:off x="0" y="0"/>
            <a:ext cx="9144000" cy="6858000"/>
          </a:xfrm>
          <a:prstGeom prst="rect">
            <a:avLst/>
          </a:prstGeom>
        </p:spPr>
      </p:pic>
      <p:sp>
        <p:nvSpPr>
          <p:cNvPr id="4" name="Nadpis 3"/>
          <p:cNvSpPr>
            <a:spLocks noGrp="1"/>
          </p:cNvSpPr>
          <p:nvPr>
            <p:ph type="title"/>
          </p:nvPr>
        </p:nvSpPr>
        <p:spPr>
          <a:xfrm>
            <a:off x="500034" y="1071546"/>
            <a:ext cx="8229600" cy="1143000"/>
          </a:xfrm>
        </p:spPr>
        <p:txBody>
          <a:bodyPr>
            <a:noAutofit/>
          </a:bodyPr>
          <a:lstStyle/>
          <a:p>
            <a:r>
              <a:rPr lang="en-US" sz="3600" dirty="0" smtClean="0">
                <a:solidFill>
                  <a:schemeClr val="bg1">
                    <a:lumMod val="85000"/>
                  </a:schemeClr>
                </a:solidFill>
                <a:effectLst>
                  <a:outerShdw blurRad="38100" dist="38100" dir="2700000" algn="tl">
                    <a:srgbClr val="000000">
                      <a:alpha val="43137"/>
                    </a:srgbClr>
                  </a:outerShdw>
                </a:effectLst>
              </a:rPr>
              <a:t>Those pictures were captured in Czech republic</a:t>
            </a:r>
            <a:r>
              <a:rPr lang="cs-CZ" sz="3600" dirty="0" smtClean="0">
                <a:solidFill>
                  <a:schemeClr val="bg1">
                    <a:lumMod val="85000"/>
                  </a:schemeClr>
                </a:solidFill>
                <a:effectLst>
                  <a:outerShdw blurRad="38100" dist="38100" dir="2700000" algn="tl">
                    <a:srgbClr val="000000">
                      <a:alpha val="43137"/>
                    </a:srgbClr>
                  </a:outerShdw>
                </a:effectLst>
              </a:rPr>
              <a:t>.</a:t>
            </a:r>
            <a:br>
              <a:rPr lang="cs-CZ" sz="3600" dirty="0" smtClean="0">
                <a:solidFill>
                  <a:schemeClr val="bg1">
                    <a:lumMod val="85000"/>
                  </a:schemeClr>
                </a:solidFill>
                <a:effectLst>
                  <a:outerShdw blurRad="38100" dist="38100" dir="2700000" algn="tl">
                    <a:srgbClr val="000000">
                      <a:alpha val="43137"/>
                    </a:srgbClr>
                  </a:outerShdw>
                </a:effectLst>
              </a:rPr>
            </a:br>
            <a:r>
              <a:rPr lang="en-US" sz="3600" dirty="0" smtClean="0">
                <a:solidFill>
                  <a:schemeClr val="bg1">
                    <a:lumMod val="85000"/>
                  </a:schemeClr>
                </a:solidFill>
                <a:effectLst>
                  <a:outerShdw blurRad="38100" dist="38100" dir="2700000" algn="tl">
                    <a:srgbClr val="000000">
                      <a:alpha val="43137"/>
                    </a:srgbClr>
                  </a:outerShdw>
                </a:effectLst>
              </a:rPr>
              <a:t>Arose under natural sky</a:t>
            </a:r>
            <a:r>
              <a:rPr lang="cs-CZ" sz="3600" dirty="0" smtClean="0">
                <a:solidFill>
                  <a:schemeClr val="bg1">
                    <a:lumMod val="85000"/>
                  </a:schemeClr>
                </a:solidFill>
                <a:effectLst>
                  <a:outerShdw blurRad="38100" dist="38100" dir="2700000" algn="tl">
                    <a:srgbClr val="000000">
                      <a:alpha val="43137"/>
                    </a:srgbClr>
                  </a:outerShdw>
                </a:effectLst>
              </a:rPr>
              <a:t>, </a:t>
            </a:r>
            <a:r>
              <a:rPr lang="en-US" sz="3600" dirty="0" smtClean="0">
                <a:solidFill>
                  <a:schemeClr val="bg1">
                    <a:lumMod val="85000"/>
                  </a:schemeClr>
                </a:solidFill>
              </a:rPr>
              <a:t>some objects are illuminated only by hand-held torch </a:t>
            </a:r>
            <a:r>
              <a:rPr lang="cs-CZ" sz="3600" dirty="0" smtClean="0">
                <a:solidFill>
                  <a:schemeClr val="bg1">
                    <a:lumMod val="85000"/>
                  </a:schemeClr>
                </a:solidFill>
                <a:effectLst>
                  <a:outerShdw blurRad="38100" dist="38100" dir="2700000" algn="tl">
                    <a:srgbClr val="000000">
                      <a:alpha val="43137"/>
                    </a:srgbClr>
                  </a:outerShdw>
                </a:effectLst>
              </a:rPr>
              <a:t>…</a:t>
            </a:r>
            <a:r>
              <a:rPr lang="cs-CZ" sz="3600" dirty="0" smtClean="0">
                <a:solidFill>
                  <a:schemeClr val="bg1"/>
                </a:solidFill>
              </a:rPr>
              <a:t/>
            </a:r>
            <a:br>
              <a:rPr lang="cs-CZ" sz="3600" dirty="0" smtClean="0">
                <a:solidFill>
                  <a:schemeClr val="bg1"/>
                </a:solidFill>
              </a:rPr>
            </a:br>
            <a:endParaRPr lang="cs-CZ" sz="3600" dirty="0"/>
          </a:p>
        </p:txBody>
      </p:sp>
    </p:spTree>
  </p:cSld>
  <p:clrMapOvr>
    <a:masterClrMapping/>
  </p:clrMapOvr>
  <p:transition spd="med" advTm="5062">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2040180_2.jpg"/>
          <p:cNvPicPr>
            <a:picLocks noGrp="1" noChangeAspect="1"/>
          </p:cNvPicPr>
          <p:nvPr>
            <p:ph idx="1"/>
          </p:nvPr>
        </p:nvPicPr>
        <p:blipFill>
          <a:blip r:embed="rId2"/>
          <a:stretch>
            <a:fillRect/>
          </a:stretch>
        </p:blipFill>
        <p:spPr>
          <a:xfrm>
            <a:off x="1928794" y="0"/>
            <a:ext cx="5143536" cy="6858049"/>
          </a:xfrm>
        </p:spPr>
      </p:pic>
      <p:sp>
        <p:nvSpPr>
          <p:cNvPr id="2" name="Nadpis 1"/>
          <p:cNvSpPr>
            <a:spLocks noGrp="1"/>
          </p:cNvSpPr>
          <p:nvPr>
            <p:ph type="title"/>
          </p:nvPr>
        </p:nvSpPr>
        <p:spPr/>
        <p:txBody>
          <a:bodyPr/>
          <a:lstStyle/>
          <a:p>
            <a:r>
              <a:rPr lang="en-US" dirty="0" smtClean="0">
                <a:solidFill>
                  <a:schemeClr val="bg1">
                    <a:lumMod val="75000"/>
                  </a:schemeClr>
                </a:solidFill>
                <a:effectLst>
                  <a:outerShdw blurRad="38100" dist="38100" dir="2700000" algn="tl">
                    <a:srgbClr val="000000">
                      <a:alpha val="43137"/>
                    </a:srgbClr>
                  </a:outerShdw>
                </a:effectLst>
              </a:rPr>
              <a:t>On the clouds</a:t>
            </a:r>
            <a:r>
              <a:rPr lang="cs-CZ" dirty="0" smtClean="0">
                <a:solidFill>
                  <a:schemeClr val="bg1">
                    <a:lumMod val="75000"/>
                  </a:schemeClr>
                </a:solidFill>
                <a:effectLst>
                  <a:outerShdw blurRad="38100" dist="38100" dir="2700000" algn="tl">
                    <a:srgbClr val="000000">
                      <a:alpha val="43137"/>
                    </a:srgbClr>
                  </a:outerShdw>
                </a:effectLst>
              </a:rPr>
              <a:t>?</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3719">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IMG_8721.jpg"/>
          <p:cNvPicPr>
            <a:picLocks noGrp="1" noChangeAspect="1"/>
          </p:cNvPicPr>
          <p:nvPr>
            <p:ph idx="1"/>
          </p:nvPr>
        </p:nvPicPr>
        <p:blipFill>
          <a:blip r:embed="rId2"/>
          <a:stretch>
            <a:fillRect/>
          </a:stretch>
        </p:blipFill>
        <p:spPr>
          <a:xfrm>
            <a:off x="2214546" y="0"/>
            <a:ext cx="4572032" cy="6862337"/>
          </a:xfrm>
        </p:spPr>
      </p:pic>
      <p:sp>
        <p:nvSpPr>
          <p:cNvPr id="2" name="Nadpis 1"/>
          <p:cNvSpPr>
            <a:spLocks noGrp="1"/>
          </p:cNvSpPr>
          <p:nvPr>
            <p:ph type="title"/>
          </p:nvPr>
        </p:nvSpPr>
        <p:spPr/>
        <p:txBody>
          <a:bodyPr/>
          <a:lstStyle/>
          <a:p>
            <a:r>
              <a:rPr lang="en-US" dirty="0" smtClean="0">
                <a:solidFill>
                  <a:schemeClr val="bg1">
                    <a:lumMod val="75000"/>
                  </a:schemeClr>
                </a:solidFill>
                <a:effectLst>
                  <a:outerShdw blurRad="38100" dist="38100" dir="2700000" algn="tl">
                    <a:srgbClr val="000000">
                      <a:alpha val="43137"/>
                    </a:srgbClr>
                  </a:outerShdw>
                </a:effectLst>
              </a:rPr>
              <a:t>To the Lord’s windows</a:t>
            </a:r>
            <a:r>
              <a:rPr lang="cs-CZ" dirty="0" smtClean="0">
                <a:solidFill>
                  <a:schemeClr val="bg1">
                    <a:lumMod val="75000"/>
                  </a:schemeClr>
                </a:solidFill>
                <a:effectLst>
                  <a:outerShdw blurRad="38100" dist="38100" dir="2700000" algn="tl">
                    <a:srgbClr val="000000">
                      <a:alpha val="43137"/>
                    </a:srgbClr>
                  </a:outerShdw>
                </a:effectLst>
              </a:rPr>
              <a:t>???</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411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P7274482_2.jpg"/>
          <p:cNvPicPr>
            <a:picLocks noChangeAspect="1"/>
          </p:cNvPicPr>
          <p:nvPr/>
        </p:nvPicPr>
        <p:blipFill>
          <a:blip r:embed="rId2"/>
          <a:stretch>
            <a:fillRect/>
          </a:stretch>
        </p:blipFill>
        <p:spPr>
          <a:xfrm>
            <a:off x="0" y="0"/>
            <a:ext cx="9144000" cy="6858000"/>
          </a:xfrm>
          <a:prstGeom prst="rect">
            <a:avLst/>
          </a:prstGeom>
        </p:spPr>
      </p:pic>
      <p:sp>
        <p:nvSpPr>
          <p:cNvPr id="2" name="Nadpis 1"/>
          <p:cNvSpPr>
            <a:spLocks noGrp="1"/>
          </p:cNvSpPr>
          <p:nvPr>
            <p:ph type="title"/>
          </p:nvPr>
        </p:nvSpPr>
        <p:spPr/>
        <p:txBody>
          <a:bodyPr/>
          <a:lstStyle/>
          <a:p>
            <a:r>
              <a:rPr lang="en-US" dirty="0" smtClean="0">
                <a:solidFill>
                  <a:schemeClr val="bg1">
                    <a:lumMod val="75000"/>
                  </a:schemeClr>
                </a:solidFill>
                <a:effectLst>
                  <a:outerShdw blurRad="38100" dist="38100" dir="2700000" algn="tl">
                    <a:srgbClr val="000000">
                      <a:alpha val="43137"/>
                    </a:srgbClr>
                  </a:outerShdw>
                </a:effectLst>
              </a:rPr>
              <a:t>Solution exists</a:t>
            </a:r>
            <a:r>
              <a:rPr lang="cs-CZ" dirty="0" smtClean="0">
                <a:solidFill>
                  <a:schemeClr val="bg1">
                    <a:lumMod val="75000"/>
                  </a:schemeClr>
                </a:solidFill>
                <a:effectLst>
                  <a:outerShdw blurRad="38100" dist="38100" dir="2700000" algn="tl">
                    <a:srgbClr val="000000">
                      <a:alpha val="43137"/>
                    </a:srgbClr>
                  </a:outerShdw>
                </a:effectLst>
              </a:rPr>
              <a:t>…</a:t>
            </a:r>
            <a:endParaRPr lang="cs-CZ" dirty="0">
              <a:solidFill>
                <a:schemeClr val="bg1">
                  <a:lumMod val="75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r>
              <a:rPr lang="en-US" dirty="0" smtClean="0">
                <a:solidFill>
                  <a:schemeClr val="bg1">
                    <a:lumMod val="85000"/>
                  </a:schemeClr>
                </a:solidFill>
              </a:rPr>
              <a:t>Off tacky lights from the ground! Shine from the top down</a:t>
            </a:r>
            <a:r>
              <a:rPr lang="en-US" dirty="0" smtClean="0">
                <a:solidFill>
                  <a:schemeClr val="bg1">
                    <a:lumMod val="85000"/>
                  </a:schemeClr>
                </a:solidFill>
              </a:rPr>
              <a:t>!</a:t>
            </a:r>
            <a:endParaRPr lang="en-US" dirty="0" smtClean="0">
              <a:solidFill>
                <a:schemeClr val="bg1">
                  <a:lumMod val="85000"/>
                </a:schemeClr>
              </a:solidFill>
            </a:endParaRPr>
          </a:p>
          <a:p>
            <a:r>
              <a:rPr lang="en-US" dirty="0" smtClean="0">
                <a:solidFill>
                  <a:schemeClr val="bg1">
                    <a:lumMod val="85000"/>
                  </a:schemeClr>
                </a:solidFill>
              </a:rPr>
              <a:t>Do not allow overlaps occur, illuminate only monuments, not the air above it!</a:t>
            </a:r>
          </a:p>
          <a:p>
            <a:r>
              <a:rPr lang="en-US" dirty="0" smtClean="0">
                <a:solidFill>
                  <a:schemeClr val="bg1">
                    <a:lumMod val="85000"/>
                  </a:schemeClr>
                </a:solidFill>
              </a:rPr>
              <a:t>Don’t shine to every bit of space, highlight the details!</a:t>
            </a:r>
          </a:p>
          <a:p>
            <a:r>
              <a:rPr lang="en-US" dirty="0" smtClean="0">
                <a:solidFill>
                  <a:schemeClr val="bg1">
                    <a:lumMod val="85000"/>
                  </a:schemeClr>
                </a:solidFill>
              </a:rPr>
              <a:t>The monument is no need to light up the whole night, when activity pass ... </a:t>
            </a:r>
            <a:endParaRPr lang="cs-CZ" dirty="0" smtClean="0">
              <a:solidFill>
                <a:schemeClr val="bg1">
                  <a:lumMod val="85000"/>
                </a:schemeClr>
              </a:solidFill>
              <a:effectLst>
                <a:outerShdw blurRad="38100" dist="38100" dir="2700000" algn="tl">
                  <a:srgbClr val="000000">
                    <a:alpha val="43137"/>
                  </a:srgbClr>
                </a:outerShdw>
              </a:effectLst>
            </a:endParaRPr>
          </a:p>
          <a:p>
            <a:endParaRPr lang="cs-CZ" dirty="0" smtClean="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12047">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P7274482_2.jpg"/>
          <p:cNvPicPr>
            <a:picLocks noGrp="1" noChangeAspect="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a:xfrm>
            <a:off x="357158" y="2643182"/>
            <a:ext cx="8229600" cy="1143000"/>
          </a:xfrm>
        </p:spPr>
        <p:txBody>
          <a:bodyPr>
            <a:normAutofit fontScale="90000"/>
          </a:bodyPr>
          <a:lstStyle/>
          <a:p>
            <a:r>
              <a:rPr lang="en-US" dirty="0" smtClean="0">
                <a:solidFill>
                  <a:schemeClr val="bg1">
                    <a:lumMod val="85000"/>
                  </a:schemeClr>
                </a:solidFill>
              </a:rPr>
              <a:t>The aim of the presentation wasn’t idea  </a:t>
            </a:r>
            <a:r>
              <a:rPr lang="cs-CZ" dirty="0" smtClean="0">
                <a:solidFill>
                  <a:schemeClr val="bg1">
                    <a:lumMod val="75000"/>
                  </a:schemeClr>
                </a:solidFill>
                <a:effectLst>
                  <a:outerShdw blurRad="38100" dist="38100" dir="2700000" algn="tl">
                    <a:srgbClr val="000000">
                      <a:alpha val="43137"/>
                    </a:srgbClr>
                  </a:outerShdw>
                </a:effectLst>
              </a:rPr>
              <a:t>„</a:t>
            </a:r>
            <a:r>
              <a:rPr lang="en-US" dirty="0" smtClean="0">
                <a:solidFill>
                  <a:schemeClr val="bg1">
                    <a:lumMod val="75000"/>
                  </a:schemeClr>
                </a:solidFill>
                <a:effectLst>
                  <a:outerShdw blurRad="38100" dist="38100" dir="2700000" algn="tl">
                    <a:srgbClr val="000000">
                      <a:alpha val="43137"/>
                    </a:srgbClr>
                  </a:outerShdw>
                </a:effectLst>
              </a:rPr>
              <a:t>let’s switch off lights</a:t>
            </a:r>
            <a:r>
              <a:rPr lang="cs-CZ" dirty="0" smtClean="0">
                <a:solidFill>
                  <a:schemeClr val="bg1">
                    <a:lumMod val="75000"/>
                  </a:schemeClr>
                </a:solidFill>
                <a:effectLst>
                  <a:outerShdw blurRad="38100" dist="38100" dir="2700000" algn="tl">
                    <a:srgbClr val="000000">
                      <a:alpha val="43137"/>
                    </a:srgbClr>
                  </a:outerShdw>
                </a:effectLst>
              </a:rPr>
              <a:t>, </a:t>
            </a:r>
            <a:r>
              <a:rPr lang="en-US" dirty="0" smtClean="0">
                <a:solidFill>
                  <a:schemeClr val="bg1">
                    <a:lumMod val="75000"/>
                  </a:schemeClr>
                </a:solidFill>
                <a:effectLst>
                  <a:outerShdw blurRad="38100" dist="38100" dir="2700000" algn="tl">
                    <a:srgbClr val="000000">
                      <a:alpha val="43137"/>
                    </a:srgbClr>
                  </a:outerShdw>
                </a:effectLst>
              </a:rPr>
              <a:t>shining is wrong</a:t>
            </a:r>
            <a:r>
              <a:rPr lang="cs-CZ" dirty="0" smtClean="0">
                <a:solidFill>
                  <a:schemeClr val="bg1">
                    <a:lumMod val="75000"/>
                  </a:schemeClr>
                </a:solidFill>
                <a:effectLst>
                  <a:outerShdw blurRad="38100" dist="38100" dir="2700000" algn="tl">
                    <a:srgbClr val="000000">
                      <a:alpha val="43137"/>
                    </a:srgbClr>
                  </a:outerShdw>
                </a:effectLst>
              </a:rPr>
              <a:t>“.</a:t>
            </a:r>
            <a:br>
              <a:rPr lang="cs-CZ" dirty="0" smtClean="0">
                <a:solidFill>
                  <a:schemeClr val="bg1">
                    <a:lumMod val="75000"/>
                  </a:schemeClr>
                </a:solidFill>
                <a:effectLst>
                  <a:outerShdw blurRad="38100" dist="38100" dir="2700000" algn="tl">
                    <a:srgbClr val="000000">
                      <a:alpha val="43137"/>
                    </a:srgbClr>
                  </a:outerShdw>
                </a:effectLst>
              </a:rPr>
            </a:br>
            <a:r>
              <a:rPr lang="en-US" dirty="0" smtClean="0">
                <a:solidFill>
                  <a:schemeClr val="bg1">
                    <a:lumMod val="85000"/>
                  </a:schemeClr>
                </a:solidFill>
              </a:rPr>
              <a:t> The aim of the presentation  is give subject </a:t>
            </a:r>
            <a:r>
              <a:rPr lang="cs-CZ" dirty="0" smtClean="0">
                <a:solidFill>
                  <a:schemeClr val="bg1">
                    <a:lumMod val="85000"/>
                  </a:schemeClr>
                </a:solidFill>
              </a:rPr>
              <a:t>for thought </a:t>
            </a:r>
            <a:r>
              <a:rPr lang="en-US" dirty="0" smtClean="0">
                <a:solidFill>
                  <a:schemeClr val="bg1">
                    <a:lumMod val="85000"/>
                  </a:schemeClr>
                </a:solidFill>
              </a:rPr>
              <a:t> and tell  idea that</a:t>
            </a:r>
            <a:r>
              <a:rPr lang="en-US" dirty="0" smtClean="0">
                <a:solidFill>
                  <a:schemeClr val="bg1">
                    <a:lumMod val="75000"/>
                  </a:schemeClr>
                </a:solidFill>
                <a:effectLst>
                  <a:outerShdw blurRad="38100" dist="38100" dir="2700000" algn="tl">
                    <a:srgbClr val="000000">
                      <a:alpha val="43137"/>
                    </a:srgbClr>
                  </a:outerShdw>
                </a:effectLst>
              </a:rPr>
              <a:t>  shine to monuments, but with brain.</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678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P7274482_2.jpg"/>
          <p:cNvPicPr>
            <a:picLocks noGrp="1" noChangeAspect="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p:txBody>
          <a:bodyPr/>
          <a:lstStyle/>
          <a:p>
            <a:r>
              <a:rPr lang="cs-CZ" dirty="0" smtClean="0">
                <a:solidFill>
                  <a:schemeClr val="bg1">
                    <a:lumMod val="85000"/>
                  </a:schemeClr>
                </a:solidFill>
              </a:rPr>
              <a:t>Motto at the end</a:t>
            </a:r>
            <a:endParaRPr lang="cs-CZ" dirty="0">
              <a:solidFill>
                <a:schemeClr val="bg1">
                  <a:lumMod val="85000"/>
                </a:schemeClr>
              </a:solidFill>
              <a:effectLst>
                <a:outerShdw blurRad="38100" dist="38100" dir="2700000" algn="tl">
                  <a:srgbClr val="000000">
                    <a:alpha val="43137"/>
                  </a:srgbClr>
                </a:outerShdw>
              </a:effectLst>
            </a:endParaRPr>
          </a:p>
        </p:txBody>
      </p:sp>
      <p:sp>
        <p:nvSpPr>
          <p:cNvPr id="5" name="TextovéPole 4"/>
          <p:cNvSpPr txBox="1"/>
          <p:nvPr/>
        </p:nvSpPr>
        <p:spPr>
          <a:xfrm>
            <a:off x="1214414" y="2357430"/>
            <a:ext cx="7189019" cy="1938992"/>
          </a:xfrm>
          <a:prstGeom prst="rect">
            <a:avLst/>
          </a:prstGeom>
          <a:noFill/>
        </p:spPr>
        <p:txBody>
          <a:bodyPr wrap="none" rtlCol="0">
            <a:spAutoFit/>
          </a:bodyPr>
          <a:lstStyle/>
          <a:p>
            <a:pPr algn="ctr"/>
            <a:r>
              <a:rPr lang="cs-CZ" sz="2800" dirty="0" smtClean="0">
                <a:solidFill>
                  <a:schemeClr val="bg1">
                    <a:lumMod val="85000"/>
                  </a:schemeClr>
                </a:solidFill>
              </a:rPr>
              <a:t>„</a:t>
            </a:r>
            <a:r>
              <a:rPr lang="en-US" sz="4000" dirty="0" smtClean="0">
                <a:solidFill>
                  <a:schemeClr val="bg1">
                    <a:lumMod val="85000"/>
                  </a:schemeClr>
                </a:solidFill>
              </a:rPr>
              <a:t>To celebrate what we created </a:t>
            </a:r>
            <a:br>
              <a:rPr lang="en-US" sz="4000" dirty="0" smtClean="0">
                <a:solidFill>
                  <a:schemeClr val="bg1">
                    <a:lumMod val="85000"/>
                  </a:schemeClr>
                </a:solidFill>
              </a:rPr>
            </a:br>
            <a:r>
              <a:rPr lang="en-US" sz="4000" dirty="0" smtClean="0">
                <a:solidFill>
                  <a:schemeClr val="bg1">
                    <a:lumMod val="85000"/>
                  </a:schemeClr>
                </a:solidFill>
              </a:rPr>
              <a:t>for God, we do not see what God </a:t>
            </a:r>
            <a:br>
              <a:rPr lang="en-US" sz="4000" dirty="0" smtClean="0">
                <a:solidFill>
                  <a:schemeClr val="bg1">
                    <a:lumMod val="85000"/>
                  </a:schemeClr>
                </a:solidFill>
              </a:rPr>
            </a:br>
            <a:r>
              <a:rPr lang="en-US" sz="4000" dirty="0" smtClean="0">
                <a:solidFill>
                  <a:schemeClr val="bg1">
                    <a:lumMod val="85000"/>
                  </a:schemeClr>
                </a:solidFill>
              </a:rPr>
              <a:t>created for man. "</a:t>
            </a:r>
            <a:endParaRPr lang="cs-CZ" sz="4000" dirty="0">
              <a:solidFill>
                <a:schemeClr val="bg1">
                  <a:lumMod val="85000"/>
                </a:schemeClr>
              </a:solidFill>
            </a:endParaRPr>
          </a:p>
        </p:txBody>
      </p:sp>
    </p:spTree>
  </p:cSld>
  <p:clrMapOvr>
    <a:masterClrMapping/>
  </p:clrMapOvr>
  <p:transition spd="med" advTm="962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8863x_3.jpg"/>
          <p:cNvPicPr>
            <a:picLocks noGrp="1" noChangeAspect="1"/>
          </p:cNvPicPr>
          <p:nvPr>
            <p:ph idx="1"/>
          </p:nvPr>
        </p:nvPicPr>
        <p:blipFill>
          <a:blip r:embed="rId2"/>
          <a:stretch>
            <a:fillRect/>
          </a:stretch>
        </p:blipFill>
        <p:spPr>
          <a:xfrm>
            <a:off x="0" y="428604"/>
            <a:ext cx="9144000" cy="6098977"/>
          </a:xfrm>
        </p:spPr>
      </p:pic>
      <p:sp>
        <p:nvSpPr>
          <p:cNvPr id="2" name="Nadpis 1"/>
          <p:cNvSpPr>
            <a:spLocks noGrp="1"/>
          </p:cNvSpPr>
          <p:nvPr>
            <p:ph type="title"/>
          </p:nvPr>
        </p:nvSpPr>
        <p:spPr>
          <a:xfrm>
            <a:off x="428596" y="500042"/>
            <a:ext cx="8229600" cy="1143000"/>
          </a:xfrm>
        </p:spPr>
        <p:txBody>
          <a:bodyPr>
            <a:normAutofit fontScale="90000"/>
          </a:bodyPr>
          <a:lstStyle/>
          <a:p>
            <a:r>
              <a:rPr lang="en-US" dirty="0" smtClean="0">
                <a:solidFill>
                  <a:schemeClr val="bg1">
                    <a:lumMod val="85000"/>
                  </a:schemeClr>
                </a:solidFill>
              </a:rPr>
              <a:t>Wooden Church of the virgin Mary at </a:t>
            </a:r>
            <a:r>
              <a:rPr lang="en-US" dirty="0" err="1" smtClean="0">
                <a:solidFill>
                  <a:schemeClr val="bg1">
                    <a:lumMod val="85000"/>
                  </a:schemeClr>
                </a:solidFill>
              </a:rPr>
              <a:t>Gru</a:t>
            </a:r>
            <a:r>
              <a:rPr lang="cs-CZ" dirty="0" smtClean="0">
                <a:solidFill>
                  <a:schemeClr val="bg1">
                    <a:lumMod val="85000"/>
                  </a:schemeClr>
                </a:solidFill>
              </a:rPr>
              <a:t>ň</a:t>
            </a:r>
            <a:endParaRPr lang="cs-CZ"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ransition spd="med" advTm="5938">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IMG_8867u_3.jpg"/>
          <p:cNvPicPr>
            <a:picLocks noGrp="1" noChangeAspect="1"/>
          </p:cNvPicPr>
          <p:nvPr>
            <p:ph idx="1"/>
          </p:nvPr>
        </p:nvPicPr>
        <p:blipFill>
          <a:blip r:embed="rId2"/>
          <a:stretch>
            <a:fillRect/>
          </a:stretch>
        </p:blipFill>
        <p:spPr>
          <a:xfrm>
            <a:off x="0" y="428604"/>
            <a:ext cx="9144000" cy="6098977"/>
          </a:xfrm>
        </p:spPr>
      </p:pic>
    </p:spTree>
  </p:cSld>
  <p:clrMapOvr>
    <a:masterClrMapping/>
  </p:clrMapOvr>
  <p:transition spd="med" advTm="6172">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IMG_8877.jpg"/>
          <p:cNvPicPr>
            <a:picLocks noGrp="1" noChangeAspect="1"/>
          </p:cNvPicPr>
          <p:nvPr>
            <p:ph idx="1"/>
          </p:nvPr>
        </p:nvPicPr>
        <p:blipFill>
          <a:blip r:embed="rId2"/>
          <a:stretch>
            <a:fillRect/>
          </a:stretch>
        </p:blipFill>
        <p:spPr>
          <a:xfrm>
            <a:off x="0" y="428604"/>
            <a:ext cx="9144000" cy="6098977"/>
          </a:xfrm>
        </p:spPr>
      </p:pic>
    </p:spTree>
  </p:cSld>
  <p:clrMapOvr>
    <a:masterClrMapping/>
  </p:clrMapOvr>
  <p:transition spd="med" advTm="617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8898xxxo_3.jpg"/>
          <p:cNvPicPr>
            <a:picLocks noGrp="1" noChangeAspect="1"/>
          </p:cNvPicPr>
          <p:nvPr>
            <p:ph idx="1"/>
          </p:nvPr>
        </p:nvPicPr>
        <p:blipFill>
          <a:blip r:embed="rId2"/>
          <a:stretch>
            <a:fillRect/>
          </a:stretch>
        </p:blipFill>
        <p:spPr>
          <a:xfrm>
            <a:off x="0" y="428604"/>
            <a:ext cx="9144000" cy="6098977"/>
          </a:xfrm>
        </p:spPr>
      </p:pic>
      <p:sp>
        <p:nvSpPr>
          <p:cNvPr id="2" name="Nadpis 1"/>
          <p:cNvSpPr>
            <a:spLocks noGrp="1"/>
          </p:cNvSpPr>
          <p:nvPr>
            <p:ph type="title"/>
          </p:nvPr>
        </p:nvSpPr>
        <p:spPr>
          <a:xfrm>
            <a:off x="428596" y="500042"/>
            <a:ext cx="8229600" cy="1143000"/>
          </a:xfrm>
        </p:spPr>
        <p:txBody>
          <a:bodyPr>
            <a:normAutofit fontScale="90000"/>
          </a:bodyPr>
          <a:lstStyle/>
          <a:p>
            <a:r>
              <a:rPr lang="cs-CZ" dirty="0" smtClean="0">
                <a:solidFill>
                  <a:schemeClr val="bg1">
                    <a:lumMod val="75000"/>
                  </a:schemeClr>
                </a:solidFill>
                <a:effectLst>
                  <a:outerShdw blurRad="38100" dist="38100" dir="2700000" algn="tl">
                    <a:srgbClr val="000000">
                      <a:alpha val="43137"/>
                    </a:srgbClr>
                  </a:outerShdw>
                </a:effectLst>
              </a:rPr>
              <a:t>Church </a:t>
            </a:r>
            <a:r>
              <a:rPr lang="cs-CZ" dirty="0" err="1" smtClean="0">
                <a:solidFill>
                  <a:schemeClr val="bg1">
                    <a:lumMod val="75000"/>
                  </a:schemeClr>
                </a:solidFill>
                <a:effectLst>
                  <a:outerShdw blurRad="38100" dist="38100" dir="2700000" algn="tl">
                    <a:srgbClr val="000000">
                      <a:alpha val="43137"/>
                    </a:srgbClr>
                  </a:outerShdw>
                </a:effectLst>
              </a:rPr>
              <a:t>of</a:t>
            </a:r>
            <a:r>
              <a:rPr lang="cs-CZ" dirty="0" smtClean="0">
                <a:solidFill>
                  <a:schemeClr val="bg1">
                    <a:lumMod val="75000"/>
                  </a:schemeClr>
                </a:solidFill>
                <a:effectLst>
                  <a:outerShdw blurRad="38100" dist="38100" dir="2700000" algn="tl">
                    <a:srgbClr val="000000">
                      <a:alpha val="43137"/>
                    </a:srgbClr>
                  </a:outerShdw>
                </a:effectLst>
              </a:rPr>
              <a:t> </a:t>
            </a:r>
            <a:r>
              <a:rPr lang="cs-CZ" dirty="0" err="1" smtClean="0">
                <a:solidFill>
                  <a:schemeClr val="bg1">
                    <a:lumMod val="75000"/>
                  </a:schemeClr>
                </a:solidFill>
                <a:effectLst>
                  <a:outerShdw blurRad="38100" dist="38100" dir="2700000" algn="tl">
                    <a:srgbClr val="000000">
                      <a:alpha val="43137"/>
                    </a:srgbClr>
                  </a:outerShdw>
                </a:effectLst>
              </a:rPr>
              <a:t>saint</a:t>
            </a:r>
            <a:r>
              <a:rPr lang="cs-CZ" dirty="0" smtClean="0">
                <a:solidFill>
                  <a:schemeClr val="bg1">
                    <a:lumMod val="75000"/>
                  </a:schemeClr>
                </a:solidFill>
                <a:effectLst>
                  <a:outerShdw blurRad="38100" dist="38100" dir="2700000" algn="tl">
                    <a:srgbClr val="000000">
                      <a:alpha val="43137"/>
                    </a:srgbClr>
                  </a:outerShdw>
                </a:effectLst>
              </a:rPr>
              <a:t> </a:t>
            </a:r>
            <a:r>
              <a:rPr lang="cs-CZ" dirty="0" smtClean="0">
                <a:solidFill>
                  <a:schemeClr val="bg1">
                    <a:lumMod val="75000"/>
                  </a:schemeClr>
                </a:solidFill>
                <a:effectLst>
                  <a:outerShdw blurRad="38100" dist="38100" dir="2700000" algn="tl">
                    <a:srgbClr val="000000">
                      <a:alpha val="43137"/>
                    </a:srgbClr>
                  </a:outerShdw>
                </a:effectLst>
              </a:rPr>
              <a:t>Henry at Staré  Hamry</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6047">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IMG_8909uo_2.jpg"/>
          <p:cNvPicPr>
            <a:picLocks noGrp="1" noChangeAspect="1"/>
          </p:cNvPicPr>
          <p:nvPr>
            <p:ph idx="1"/>
          </p:nvPr>
        </p:nvPicPr>
        <p:blipFill>
          <a:blip r:embed="rId2"/>
          <a:stretch>
            <a:fillRect/>
          </a:stretch>
        </p:blipFill>
        <p:spPr>
          <a:xfrm>
            <a:off x="0" y="473295"/>
            <a:ext cx="9144000" cy="6098977"/>
          </a:xfrm>
        </p:spPr>
      </p:pic>
    </p:spTree>
  </p:cSld>
  <p:clrMapOvr>
    <a:masterClrMapping/>
  </p:clrMapOvr>
  <p:transition spd="med" advTm="6171">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descr="IMG_8906xou_3.jpg"/>
          <p:cNvPicPr>
            <a:picLocks noGrp="1" noChangeAspect="1"/>
          </p:cNvPicPr>
          <p:nvPr>
            <p:ph idx="1"/>
          </p:nvPr>
        </p:nvPicPr>
        <p:blipFill>
          <a:blip r:embed="rId2"/>
          <a:stretch>
            <a:fillRect/>
          </a:stretch>
        </p:blipFill>
        <p:spPr>
          <a:xfrm>
            <a:off x="1857356" y="0"/>
            <a:ext cx="5143536" cy="6858049"/>
          </a:xfrm>
        </p:spPr>
      </p:pic>
    </p:spTree>
  </p:cSld>
  <p:clrMapOvr>
    <a:masterClrMapping/>
  </p:clrMapOvr>
  <p:transition spd="med" advTm="628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8958u_3.jpg"/>
          <p:cNvPicPr>
            <a:picLocks noGrp="1" noChangeAspect="1"/>
          </p:cNvPicPr>
          <p:nvPr>
            <p:ph idx="1"/>
          </p:nvPr>
        </p:nvPicPr>
        <p:blipFill>
          <a:blip r:embed="rId2"/>
          <a:stretch>
            <a:fillRect/>
          </a:stretch>
        </p:blipFill>
        <p:spPr>
          <a:xfrm>
            <a:off x="2214546" y="-4337"/>
            <a:ext cx="4572032" cy="6862337"/>
          </a:xfrm>
        </p:spPr>
      </p:pic>
      <p:sp>
        <p:nvSpPr>
          <p:cNvPr id="2" name="Nadpis 1"/>
          <p:cNvSpPr>
            <a:spLocks noGrp="1"/>
          </p:cNvSpPr>
          <p:nvPr>
            <p:ph type="title"/>
          </p:nvPr>
        </p:nvSpPr>
        <p:spPr/>
        <p:txBody>
          <a:bodyPr>
            <a:normAutofit fontScale="90000"/>
          </a:bodyPr>
          <a:lstStyle/>
          <a:p>
            <a:r>
              <a:rPr lang="cs-CZ" dirty="0" smtClean="0">
                <a:solidFill>
                  <a:schemeClr val="bg1">
                    <a:lumMod val="75000"/>
                  </a:schemeClr>
                </a:solidFill>
                <a:effectLst>
                  <a:outerShdw blurRad="38100" dist="38100" dir="2700000" algn="tl">
                    <a:srgbClr val="000000">
                      <a:alpha val="43137"/>
                    </a:srgbClr>
                  </a:outerShdw>
                </a:effectLst>
              </a:rPr>
              <a:t>Church saint Mary Magdalene in the Kunčice pod Ondřejníkem</a:t>
            </a:r>
            <a:endParaRPr lang="cs-CZ" dirty="0">
              <a:solidFill>
                <a:schemeClr val="bg1">
                  <a:lumMod val="75000"/>
                </a:schemeClr>
              </a:solidFill>
              <a:effectLst>
                <a:outerShdw blurRad="38100" dist="38100" dir="2700000" algn="tl">
                  <a:srgbClr val="000000">
                    <a:alpha val="43137"/>
                  </a:srgbClr>
                </a:outerShdw>
              </a:effectLst>
            </a:endParaRPr>
          </a:p>
        </p:txBody>
      </p:sp>
    </p:spTree>
  </p:cSld>
  <p:clrMapOvr>
    <a:masterClrMapping/>
  </p:clrMapOvr>
  <p:transition spd="med" advTm="5969">
    <p:fade/>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204</Words>
  <Application>Microsoft Office PowerPoint</Application>
  <PresentationFormat>Předvádění na obrazovce (4:3)</PresentationFormat>
  <Paragraphs>22</Paragraphs>
  <Slides>24</Slides>
  <Notes>0</Notes>
  <HiddenSlides>0</HiddenSlides>
  <MMClips>1</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sady Office</vt:lpstr>
      <vt:lpstr>To the Lord’s windows…</vt:lpstr>
      <vt:lpstr>Those pictures were captured in Czech republic. Arose under natural sky, some objects are illuminated only by hand-held torch … </vt:lpstr>
      <vt:lpstr>Wooden Church of the virgin Mary at Gruň</vt:lpstr>
      <vt:lpstr>Snímek 4</vt:lpstr>
      <vt:lpstr>Snímek 5</vt:lpstr>
      <vt:lpstr>Church of saint Henry at Staré  Hamry</vt:lpstr>
      <vt:lpstr>Snímek 7</vt:lpstr>
      <vt:lpstr>Snímek 8</vt:lpstr>
      <vt:lpstr>Church saint Mary Magdalene in the Kunčice pod Ondřejníkem</vt:lpstr>
      <vt:lpstr>Snímek 10</vt:lpstr>
      <vt:lpstr>Chapel of saint Anthony of Padua in Solárka in Frýdlant upon Ostravice.</vt:lpstr>
      <vt:lpstr>Wooden chapel with a statue in the Trojanovice at Bystré</vt:lpstr>
      <vt:lpstr>Snímek 13</vt:lpstr>
      <vt:lpstr>Statue of Radegast at Pustevny</vt:lpstr>
      <vt:lpstr>Chapel  of saint Cyril a Methodius on Radhošť</vt:lpstr>
      <vt:lpstr>Snímek 16</vt:lpstr>
      <vt:lpstr>If somebody wants to illuminate those magnificent  monuments, those photos could ever occur… </vt:lpstr>
      <vt:lpstr>Consider where you really want to shine…</vt:lpstr>
      <vt:lpstr>On the monuments or on the sky?</vt:lpstr>
      <vt:lpstr>On the clouds?</vt:lpstr>
      <vt:lpstr>To the Lord’s windows???</vt:lpstr>
      <vt:lpstr>Solution exists…</vt:lpstr>
      <vt:lpstr>The aim of the presentation wasn’t idea  „let’s switch off lights, shining is wrong“.  The aim of the presentation  is give subject for thought  and tell  idea that  shine to monuments, but with brain.</vt:lpstr>
      <vt:lpstr>Motto at the end</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Pánu bohu do oken…</dc:title>
  <dc:creator>Franta Siska</dc:creator>
  <cp:lastModifiedBy>Franta Siska</cp:lastModifiedBy>
  <cp:revision>42</cp:revision>
  <dcterms:created xsi:type="dcterms:W3CDTF">2009-10-04T17:35:27Z</dcterms:created>
  <dcterms:modified xsi:type="dcterms:W3CDTF">2009-10-09T19:39:56Z</dcterms:modified>
</cp:coreProperties>
</file>