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26"/>
  </p:notesMasterIdLst>
  <p:sldIdLst>
    <p:sldId id="350" r:id="rId2"/>
    <p:sldId id="348" r:id="rId3"/>
    <p:sldId id="340" r:id="rId4"/>
    <p:sldId id="312" r:id="rId5"/>
    <p:sldId id="313" r:id="rId6"/>
    <p:sldId id="355" r:id="rId7"/>
    <p:sldId id="356" r:id="rId8"/>
    <p:sldId id="289" r:id="rId9"/>
    <p:sldId id="258" r:id="rId10"/>
    <p:sldId id="317" r:id="rId11"/>
    <p:sldId id="318" r:id="rId12"/>
    <p:sldId id="320" r:id="rId13"/>
    <p:sldId id="319" r:id="rId14"/>
    <p:sldId id="321" r:id="rId15"/>
    <p:sldId id="331" r:id="rId16"/>
    <p:sldId id="291" r:id="rId17"/>
    <p:sldId id="324" r:id="rId18"/>
    <p:sldId id="353" r:id="rId19"/>
    <p:sldId id="290" r:id="rId20"/>
    <p:sldId id="332" r:id="rId21"/>
    <p:sldId id="326" r:id="rId22"/>
    <p:sldId id="341" r:id="rId23"/>
    <p:sldId id="359" r:id="rId24"/>
    <p:sldId id="327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  <p15:guide id="3" pos="32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5E4"/>
    <a:srgbClr val="57585A"/>
    <a:srgbClr val="C1CAE4"/>
    <a:srgbClr val="5290C8"/>
    <a:srgbClr val="08A6CC"/>
    <a:srgbClr val="BDDCEB"/>
    <a:srgbClr val="FFE9CC"/>
    <a:srgbClr val="FBC683"/>
    <a:srgbClr val="F9A331"/>
    <a:srgbClr val="CA702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1" autoAdjust="0"/>
    <p:restoredTop sz="96239" autoAdjust="0"/>
  </p:normalViewPr>
  <p:slideViewPr>
    <p:cSldViewPr snapToGrid="0" snapToObjects="1">
      <p:cViewPr varScale="1">
        <p:scale>
          <a:sx n="105" d="100"/>
          <a:sy n="105" d="100"/>
        </p:scale>
        <p:origin x="1254" y="132"/>
      </p:cViewPr>
      <p:guideLst>
        <p:guide orient="horz"/>
        <p:guide pos="5759"/>
        <p:guide pos="322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4BB83D-8AE5-48BB-879E-60CFF5D88F65}" type="datetimeFigureOut">
              <a:rPr lang="en-US" smtClean="0"/>
              <a:t>3/31/2014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EFF53-8D20-40D1-8FC4-6B7729B2E0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442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EFF53-8D20-40D1-8FC4-6B7729B2E0F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378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FEFF53-8D20-40D1-8FC4-6B7729B2E0F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4442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 userDrawn="1"/>
        </p:nvGrpSpPr>
        <p:grpSpPr>
          <a:xfrm>
            <a:off x="6734865" y="6172200"/>
            <a:ext cx="2077348" cy="423894"/>
            <a:chOff x="6575425" y="4506095"/>
            <a:chExt cx="2236788" cy="456429"/>
          </a:xfrm>
          <a:solidFill>
            <a:srgbClr val="5492CD"/>
          </a:solidFill>
        </p:grpSpPr>
        <p:sp>
          <p:nvSpPr>
            <p:cNvPr id="3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4" name="Rectangle 43"/>
          <p:cNvSpPr/>
          <p:nvPr userDrawn="1"/>
        </p:nvSpPr>
        <p:spPr>
          <a:xfrm>
            <a:off x="0" y="0"/>
            <a:ext cx="9144000" cy="92869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 userDrawn="1"/>
        </p:nvSpPr>
        <p:spPr>
          <a:xfrm>
            <a:off x="0" y="6765131"/>
            <a:ext cx="9144000" cy="928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5373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/>
          <p:cNvSpPr/>
          <p:nvPr userDrawn="1"/>
        </p:nvSpPr>
        <p:spPr>
          <a:xfrm>
            <a:off x="0" y="0"/>
            <a:ext cx="9144000" cy="92869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45" name="Rectangle 44"/>
          <p:cNvSpPr/>
          <p:nvPr userDrawn="1"/>
        </p:nvSpPr>
        <p:spPr>
          <a:xfrm>
            <a:off x="0" y="6765131"/>
            <a:ext cx="9144000" cy="928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5373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1537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0669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8705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8" r:id="rId3"/>
    <p:sldLayoutId id="2147483679" r:id="rId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2" descr="C:\Users\contractor\Desktop\Cover2photograp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" t="22047" r="366" b="36359"/>
          <a:stretch/>
        </p:blipFill>
        <p:spPr bwMode="auto">
          <a:xfrm>
            <a:off x="-27329" y="1125957"/>
            <a:ext cx="9171329" cy="5732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Rectangle 52"/>
          <p:cNvSpPr/>
          <p:nvPr/>
        </p:nvSpPr>
        <p:spPr>
          <a:xfrm rot="10800000">
            <a:off x="-27330" y="3991979"/>
            <a:ext cx="9162045" cy="2876550"/>
          </a:xfrm>
          <a:prstGeom prst="rect">
            <a:avLst/>
          </a:prstGeom>
          <a:gradFill flip="none" rotWithShape="1">
            <a:gsLst>
              <a:gs pos="14000">
                <a:schemeClr val="tx1">
                  <a:alpha val="34000"/>
                </a:schemeClr>
              </a:gs>
              <a:gs pos="67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27329" y="1094005"/>
            <a:ext cx="9162045" cy="3884194"/>
          </a:xfrm>
          <a:prstGeom prst="rect">
            <a:avLst/>
          </a:prstGeom>
          <a:gradFill flip="none" rotWithShape="1">
            <a:gsLst>
              <a:gs pos="14000">
                <a:schemeClr val="tx1">
                  <a:alpha val="70000"/>
                </a:schemeClr>
              </a:gs>
              <a:gs pos="67000">
                <a:schemeClr val="tx1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3" name="Rectangle 142"/>
          <p:cNvSpPr/>
          <p:nvPr/>
        </p:nvSpPr>
        <p:spPr>
          <a:xfrm>
            <a:off x="266946" y="1194636"/>
            <a:ext cx="8219260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THE WORKING GROUP II</a:t>
            </a:r>
          </a:p>
        </p:txBody>
      </p:sp>
      <p:sp>
        <p:nvSpPr>
          <p:cNvPr id="144" name="Rectangle 143"/>
          <p:cNvSpPr/>
          <p:nvPr/>
        </p:nvSpPr>
        <p:spPr>
          <a:xfrm>
            <a:off x="263197" y="1714192"/>
            <a:ext cx="7482789" cy="867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CONTRIBUTION TO THE IPCC'S </a:t>
            </a:r>
            <a:r>
              <a:rPr lang="en-US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FIFTH </a:t>
            </a: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ASSESSMENT REPORT</a:t>
            </a:r>
          </a:p>
        </p:txBody>
      </p:sp>
      <p:sp>
        <p:nvSpPr>
          <p:cNvPr id="94" name="Rectangle 93"/>
          <p:cNvSpPr/>
          <p:nvPr/>
        </p:nvSpPr>
        <p:spPr>
          <a:xfrm>
            <a:off x="-10024" y="1"/>
            <a:ext cx="9152438" cy="112595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42" name="Straight Connector 141"/>
          <p:cNvCxnSpPr/>
          <p:nvPr/>
        </p:nvCxnSpPr>
        <p:spPr>
          <a:xfrm>
            <a:off x="-10024" y="1125956"/>
            <a:ext cx="915243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9" name="Group 188"/>
          <p:cNvGrpSpPr/>
          <p:nvPr/>
        </p:nvGrpSpPr>
        <p:grpSpPr>
          <a:xfrm>
            <a:off x="5760311" y="247353"/>
            <a:ext cx="2920067" cy="595855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190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1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2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3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4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5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6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7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8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9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0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1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2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3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4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5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6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7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8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9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0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1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2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3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4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5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6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7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8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9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0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1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2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3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4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5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6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7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8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9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0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60" name="Straight Connector 59"/>
          <p:cNvCxnSpPr/>
          <p:nvPr/>
        </p:nvCxnSpPr>
        <p:spPr>
          <a:xfrm>
            <a:off x="380093" y="1714192"/>
            <a:ext cx="577252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167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nate\Desktop\14747349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4" t="3110" r="5383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0" y="1588"/>
            <a:ext cx="9144001" cy="6856412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89000"/>
                </a:schemeClr>
              </a:gs>
              <a:gs pos="60000">
                <a:schemeClr val="tx2">
                  <a:alpha val="0"/>
                </a:schemeClr>
              </a:gs>
            </a:gsLst>
            <a:lin ang="17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34865" y="6172200"/>
            <a:ext cx="2077348" cy="423894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1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62888" y="3346952"/>
            <a:ext cx="5828973" cy="3108739"/>
            <a:chOff x="262888" y="3346952"/>
            <a:chExt cx="5828973" cy="3108739"/>
          </a:xfrm>
        </p:grpSpPr>
        <p:sp>
          <p:nvSpPr>
            <p:cNvPr id="52" name="Rectangle 51"/>
            <p:cNvSpPr/>
            <p:nvPr/>
          </p:nvSpPr>
          <p:spPr>
            <a:xfrm>
              <a:off x="272720" y="5920160"/>
              <a:ext cx="581914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AROUND THE WORLD</a:t>
              </a:r>
              <a:endPara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72720" y="4823675"/>
              <a:ext cx="4175455" cy="103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VULNERABILITY </a:t>
              </a:r>
              <a: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</a:t>
              </a:r>
              <a:r>
                <a:rPr lang="en-US" sz="3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EXPOSURE</a:t>
              </a:r>
              <a:endParaRPr lang="en-US" sz="3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262888" y="3346952"/>
              <a:ext cx="581914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62" name="Straight Connector 61"/>
            <p:cNvCxnSpPr/>
            <p:nvPr/>
          </p:nvCxnSpPr>
          <p:spPr>
            <a:xfrm>
              <a:off x="360602" y="4778405"/>
              <a:ext cx="3892421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>
              <a:off x="360125" y="5870466"/>
              <a:ext cx="3892898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9491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5" y="1588"/>
            <a:ext cx="9141883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ectangle 61"/>
          <p:cNvSpPr/>
          <p:nvPr/>
        </p:nvSpPr>
        <p:spPr>
          <a:xfrm>
            <a:off x="0" y="1588"/>
            <a:ext cx="9144001" cy="6856412"/>
          </a:xfrm>
          <a:prstGeom prst="rect">
            <a:avLst/>
          </a:prstGeom>
          <a:gradFill flip="none" rotWithShape="1">
            <a:gsLst>
              <a:gs pos="3333">
                <a:schemeClr val="tx1">
                  <a:alpha val="14000"/>
                </a:schemeClr>
              </a:gs>
              <a:gs pos="44000">
                <a:schemeClr val="tx1">
                  <a:alpha val="39000"/>
                </a:schemeClr>
              </a:gs>
              <a:gs pos="70000">
                <a:schemeClr val="tx2">
                  <a:alpha val="0"/>
                </a:schemeClr>
              </a:gs>
            </a:gsLst>
            <a:lin ang="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8" name="Group 67"/>
          <p:cNvGrpSpPr/>
          <p:nvPr/>
        </p:nvGrpSpPr>
        <p:grpSpPr>
          <a:xfrm>
            <a:off x="6734869" y="6172200"/>
            <a:ext cx="2077348" cy="423894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69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0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1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2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3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4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5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6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7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8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9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0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1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6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7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9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0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2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3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4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5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6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7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8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9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0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1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2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3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4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5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6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7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8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9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53363" y="1214664"/>
            <a:ext cx="5828973" cy="3108739"/>
            <a:chOff x="253363" y="1214664"/>
            <a:chExt cx="5828973" cy="3108739"/>
          </a:xfrm>
        </p:grpSpPr>
        <p:sp>
          <p:nvSpPr>
            <p:cNvPr id="51" name="Rectangle 50"/>
            <p:cNvSpPr/>
            <p:nvPr/>
          </p:nvSpPr>
          <p:spPr>
            <a:xfrm>
              <a:off x="263195" y="3787872"/>
              <a:ext cx="581914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AROUND THE WORLD</a:t>
              </a:r>
              <a:endPara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63195" y="2691387"/>
              <a:ext cx="4175455" cy="103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VULNERABILITY </a:t>
              </a:r>
              <a: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</a:t>
              </a:r>
              <a:r>
                <a:rPr lang="en-US" sz="3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EXPOSURE</a:t>
              </a:r>
              <a:endParaRPr lang="en-US" sz="3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53363" y="1214664"/>
              <a:ext cx="5819141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52" name="Straight Connector 51"/>
            <p:cNvCxnSpPr/>
            <p:nvPr/>
          </p:nvCxnSpPr>
          <p:spPr>
            <a:xfrm>
              <a:off x="351075" y="2646117"/>
              <a:ext cx="3976376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>
              <a:off x="350599" y="3738178"/>
              <a:ext cx="3976852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11970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 descr="04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442"/>
          <a:stretch/>
        </p:blipFill>
        <p:spPr>
          <a:xfrm flipH="1">
            <a:off x="-1" y="0"/>
            <a:ext cx="9144001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 flipH="1">
            <a:off x="0" y="0"/>
            <a:ext cx="9144001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9000">
                <a:schemeClr val="tx2">
                  <a:alpha val="0"/>
                </a:schemeClr>
              </a:gs>
            </a:gsLst>
            <a:lin ang="150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6734869" y="6172200"/>
            <a:ext cx="2077348" cy="423894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04800" y="4646032"/>
            <a:ext cx="4617193" cy="1221368"/>
            <a:chOff x="304800" y="4646032"/>
            <a:chExt cx="4617193" cy="1221368"/>
          </a:xfrm>
        </p:grpSpPr>
        <p:sp>
          <p:nvSpPr>
            <p:cNvPr id="70" name="Rectangle 69"/>
            <p:cNvSpPr/>
            <p:nvPr/>
          </p:nvSpPr>
          <p:spPr>
            <a:xfrm>
              <a:off x="304800" y="5331869"/>
              <a:ext cx="4540993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ALREADY OCCURING</a:t>
              </a:r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304800" y="4695200"/>
              <a:ext cx="4617193" cy="56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ADAPTATION IS</a:t>
              </a: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381000" y="4646032"/>
              <a:ext cx="3950443" cy="629407"/>
              <a:chOff x="380094" y="5060095"/>
              <a:chExt cx="4598305" cy="629407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380094" y="5060095"/>
                <a:ext cx="4598305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380094" y="5689502"/>
                <a:ext cx="4598305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802734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 descr="C:\Users\contractor\Desktop\Cover2photograp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17" t="21797" r="-261" b="42748"/>
          <a:stretch/>
        </p:blipFill>
        <p:spPr bwMode="auto">
          <a:xfrm>
            <a:off x="-27329" y="0"/>
            <a:ext cx="9205139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4044" y="-504825"/>
            <a:ext cx="9144001" cy="7362825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5000">
                <a:schemeClr val="tx2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734869" y="6172200"/>
            <a:ext cx="2077348" cy="423894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17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1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2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3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4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7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4222804" y="2149502"/>
            <a:ext cx="4617193" cy="1224516"/>
            <a:chOff x="4222804" y="2149502"/>
            <a:chExt cx="4617193" cy="1224516"/>
          </a:xfrm>
        </p:grpSpPr>
        <p:sp>
          <p:nvSpPr>
            <p:cNvPr id="67" name="Rectangle 66"/>
            <p:cNvSpPr/>
            <p:nvPr/>
          </p:nvSpPr>
          <p:spPr>
            <a:xfrm>
              <a:off x="4299004" y="2838487"/>
              <a:ext cx="4540993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3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ALREADY OCCURING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4222804" y="2201818"/>
              <a:ext cx="4617193" cy="56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90000"/>
                </a:lnSpc>
              </a:pPr>
              <a: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ADAPTATION IS</a:t>
              </a:r>
            </a:p>
          </p:txBody>
        </p:sp>
        <p:grpSp>
          <p:nvGrpSpPr>
            <p:cNvPr id="72" name="Group 71"/>
            <p:cNvGrpSpPr/>
            <p:nvPr/>
          </p:nvGrpSpPr>
          <p:grpSpPr>
            <a:xfrm>
              <a:off x="4801397" y="2149502"/>
              <a:ext cx="3950443" cy="629407"/>
              <a:chOff x="380094" y="5060095"/>
              <a:chExt cx="4598305" cy="629407"/>
            </a:xfrm>
          </p:grpSpPr>
          <p:cxnSp>
            <p:nvCxnSpPr>
              <p:cNvPr id="73" name="Straight Connector 72"/>
              <p:cNvCxnSpPr/>
              <p:nvPr/>
            </p:nvCxnSpPr>
            <p:spPr>
              <a:xfrm>
                <a:off x="380094" y="5060095"/>
                <a:ext cx="4598305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4" name="Straight Connector 73"/>
              <p:cNvCxnSpPr/>
              <p:nvPr/>
            </p:nvCxnSpPr>
            <p:spPr>
              <a:xfrm>
                <a:off x="380094" y="5689502"/>
                <a:ext cx="4598305" cy="0"/>
              </a:xfrm>
              <a:prstGeom prst="line">
                <a:avLst/>
              </a:prstGeom>
              <a:ln w="190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04573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onathan.DUARTE\Desktop\manag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-4" y="-504825"/>
            <a:ext cx="9144001" cy="7362825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28726">
                <a:schemeClr val="tx1">
                  <a:alpha val="44000"/>
                </a:schemeClr>
              </a:gs>
              <a:gs pos="50000">
                <a:schemeClr val="tx2">
                  <a:alpha val="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6734865" y="6172200"/>
            <a:ext cx="2077348" cy="423894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59607" y="4724400"/>
            <a:ext cx="6417221" cy="1667822"/>
            <a:chOff x="259607" y="4724400"/>
            <a:chExt cx="6417221" cy="1667822"/>
          </a:xfrm>
        </p:grpSpPr>
        <p:sp>
          <p:nvSpPr>
            <p:cNvPr id="52" name="TextBox 51"/>
            <p:cNvSpPr txBox="1"/>
            <p:nvPr/>
          </p:nvSpPr>
          <p:spPr>
            <a:xfrm>
              <a:off x="259607" y="4771189"/>
              <a:ext cx="6417221" cy="56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CLIMATE CHANGE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59607" y="4724400"/>
              <a:ext cx="5819141" cy="1667822"/>
              <a:chOff x="259607" y="4724400"/>
              <a:chExt cx="5819141" cy="1667822"/>
            </a:xfrm>
          </p:grpSpPr>
          <p:sp>
            <p:nvSpPr>
              <p:cNvPr id="51" name="Rectangle 50"/>
              <p:cNvSpPr/>
              <p:nvPr/>
            </p:nvSpPr>
            <p:spPr>
              <a:xfrm>
                <a:off x="259607" y="5441192"/>
                <a:ext cx="5819141" cy="9510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31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REDUCING AND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31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MANAGING </a:t>
                </a:r>
                <a:r>
                  <a:rPr lang="en-US" sz="31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RISKS</a:t>
                </a:r>
              </a:p>
            </p:txBody>
          </p:sp>
          <p:grpSp>
            <p:nvGrpSpPr>
              <p:cNvPr id="56" name="Group 55"/>
              <p:cNvGrpSpPr/>
              <p:nvPr/>
            </p:nvGrpSpPr>
            <p:grpSpPr>
              <a:xfrm>
                <a:off x="335807" y="4724400"/>
                <a:ext cx="4388593" cy="648457"/>
                <a:chOff x="380094" y="5041045"/>
                <a:chExt cx="4598305" cy="648457"/>
              </a:xfrm>
            </p:grpSpPr>
            <p:cxnSp>
              <p:nvCxnSpPr>
                <p:cNvPr id="57" name="Straight Connector 56"/>
                <p:cNvCxnSpPr/>
                <p:nvPr/>
              </p:nvCxnSpPr>
              <p:spPr>
                <a:xfrm>
                  <a:off x="380094" y="5041045"/>
                  <a:ext cx="4598305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7"/>
                <p:cNvCxnSpPr/>
                <p:nvPr/>
              </p:nvCxnSpPr>
              <p:spPr>
                <a:xfrm>
                  <a:off x="380094" y="5689502"/>
                  <a:ext cx="4598305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417490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32" r="4468"/>
          <a:stretch/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1" cy="6858000"/>
          </a:xfrm>
          <a:prstGeom prst="rect">
            <a:avLst/>
          </a:prstGeom>
          <a:gradFill>
            <a:gsLst>
              <a:gs pos="20000">
                <a:schemeClr val="tx1">
                  <a:alpha val="75000"/>
                </a:schemeClr>
              </a:gs>
              <a:gs pos="59000">
                <a:schemeClr val="tx2">
                  <a:alpha val="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34865" y="6172200"/>
            <a:ext cx="2077348" cy="423894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1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260020" y="3810000"/>
            <a:ext cx="6194755" cy="2445299"/>
            <a:chOff x="260020" y="3810000"/>
            <a:chExt cx="6194755" cy="2445299"/>
          </a:xfrm>
        </p:grpSpPr>
        <p:sp>
          <p:nvSpPr>
            <p:cNvPr id="53" name="Rectangle 52"/>
            <p:cNvSpPr/>
            <p:nvPr/>
          </p:nvSpPr>
          <p:spPr>
            <a:xfrm>
              <a:off x="269545" y="4657725"/>
              <a:ext cx="6109030" cy="52168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 LIKELIHOOD </a:t>
              </a:r>
              <a:r>
                <a:rPr lang="en-US" sz="3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OF </a:t>
              </a: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269546" y="3810000"/>
              <a:ext cx="6109029" cy="951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INCREASING MAGNITUDES</a:t>
              </a:r>
            </a:p>
            <a:p>
              <a:pPr>
                <a:lnSpc>
                  <a:spcPct val="90000"/>
                </a:lnSpc>
              </a:pPr>
              <a:r>
                <a:rPr lang="en-US" sz="3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OF WARMING INCREASE </a:t>
              </a:r>
              <a:endParaRPr lang="en-US" sz="3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" name="Rectangle 54"/>
            <p:cNvSpPr/>
            <p:nvPr/>
          </p:nvSpPr>
          <p:spPr>
            <a:xfrm>
              <a:off x="260020" y="5221170"/>
              <a:ext cx="6194755" cy="10341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SEVERE </a:t>
              </a:r>
              <a: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</a:t>
              </a:r>
              <a:b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PERVASIVE IMPACTS</a:t>
              </a:r>
            </a:p>
          </p:txBody>
        </p:sp>
        <p:cxnSp>
          <p:nvCxnSpPr>
            <p:cNvPr id="61" name="Straight Connector 60"/>
            <p:cNvCxnSpPr/>
            <p:nvPr/>
          </p:nvCxnSpPr>
          <p:spPr>
            <a:xfrm>
              <a:off x="370732" y="5191125"/>
              <a:ext cx="5169643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9707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Straight Connector 86"/>
          <p:cNvCxnSpPr/>
          <p:nvPr/>
        </p:nvCxnSpPr>
        <p:spPr>
          <a:xfrm flipH="1">
            <a:off x="4160563" y="4290546"/>
            <a:ext cx="495687" cy="0"/>
          </a:xfrm>
          <a:prstGeom prst="line">
            <a:avLst/>
          </a:prstGeom>
          <a:ln w="19050">
            <a:solidFill>
              <a:srgbClr val="9E9E9E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4482990" y="4498718"/>
            <a:ext cx="495687" cy="0"/>
          </a:xfrm>
          <a:prstGeom prst="line">
            <a:avLst/>
          </a:prstGeom>
          <a:ln w="19050">
            <a:solidFill>
              <a:srgbClr val="9E9E9E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/>
        </p:nvCxnSpPr>
        <p:spPr>
          <a:xfrm flipH="1">
            <a:off x="1320931" y="4412539"/>
            <a:ext cx="402642" cy="0"/>
          </a:xfrm>
          <a:prstGeom prst="line">
            <a:avLst/>
          </a:prstGeom>
          <a:ln w="19050">
            <a:solidFill>
              <a:srgbClr val="9E9E9E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Connector 90"/>
          <p:cNvCxnSpPr/>
          <p:nvPr/>
        </p:nvCxnSpPr>
        <p:spPr>
          <a:xfrm rot="10800000" flipH="1">
            <a:off x="7394533" y="2115903"/>
            <a:ext cx="402642" cy="0"/>
          </a:xfrm>
          <a:prstGeom prst="line">
            <a:avLst/>
          </a:prstGeom>
          <a:ln w="19050">
            <a:solidFill>
              <a:srgbClr val="9E9E9E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Connector 91"/>
          <p:cNvCxnSpPr/>
          <p:nvPr/>
        </p:nvCxnSpPr>
        <p:spPr>
          <a:xfrm flipV="1">
            <a:off x="7795246" y="2111141"/>
            <a:ext cx="0" cy="2302692"/>
          </a:xfrm>
          <a:prstGeom prst="line">
            <a:avLst/>
          </a:prstGeom>
          <a:ln w="19050">
            <a:solidFill>
              <a:srgbClr val="9E9E9E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 rot="16200000">
            <a:off x="7649237" y="4266532"/>
            <a:ext cx="0" cy="292016"/>
          </a:xfrm>
          <a:prstGeom prst="line">
            <a:avLst/>
          </a:prstGeom>
          <a:ln w="19050">
            <a:solidFill>
              <a:srgbClr val="9E9E9E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/>
        </p:nvCxnSpPr>
        <p:spPr>
          <a:xfrm>
            <a:off x="1320931" y="2117491"/>
            <a:ext cx="0" cy="2297929"/>
          </a:xfrm>
          <a:prstGeom prst="line">
            <a:avLst/>
          </a:prstGeom>
          <a:ln w="19050">
            <a:solidFill>
              <a:srgbClr val="9E9E9E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/>
          <p:nvPr/>
        </p:nvGrpSpPr>
        <p:grpSpPr>
          <a:xfrm>
            <a:off x="1700917" y="1410518"/>
            <a:ext cx="5742168" cy="1227437"/>
            <a:chOff x="1700917" y="1410518"/>
            <a:chExt cx="5742168" cy="1227437"/>
          </a:xfrm>
        </p:grpSpPr>
        <p:sp>
          <p:nvSpPr>
            <p:cNvPr id="40" name="Rectangle 39"/>
            <p:cNvSpPr/>
            <p:nvPr/>
          </p:nvSpPr>
          <p:spPr>
            <a:xfrm>
              <a:off x="1700917" y="1410518"/>
              <a:ext cx="5742168" cy="1227437"/>
            </a:xfrm>
            <a:prstGeom prst="rect">
              <a:avLst/>
            </a:prstGeom>
            <a:solidFill>
              <a:srgbClr val="9E9E9E"/>
            </a:solidFill>
            <a:ln w="381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6" name="Straight Connector 5"/>
            <p:cNvCxnSpPr/>
            <p:nvPr/>
          </p:nvCxnSpPr>
          <p:spPr>
            <a:xfrm>
              <a:off x="3883328" y="1834917"/>
              <a:ext cx="137734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61"/>
            <p:cNvSpPr txBox="1"/>
            <p:nvPr/>
          </p:nvSpPr>
          <p:spPr>
            <a:xfrm>
              <a:off x="3828031" y="1526093"/>
              <a:ext cx="1487941" cy="275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SCOPING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814791" y="1930619"/>
              <a:ext cx="2232801" cy="5493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Identify </a:t>
              </a: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Risks</a:t>
              </a:r>
              <a:r>
                <a:rPr lang="en-US" sz="1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 </a:t>
              </a: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Vulnerabilities</a:t>
              </a:r>
              <a:r>
                <a:rPr lang="en-US" sz="1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,</a:t>
              </a:r>
              <a:br>
                <a:rPr lang="en-US" sz="1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</a:t>
              </a: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Objectives </a:t>
              </a:r>
              <a:endPara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253424" y="1930619"/>
              <a:ext cx="1906727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Establish </a:t>
              </a:r>
              <a:r>
                <a:rPr lang="en-US" sz="110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Decision- </a:t>
              </a:r>
              <a:r>
                <a:rPr lang="en-US" sz="1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1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Making Criteria</a:t>
              </a:r>
              <a:endPara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4150166" y="2232470"/>
              <a:ext cx="874145" cy="0"/>
            </a:xfrm>
            <a:prstGeom prst="line">
              <a:avLst/>
            </a:prstGeom>
            <a:ln w="50800">
              <a:solidFill>
                <a:schemeClr val="bg1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2" name="Straight Connector 81"/>
          <p:cNvCxnSpPr/>
          <p:nvPr/>
        </p:nvCxnSpPr>
        <p:spPr>
          <a:xfrm flipH="1">
            <a:off x="1313788" y="2122253"/>
            <a:ext cx="292018" cy="0"/>
          </a:xfrm>
          <a:prstGeom prst="line">
            <a:avLst/>
          </a:prstGeom>
          <a:ln w="19050">
            <a:solidFill>
              <a:srgbClr val="9E9E9E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/>
        </p:nvCxnSpPr>
        <p:spPr>
          <a:xfrm flipV="1">
            <a:off x="2931191" y="2637955"/>
            <a:ext cx="0" cy="435519"/>
          </a:xfrm>
          <a:prstGeom prst="line">
            <a:avLst/>
          </a:prstGeom>
          <a:ln w="19050">
            <a:solidFill>
              <a:srgbClr val="9E9E9E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Straight Connector 88"/>
          <p:cNvCxnSpPr/>
          <p:nvPr/>
        </p:nvCxnSpPr>
        <p:spPr>
          <a:xfrm>
            <a:off x="6208951" y="2756856"/>
            <a:ext cx="0" cy="435519"/>
          </a:xfrm>
          <a:prstGeom prst="line">
            <a:avLst/>
          </a:prstGeom>
          <a:ln w="19050">
            <a:solidFill>
              <a:srgbClr val="9E9E9E"/>
            </a:solidFill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/>
          <p:cNvGrpSpPr/>
          <p:nvPr/>
        </p:nvGrpSpPr>
        <p:grpSpPr>
          <a:xfrm>
            <a:off x="4978677" y="3182265"/>
            <a:ext cx="2464407" cy="2380335"/>
            <a:chOff x="4978677" y="3182265"/>
            <a:chExt cx="2464407" cy="2380335"/>
          </a:xfrm>
        </p:grpSpPr>
        <p:sp>
          <p:nvSpPr>
            <p:cNvPr id="116" name="Rectangle 115"/>
            <p:cNvSpPr/>
            <p:nvPr/>
          </p:nvSpPr>
          <p:spPr>
            <a:xfrm>
              <a:off x="4978677" y="3182265"/>
              <a:ext cx="2460548" cy="2380335"/>
            </a:xfrm>
            <a:prstGeom prst="rect">
              <a:avLst/>
            </a:prstGeom>
            <a:solidFill>
              <a:srgbClr val="00AAD0"/>
            </a:solidFill>
            <a:ln w="381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308747" y="3308058"/>
              <a:ext cx="1800409" cy="275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ANALYSIS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5520278" y="3616677"/>
              <a:ext cx="137734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5048600" y="4268630"/>
              <a:ext cx="1145780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Identify</a:t>
              </a:r>
              <a:b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Options</a:t>
              </a:r>
              <a:endPara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496159" y="4268630"/>
              <a:ext cx="946925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Assess</a:t>
              </a:r>
              <a:b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Risks</a:t>
              </a:r>
              <a:endPara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5636061" y="5001314"/>
              <a:ext cx="1145780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Evaluate</a:t>
              </a:r>
              <a:b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Tradeoffs</a:t>
              </a:r>
              <a:endPara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164" name="Group 163"/>
            <p:cNvGrpSpPr/>
            <p:nvPr/>
          </p:nvGrpSpPr>
          <p:grpSpPr>
            <a:xfrm rot="176774">
              <a:off x="5482542" y="3870958"/>
              <a:ext cx="1452818" cy="1354738"/>
              <a:chOff x="5147822" y="3822972"/>
              <a:chExt cx="1504950" cy="1403350"/>
            </a:xfrm>
          </p:grpSpPr>
          <p:sp>
            <p:nvSpPr>
              <p:cNvPr id="165" name="Freeform 164"/>
              <p:cNvSpPr>
                <a:spLocks/>
              </p:cNvSpPr>
              <p:nvPr/>
            </p:nvSpPr>
            <p:spPr bwMode="auto">
              <a:xfrm>
                <a:off x="5239897" y="3822972"/>
                <a:ext cx="1233488" cy="369888"/>
              </a:xfrm>
              <a:custGeom>
                <a:avLst/>
                <a:gdLst>
                  <a:gd name="T0" fmla="*/ 0 w 186"/>
                  <a:gd name="T1" fmla="*/ 56 h 56"/>
                  <a:gd name="T2" fmla="*/ 98 w 186"/>
                  <a:gd name="T3" fmla="*/ 0 h 56"/>
                  <a:gd name="T4" fmla="*/ 186 w 186"/>
                  <a:gd name="T5" fmla="*/ 4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6" h="56">
                    <a:moveTo>
                      <a:pt x="0" y="56"/>
                    </a:moveTo>
                    <a:cubicBezTo>
                      <a:pt x="20" y="23"/>
                      <a:pt x="57" y="0"/>
                      <a:pt x="98" y="0"/>
                    </a:cubicBezTo>
                    <a:cubicBezTo>
                      <a:pt x="133" y="0"/>
                      <a:pt x="164" y="16"/>
                      <a:pt x="186" y="40"/>
                    </a:cubicBezTo>
                  </a:path>
                </a:pathLst>
              </a:custGeom>
              <a:ln w="50800"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6" name="Freeform 165"/>
              <p:cNvSpPr>
                <a:spLocks/>
              </p:cNvSpPr>
              <p:nvPr/>
            </p:nvSpPr>
            <p:spPr bwMode="auto">
              <a:xfrm>
                <a:off x="5147822" y="4783409"/>
                <a:ext cx="317500" cy="442913"/>
              </a:xfrm>
              <a:custGeom>
                <a:avLst/>
                <a:gdLst>
                  <a:gd name="T0" fmla="*/ 48 w 48"/>
                  <a:gd name="T1" fmla="*/ 67 h 67"/>
                  <a:gd name="T2" fmla="*/ 0 w 48"/>
                  <a:gd name="T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8" h="67">
                    <a:moveTo>
                      <a:pt x="48" y="67"/>
                    </a:moveTo>
                    <a:cubicBezTo>
                      <a:pt x="25" y="51"/>
                      <a:pt x="8" y="28"/>
                      <a:pt x="0" y="0"/>
                    </a:cubicBezTo>
                  </a:path>
                </a:pathLst>
              </a:custGeom>
              <a:ln w="50800"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67" name="Freeform 10"/>
              <p:cNvSpPr>
                <a:spLocks/>
              </p:cNvSpPr>
              <p:nvPr/>
            </p:nvSpPr>
            <p:spPr bwMode="auto">
              <a:xfrm>
                <a:off x="6341622" y="4696097"/>
                <a:ext cx="311150" cy="511175"/>
              </a:xfrm>
              <a:custGeom>
                <a:avLst/>
                <a:gdLst>
                  <a:gd name="T0" fmla="*/ 47 w 47"/>
                  <a:gd name="T1" fmla="*/ 0 h 77"/>
                  <a:gd name="T2" fmla="*/ 0 w 47"/>
                  <a:gd name="T3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7" h="77">
                    <a:moveTo>
                      <a:pt x="47" y="0"/>
                    </a:moveTo>
                    <a:cubicBezTo>
                      <a:pt x="43" y="32"/>
                      <a:pt x="25" y="59"/>
                      <a:pt x="0" y="77"/>
                    </a:cubicBezTo>
                  </a:path>
                </a:pathLst>
              </a:custGeom>
              <a:ln w="50800"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5" name="Group 4"/>
          <p:cNvGrpSpPr/>
          <p:nvPr/>
        </p:nvGrpSpPr>
        <p:grpSpPr>
          <a:xfrm>
            <a:off x="1700917" y="3182265"/>
            <a:ext cx="2460548" cy="2380335"/>
            <a:chOff x="1700917" y="3182265"/>
            <a:chExt cx="2460548" cy="2380335"/>
          </a:xfrm>
        </p:grpSpPr>
        <p:sp>
          <p:nvSpPr>
            <p:cNvPr id="118" name="Rectangle 117"/>
            <p:cNvSpPr/>
            <p:nvPr/>
          </p:nvSpPr>
          <p:spPr>
            <a:xfrm>
              <a:off x="1700917" y="3182265"/>
              <a:ext cx="2460548" cy="2380335"/>
            </a:xfrm>
            <a:prstGeom prst="rect">
              <a:avLst/>
            </a:prstGeom>
            <a:solidFill>
              <a:srgbClr val="5492CD"/>
            </a:solidFill>
            <a:ln w="38100"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46" name="Straight Connector 45"/>
            <p:cNvCxnSpPr/>
            <p:nvPr/>
          </p:nvCxnSpPr>
          <p:spPr>
            <a:xfrm>
              <a:off x="2242518" y="3616677"/>
              <a:ext cx="1377346" cy="0"/>
            </a:xfrm>
            <a:prstGeom prst="line">
              <a:avLst/>
            </a:prstGeom>
            <a:ln w="1270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1" name="TextBox 60"/>
            <p:cNvSpPr txBox="1"/>
            <p:nvPr/>
          </p:nvSpPr>
          <p:spPr>
            <a:xfrm>
              <a:off x="1841944" y="3328980"/>
              <a:ext cx="2178495" cy="275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IMPLEMENTATION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764532" y="4268630"/>
              <a:ext cx="946925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Review</a:t>
              </a:r>
              <a:b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Learn</a:t>
              </a:r>
              <a:endPara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118140" y="4268630"/>
              <a:ext cx="1041618" cy="3970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Implement</a:t>
              </a:r>
              <a:b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Decisions</a:t>
              </a:r>
              <a:endPara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2457729" y="5079797"/>
              <a:ext cx="946925" cy="2446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fontAlgn="base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lang="en-US" sz="1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Monitor</a:t>
              </a:r>
              <a:endParaRPr lang="en-US" sz="1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168" name="Group 167"/>
            <p:cNvGrpSpPr/>
            <p:nvPr/>
          </p:nvGrpSpPr>
          <p:grpSpPr>
            <a:xfrm rot="176774">
              <a:off x="2204782" y="3870958"/>
              <a:ext cx="1452818" cy="1354738"/>
              <a:chOff x="5147822" y="3822972"/>
              <a:chExt cx="1504950" cy="1403350"/>
            </a:xfrm>
          </p:grpSpPr>
          <p:sp>
            <p:nvSpPr>
              <p:cNvPr id="169" name="Freeform 168"/>
              <p:cNvSpPr>
                <a:spLocks/>
              </p:cNvSpPr>
              <p:nvPr/>
            </p:nvSpPr>
            <p:spPr bwMode="auto">
              <a:xfrm>
                <a:off x="5239897" y="3822972"/>
                <a:ext cx="1233488" cy="369888"/>
              </a:xfrm>
              <a:custGeom>
                <a:avLst/>
                <a:gdLst>
                  <a:gd name="T0" fmla="*/ 0 w 186"/>
                  <a:gd name="T1" fmla="*/ 56 h 56"/>
                  <a:gd name="T2" fmla="*/ 98 w 186"/>
                  <a:gd name="T3" fmla="*/ 0 h 56"/>
                  <a:gd name="T4" fmla="*/ 186 w 186"/>
                  <a:gd name="T5" fmla="*/ 40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86" h="56">
                    <a:moveTo>
                      <a:pt x="0" y="56"/>
                    </a:moveTo>
                    <a:cubicBezTo>
                      <a:pt x="20" y="23"/>
                      <a:pt x="57" y="0"/>
                      <a:pt x="98" y="0"/>
                    </a:cubicBezTo>
                    <a:cubicBezTo>
                      <a:pt x="133" y="0"/>
                      <a:pt x="164" y="16"/>
                      <a:pt x="186" y="40"/>
                    </a:cubicBezTo>
                  </a:path>
                </a:pathLst>
              </a:custGeom>
              <a:ln w="50800"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70" name="Freeform 169"/>
              <p:cNvSpPr>
                <a:spLocks/>
              </p:cNvSpPr>
              <p:nvPr/>
            </p:nvSpPr>
            <p:spPr bwMode="auto">
              <a:xfrm>
                <a:off x="5147822" y="4783409"/>
                <a:ext cx="317500" cy="442913"/>
              </a:xfrm>
              <a:custGeom>
                <a:avLst/>
                <a:gdLst>
                  <a:gd name="T0" fmla="*/ 48 w 48"/>
                  <a:gd name="T1" fmla="*/ 67 h 67"/>
                  <a:gd name="T2" fmla="*/ 0 w 48"/>
                  <a:gd name="T3" fmla="*/ 0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8" h="67">
                    <a:moveTo>
                      <a:pt x="48" y="67"/>
                    </a:moveTo>
                    <a:cubicBezTo>
                      <a:pt x="25" y="51"/>
                      <a:pt x="8" y="28"/>
                      <a:pt x="0" y="0"/>
                    </a:cubicBezTo>
                  </a:path>
                </a:pathLst>
              </a:custGeom>
              <a:ln w="50800"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71" name="Freeform 10"/>
              <p:cNvSpPr>
                <a:spLocks/>
              </p:cNvSpPr>
              <p:nvPr/>
            </p:nvSpPr>
            <p:spPr bwMode="auto">
              <a:xfrm>
                <a:off x="6341622" y="4696097"/>
                <a:ext cx="311150" cy="511175"/>
              </a:xfrm>
              <a:custGeom>
                <a:avLst/>
                <a:gdLst>
                  <a:gd name="T0" fmla="*/ 47 w 47"/>
                  <a:gd name="T1" fmla="*/ 0 h 77"/>
                  <a:gd name="T2" fmla="*/ 0 w 47"/>
                  <a:gd name="T3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47" h="77">
                    <a:moveTo>
                      <a:pt x="47" y="0"/>
                    </a:moveTo>
                    <a:cubicBezTo>
                      <a:pt x="43" y="32"/>
                      <a:pt x="25" y="59"/>
                      <a:pt x="0" y="77"/>
                    </a:cubicBezTo>
                  </a:path>
                </a:pathLst>
              </a:custGeom>
              <a:ln w="50800">
                <a:solidFill>
                  <a:schemeClr val="bg1"/>
                </a:solidFill>
                <a:headEnd type="non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47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4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4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4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6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1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4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4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00"/>
                            </p:stCondLst>
                            <p:childTnLst>
                              <p:par>
                                <p:cTn id="4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4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7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4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100"/>
                            </p:stCondLst>
                            <p:childTnLst>
                              <p:par>
                                <p:cTn id="5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4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60" r="1852"/>
          <a:stretch/>
        </p:blipFill>
        <p:spPr>
          <a:xfrm>
            <a:off x="0" y="0"/>
            <a:ext cx="9144000" cy="6865454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 rot="10800000">
            <a:off x="0" y="0"/>
            <a:ext cx="9144001" cy="6858000"/>
          </a:xfrm>
          <a:prstGeom prst="rect">
            <a:avLst/>
          </a:prstGeom>
          <a:gradFill flip="none" rotWithShape="1">
            <a:gsLst>
              <a:gs pos="11000">
                <a:schemeClr val="tx1">
                  <a:alpha val="64000"/>
                </a:schemeClr>
              </a:gs>
              <a:gs pos="75000">
                <a:srgbClr val="1E4678">
                  <a:alpha val="0"/>
                </a:srgbClr>
              </a:gs>
            </a:gsLst>
            <a:lin ang="6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273051" y="3857824"/>
            <a:ext cx="5043667" cy="2390576"/>
            <a:chOff x="273051" y="3857824"/>
            <a:chExt cx="5043667" cy="2390576"/>
          </a:xfrm>
        </p:grpSpPr>
        <p:sp>
          <p:nvSpPr>
            <p:cNvPr id="18" name="Rectangle 17"/>
            <p:cNvSpPr/>
            <p:nvPr/>
          </p:nvSpPr>
          <p:spPr>
            <a:xfrm>
              <a:off x="311151" y="5297370"/>
              <a:ext cx="4565649" cy="951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WITH CONTINUED </a:t>
              </a:r>
              <a:br>
                <a:rPr lang="en-US" sz="3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3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HIGH EMISSIONS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82575" y="4763970"/>
              <a:ext cx="5034143" cy="56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INCREASE</a:t>
              </a:r>
              <a:endParaRPr lang="en-US" sz="3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273051" y="3857824"/>
              <a:ext cx="4527550" cy="9510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RISKS </a:t>
              </a:r>
              <a:r>
                <a:rPr lang="en-US" sz="3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OF </a:t>
              </a:r>
            </a:p>
            <a:p>
              <a:pPr>
                <a:lnSpc>
                  <a:spcPct val="90000"/>
                </a:lnSpc>
              </a:pPr>
              <a:r>
                <a:rPr lang="en-US" sz="31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CLIMATE CHANGE</a:t>
              </a:r>
              <a:endParaRPr lang="en-US" sz="31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392957" y="4773495"/>
              <a:ext cx="360488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392957" y="5297370"/>
              <a:ext cx="3604885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56222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78" y="1352939"/>
            <a:ext cx="8634626" cy="3750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29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0" name="Straight Connector 129"/>
          <p:cNvCxnSpPr/>
          <p:nvPr/>
        </p:nvCxnSpPr>
        <p:spPr>
          <a:xfrm flipV="1">
            <a:off x="5174506" y="1949784"/>
            <a:ext cx="0" cy="3292141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  <a:headEnd type="none"/>
          </a:ln>
          <a:effectLst/>
        </p:spPr>
      </p:cxnSp>
      <p:cxnSp>
        <p:nvCxnSpPr>
          <p:cNvPr id="128" name="Straight Connector 127"/>
          <p:cNvCxnSpPr/>
          <p:nvPr/>
        </p:nvCxnSpPr>
        <p:spPr>
          <a:xfrm flipV="1">
            <a:off x="3479056" y="1949784"/>
            <a:ext cx="0" cy="328896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  <a:headEnd type="none"/>
          </a:ln>
          <a:effectLst/>
        </p:spPr>
      </p:cxnSp>
      <p:cxnSp>
        <p:nvCxnSpPr>
          <p:cNvPr id="83" name="Straight Connector 82"/>
          <p:cNvCxnSpPr/>
          <p:nvPr/>
        </p:nvCxnSpPr>
        <p:spPr>
          <a:xfrm flipV="1">
            <a:off x="1593463" y="1949785"/>
            <a:ext cx="0" cy="328101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  <a:headEnd type="none"/>
          </a:ln>
          <a:effectLst/>
        </p:spPr>
      </p:cxnSp>
      <p:cxnSp>
        <p:nvCxnSpPr>
          <p:cNvPr id="86" name="Straight Connector 85"/>
          <p:cNvCxnSpPr/>
          <p:nvPr/>
        </p:nvCxnSpPr>
        <p:spPr>
          <a:xfrm flipV="1">
            <a:off x="2521744" y="1949784"/>
            <a:ext cx="0" cy="3727116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  <a:headEnd type="none"/>
          </a:ln>
          <a:effectLst/>
        </p:spPr>
      </p:cxnSp>
      <p:cxnSp>
        <p:nvCxnSpPr>
          <p:cNvPr id="87" name="Straight Connector 86"/>
          <p:cNvCxnSpPr/>
          <p:nvPr/>
        </p:nvCxnSpPr>
        <p:spPr>
          <a:xfrm flipV="1">
            <a:off x="2559844" y="1949784"/>
            <a:ext cx="0" cy="3315160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  <a:headEnd type="none"/>
          </a:ln>
          <a:effectLst/>
        </p:spPr>
      </p:cxnSp>
      <p:sp>
        <p:nvSpPr>
          <p:cNvPr id="5" name="TextBox 4"/>
          <p:cNvSpPr txBox="1"/>
          <p:nvPr/>
        </p:nvSpPr>
        <p:spPr>
          <a:xfrm>
            <a:off x="1323182" y="1716888"/>
            <a:ext cx="521514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754659" y="5138535"/>
            <a:ext cx="198929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AVERAGE CLIMATE VELOCITY 2050-2090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99405" y="4166085"/>
            <a:ext cx="1169996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Plant-feeding</a:t>
            </a:r>
            <a:b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Insects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99405" y="3845245"/>
            <a:ext cx="1169996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Primates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99405" y="3089265"/>
            <a:ext cx="1169996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Carnivorous</a:t>
            </a:r>
            <a:b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Mammals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99405" y="2738840"/>
            <a:ext cx="1169996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Split-hoofed</a:t>
            </a:r>
            <a:b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Mammals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99405" y="2097160"/>
            <a:ext cx="1169996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Trees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9405" y="2341800"/>
            <a:ext cx="1169996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Herbaceous Plants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299405" y="3524405"/>
            <a:ext cx="1169996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Rodents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299405" y="4630810"/>
            <a:ext cx="1169996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Freshwater</a:t>
            </a:r>
            <a:b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Mollusks 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79" name="Group 78"/>
          <p:cNvGrpSpPr/>
          <p:nvPr/>
        </p:nvGrpSpPr>
        <p:grpSpPr>
          <a:xfrm>
            <a:off x="1600715" y="2121232"/>
            <a:ext cx="714155" cy="151609"/>
            <a:chOff x="1641175" y="1903751"/>
            <a:chExt cx="714155" cy="151609"/>
          </a:xfrm>
        </p:grpSpPr>
        <p:sp>
          <p:nvSpPr>
            <p:cNvPr id="62" name="Rectangle 6"/>
            <p:cNvSpPr>
              <a:spLocks noChangeArrowheads="1"/>
            </p:cNvSpPr>
            <p:nvPr/>
          </p:nvSpPr>
          <p:spPr bwMode="auto">
            <a:xfrm rot="5400000">
              <a:off x="1922448" y="1622478"/>
              <a:ext cx="151609" cy="7141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3" name="Rectangle 6"/>
            <p:cNvSpPr>
              <a:spLocks noChangeArrowheads="1"/>
            </p:cNvSpPr>
            <p:nvPr/>
          </p:nvSpPr>
          <p:spPr bwMode="auto">
            <a:xfrm rot="5400000">
              <a:off x="1623464" y="1940512"/>
              <a:ext cx="151609" cy="7808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1600714" y="2441906"/>
            <a:ext cx="1460800" cy="151611"/>
            <a:chOff x="1641174" y="2224426"/>
            <a:chExt cx="1460800" cy="151611"/>
          </a:xfrm>
        </p:grpSpPr>
        <p:sp>
          <p:nvSpPr>
            <p:cNvPr id="65" name="Rectangle 6"/>
            <p:cNvSpPr>
              <a:spLocks noChangeArrowheads="1"/>
            </p:cNvSpPr>
            <p:nvPr/>
          </p:nvSpPr>
          <p:spPr bwMode="auto">
            <a:xfrm rot="5400000">
              <a:off x="2295769" y="1569831"/>
              <a:ext cx="151609" cy="14608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6" name="Rectangle 6"/>
            <p:cNvSpPr>
              <a:spLocks noChangeArrowheads="1"/>
            </p:cNvSpPr>
            <p:nvPr/>
          </p:nvSpPr>
          <p:spPr bwMode="auto">
            <a:xfrm rot="5400000">
              <a:off x="1604414" y="2261189"/>
              <a:ext cx="151609" cy="7808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67" name="Rectangle 6"/>
          <p:cNvSpPr>
            <a:spLocks noChangeArrowheads="1"/>
          </p:cNvSpPr>
          <p:nvPr/>
        </p:nvSpPr>
        <p:spPr bwMode="auto">
          <a:xfrm rot="5400000">
            <a:off x="4711966" y="1154692"/>
            <a:ext cx="151609" cy="3497564"/>
          </a:xfrm>
          <a:prstGeom prst="rect">
            <a:avLst/>
          </a:prstGeom>
          <a:gradFill>
            <a:gsLst>
              <a:gs pos="90000">
                <a:schemeClr val="bg1">
                  <a:lumMod val="7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8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8" name="Rectangle 6"/>
          <p:cNvSpPr>
            <a:spLocks noChangeArrowheads="1"/>
          </p:cNvSpPr>
          <p:nvPr/>
        </p:nvSpPr>
        <p:spPr bwMode="auto">
          <a:xfrm rot="5400000">
            <a:off x="5916879" y="2864431"/>
            <a:ext cx="151609" cy="78087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9" name="Rectangle 6"/>
          <p:cNvSpPr>
            <a:spLocks noChangeArrowheads="1"/>
          </p:cNvSpPr>
          <p:nvPr/>
        </p:nvSpPr>
        <p:spPr bwMode="auto">
          <a:xfrm rot="5400000">
            <a:off x="4108073" y="942912"/>
            <a:ext cx="151609" cy="4705350"/>
          </a:xfrm>
          <a:prstGeom prst="rect">
            <a:avLst/>
          </a:prstGeom>
          <a:gradFill>
            <a:gsLst>
              <a:gs pos="90000">
                <a:schemeClr val="bg1">
                  <a:lumMod val="7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8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" name="Rectangle 6"/>
          <p:cNvSpPr>
            <a:spLocks noChangeArrowheads="1"/>
          </p:cNvSpPr>
          <p:nvPr/>
        </p:nvSpPr>
        <p:spPr bwMode="auto">
          <a:xfrm rot="5400000">
            <a:off x="4388116" y="3256543"/>
            <a:ext cx="151609" cy="78087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" name="Rectangle 6"/>
          <p:cNvSpPr>
            <a:spLocks noChangeArrowheads="1"/>
          </p:cNvSpPr>
          <p:nvPr/>
        </p:nvSpPr>
        <p:spPr bwMode="auto">
          <a:xfrm rot="5400000">
            <a:off x="2245936" y="2981259"/>
            <a:ext cx="151609" cy="13049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" name="Rectangle 6"/>
          <p:cNvSpPr>
            <a:spLocks noChangeArrowheads="1"/>
          </p:cNvSpPr>
          <p:nvPr/>
        </p:nvSpPr>
        <p:spPr bwMode="auto">
          <a:xfrm rot="5400000">
            <a:off x="2040204" y="3594677"/>
            <a:ext cx="151609" cy="78087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" name="Rectangle 6"/>
          <p:cNvSpPr>
            <a:spLocks noChangeArrowheads="1"/>
          </p:cNvSpPr>
          <p:nvPr/>
        </p:nvSpPr>
        <p:spPr bwMode="auto">
          <a:xfrm rot="5400000">
            <a:off x="2136397" y="3454336"/>
            <a:ext cx="151609" cy="101917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4" name="Rectangle 6"/>
          <p:cNvSpPr>
            <a:spLocks noChangeArrowheads="1"/>
          </p:cNvSpPr>
          <p:nvPr/>
        </p:nvSpPr>
        <p:spPr bwMode="auto">
          <a:xfrm rot="5400000">
            <a:off x="1973529" y="3924879"/>
            <a:ext cx="151609" cy="78087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5" name="Rectangle 6"/>
          <p:cNvSpPr>
            <a:spLocks noChangeArrowheads="1"/>
          </p:cNvSpPr>
          <p:nvPr/>
        </p:nvSpPr>
        <p:spPr bwMode="auto">
          <a:xfrm rot="5400000">
            <a:off x="4141412" y="2068451"/>
            <a:ext cx="151609" cy="4600578"/>
          </a:xfrm>
          <a:prstGeom prst="rect">
            <a:avLst/>
          </a:prstGeom>
          <a:gradFill>
            <a:gsLst>
              <a:gs pos="90000">
                <a:schemeClr val="bg1">
                  <a:lumMod val="75000"/>
                </a:schemeClr>
              </a:gs>
              <a:gs pos="0">
                <a:schemeClr val="bg1">
                  <a:lumMod val="75000"/>
                </a:schemeClr>
              </a:gs>
              <a:gs pos="100000">
                <a:schemeClr val="bg1">
                  <a:alpha val="0"/>
                </a:schemeClr>
              </a:gs>
            </a:gsLst>
            <a:lin ang="16800000" scaled="0"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7" name="Rectangle 6"/>
          <p:cNvSpPr>
            <a:spLocks noChangeArrowheads="1"/>
          </p:cNvSpPr>
          <p:nvPr/>
        </p:nvSpPr>
        <p:spPr bwMode="auto">
          <a:xfrm rot="5400000">
            <a:off x="4215229" y="2628045"/>
            <a:ext cx="151609" cy="440531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8" name="Rectangle 6"/>
          <p:cNvSpPr>
            <a:spLocks noChangeArrowheads="1"/>
          </p:cNvSpPr>
          <p:nvPr/>
        </p:nvSpPr>
        <p:spPr bwMode="auto">
          <a:xfrm rot="5400000">
            <a:off x="2992705" y="4791656"/>
            <a:ext cx="151609" cy="78087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6137297" y="1716888"/>
            <a:ext cx="521514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5174474" y="1716888"/>
            <a:ext cx="521514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4211651" y="1716888"/>
            <a:ext cx="521514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3248828" y="1716888"/>
            <a:ext cx="521514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2286005" y="1716888"/>
            <a:ext cx="521514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 rot="16200000">
            <a:off x="4018904" y="-621349"/>
            <a:ext cx="0" cy="5120024"/>
          </a:xfrm>
          <a:prstGeom prst="line">
            <a:avLst/>
          </a:prstGeom>
          <a:noFill/>
          <a:ln w="19050" cap="flat" cmpd="sng" algn="ctr">
            <a:solidFill>
              <a:srgbClr val="3A3A3A"/>
            </a:solidFill>
            <a:prstDash val="solid"/>
          </a:ln>
          <a:effectLst/>
        </p:spPr>
      </p:cxnSp>
      <p:sp>
        <p:nvSpPr>
          <p:cNvPr id="98" name="TextBox 97"/>
          <p:cNvSpPr txBox="1"/>
          <p:nvPr/>
        </p:nvSpPr>
        <p:spPr>
          <a:xfrm>
            <a:off x="1596412" y="5135661"/>
            <a:ext cx="911452" cy="811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100" b="1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RCP2.6</a:t>
            </a: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Flat Areas </a:t>
            </a:r>
            <a:b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Global </a:t>
            </a:r>
            <a:b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Average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5" name="TextBox 114"/>
          <p:cNvSpPr txBox="1"/>
          <p:nvPr/>
        </p:nvSpPr>
        <p:spPr>
          <a:xfrm>
            <a:off x="2552989" y="5564810"/>
            <a:ext cx="2447706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100" b="1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RCP8.5</a:t>
            </a: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Global Average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2552989" y="5135661"/>
            <a:ext cx="1276021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100" b="1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RCP4.5</a:t>
            </a: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Flat Areas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482343" y="5135661"/>
            <a:ext cx="1363174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100" b="1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RCP6.0</a:t>
            </a: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Flat Areas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5169691" y="5135661"/>
            <a:ext cx="1389845" cy="380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100" b="1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RCP8.5</a:t>
            </a: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Flat Areas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31" name="Straight Connector 130"/>
          <p:cNvCxnSpPr/>
          <p:nvPr/>
        </p:nvCxnSpPr>
        <p:spPr>
          <a:xfrm>
            <a:off x="7242449" y="4289205"/>
            <a:ext cx="801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Connector 131"/>
          <p:cNvCxnSpPr/>
          <p:nvPr/>
        </p:nvCxnSpPr>
        <p:spPr>
          <a:xfrm>
            <a:off x="7242449" y="4586185"/>
            <a:ext cx="801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Connector 132"/>
          <p:cNvCxnSpPr/>
          <p:nvPr/>
        </p:nvCxnSpPr>
        <p:spPr>
          <a:xfrm>
            <a:off x="7242449" y="4890396"/>
            <a:ext cx="801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4" name="TextBox 133"/>
          <p:cNvSpPr txBox="1"/>
          <p:nvPr/>
        </p:nvSpPr>
        <p:spPr>
          <a:xfrm>
            <a:off x="7287323" y="4188031"/>
            <a:ext cx="134478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Upper Bound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7287323" y="4474616"/>
            <a:ext cx="134478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Median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7287323" y="4783555"/>
            <a:ext cx="134478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Lower Bound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7" name="Rectangle 136"/>
          <p:cNvSpPr/>
          <p:nvPr/>
        </p:nvSpPr>
        <p:spPr>
          <a:xfrm>
            <a:off x="6829877" y="4085232"/>
            <a:ext cx="1591149" cy="1001906"/>
          </a:xfrm>
          <a:prstGeom prst="rect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53" name="Group 152"/>
          <p:cNvGrpSpPr/>
          <p:nvPr/>
        </p:nvGrpSpPr>
        <p:grpSpPr>
          <a:xfrm>
            <a:off x="6989769" y="4272009"/>
            <a:ext cx="151609" cy="630180"/>
            <a:chOff x="7006438" y="3537008"/>
            <a:chExt cx="151609" cy="714155"/>
          </a:xfrm>
        </p:grpSpPr>
        <p:sp>
          <p:nvSpPr>
            <p:cNvPr id="154" name="Rectangle 6"/>
            <p:cNvSpPr>
              <a:spLocks noChangeArrowheads="1"/>
            </p:cNvSpPr>
            <p:nvPr/>
          </p:nvSpPr>
          <p:spPr bwMode="auto">
            <a:xfrm>
              <a:off x="7006438" y="3537008"/>
              <a:ext cx="151609" cy="71415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5" name="Rectangle 6"/>
            <p:cNvSpPr>
              <a:spLocks noChangeArrowheads="1"/>
            </p:cNvSpPr>
            <p:nvPr/>
          </p:nvSpPr>
          <p:spPr bwMode="auto">
            <a:xfrm>
              <a:off x="7006438" y="3855042"/>
              <a:ext cx="151609" cy="7808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cxnSp>
        <p:nvCxnSpPr>
          <p:cNvPr id="88" name="Straight Connector 87"/>
          <p:cNvCxnSpPr/>
          <p:nvPr/>
        </p:nvCxnSpPr>
        <p:spPr>
          <a:xfrm rot="16200000">
            <a:off x="4018904" y="2527126"/>
            <a:ext cx="0" cy="5120024"/>
          </a:xfrm>
          <a:prstGeom prst="line">
            <a:avLst/>
          </a:prstGeom>
          <a:noFill/>
          <a:ln w="19050" cap="flat" cmpd="sng" algn="ctr">
            <a:solidFill>
              <a:srgbClr val="3A3A3A"/>
            </a:solidFill>
            <a:prstDash val="solid"/>
          </a:ln>
          <a:effectLst/>
        </p:spPr>
      </p:cxnSp>
      <p:sp>
        <p:nvSpPr>
          <p:cNvPr id="89" name="TextBox 88"/>
          <p:cNvSpPr txBox="1"/>
          <p:nvPr/>
        </p:nvSpPr>
        <p:spPr>
          <a:xfrm>
            <a:off x="1458892" y="1323190"/>
            <a:ext cx="5118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000" b="1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MAXIMUM SPEED AT WHICH SPECIES CAN MOVE</a:t>
            </a:r>
            <a:br>
              <a:rPr lang="en-US" sz="1000" b="1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(km per decade)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1560801" y="5208875"/>
            <a:ext cx="69273" cy="6927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Oval 75"/>
          <p:cNvSpPr/>
          <p:nvPr/>
        </p:nvSpPr>
        <p:spPr>
          <a:xfrm>
            <a:off x="2525208" y="5208875"/>
            <a:ext cx="69273" cy="6927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Oval 83"/>
          <p:cNvSpPr/>
          <p:nvPr/>
        </p:nvSpPr>
        <p:spPr>
          <a:xfrm>
            <a:off x="2487108" y="5637500"/>
            <a:ext cx="69273" cy="6927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Oval 84"/>
          <p:cNvSpPr/>
          <p:nvPr/>
        </p:nvSpPr>
        <p:spPr>
          <a:xfrm>
            <a:off x="3444420" y="5208875"/>
            <a:ext cx="69273" cy="6927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Oval 90"/>
          <p:cNvSpPr/>
          <p:nvPr/>
        </p:nvSpPr>
        <p:spPr>
          <a:xfrm>
            <a:off x="5139870" y="5208875"/>
            <a:ext cx="69273" cy="69273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83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04.jpe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536" t="7344" b="11598"/>
          <a:stretch/>
        </p:blipFill>
        <p:spPr>
          <a:xfrm flipH="1">
            <a:off x="-1" y="1804736"/>
            <a:ext cx="9142413" cy="506128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Rectangle 96"/>
          <p:cNvSpPr/>
          <p:nvPr/>
        </p:nvSpPr>
        <p:spPr>
          <a:xfrm>
            <a:off x="-8021" y="1612231"/>
            <a:ext cx="9160042" cy="2093495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70000"/>
                </a:schemeClr>
              </a:gs>
              <a:gs pos="55000">
                <a:schemeClr val="tx2"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-10024" y="0"/>
            <a:ext cx="9162045" cy="1499938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5760311" y="247353"/>
            <a:ext cx="2920067" cy="595855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54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7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8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9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0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1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2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3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4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5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6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7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8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0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1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2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3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4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5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6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7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8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9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0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1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6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7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9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0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2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3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4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8" name="Rectangle 97"/>
          <p:cNvSpPr/>
          <p:nvPr/>
        </p:nvSpPr>
        <p:spPr>
          <a:xfrm>
            <a:off x="-10024" y="1122948"/>
            <a:ext cx="9162045" cy="67376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6" name="Straight Connector 105"/>
          <p:cNvCxnSpPr/>
          <p:nvPr/>
        </p:nvCxnSpPr>
        <p:spPr>
          <a:xfrm>
            <a:off x="-10024" y="1125956"/>
            <a:ext cx="9152437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Rectangle 101"/>
          <p:cNvSpPr/>
          <p:nvPr/>
        </p:nvSpPr>
        <p:spPr>
          <a:xfrm>
            <a:off x="381574" y="1223211"/>
            <a:ext cx="6514344" cy="5355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32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 CHANGE 2014: </a:t>
            </a:r>
            <a:endParaRPr lang="en-US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377825" y="1812827"/>
            <a:ext cx="8509501" cy="4801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IMPACTS, ADAPTATION, </a:t>
            </a:r>
            <a:r>
              <a:rPr lang="en-US" sz="28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AND </a:t>
            </a:r>
            <a:r>
              <a:rPr lang="en-US" sz="28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VULNERABILITY</a:t>
            </a:r>
          </a:p>
        </p:txBody>
      </p:sp>
    </p:spTree>
    <p:extLst>
      <p:ext uri="{BB962C8B-B14F-4D97-AF65-F5344CB8AC3E}">
        <p14:creationId xmlns:p14="http://schemas.microsoft.com/office/powerpoint/2010/main" val="119150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9" name="Rectangle 17"/>
          <p:cNvSpPr>
            <a:spLocks noChangeArrowheads="1"/>
          </p:cNvSpPr>
          <p:nvPr/>
        </p:nvSpPr>
        <p:spPr bwMode="auto">
          <a:xfrm>
            <a:off x="433821" y="410128"/>
            <a:ext cx="6073779" cy="1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 IN MAXIMUM CATCH POTENTIAL (2051-2060 COMPARED TO 2001-2010, SRES A1B)</a:t>
            </a:r>
            <a:endParaRPr lang="en-US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782" name="Picture 111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1086" y="1140940"/>
            <a:ext cx="3715914" cy="1621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83" name="Picture 11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64" r="8909"/>
          <a:stretch/>
        </p:blipFill>
        <p:spPr bwMode="auto">
          <a:xfrm>
            <a:off x="3041215" y="3649178"/>
            <a:ext cx="3327835" cy="1613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71" name="Rectangle 66"/>
          <p:cNvSpPr>
            <a:spLocks noChangeArrowheads="1"/>
          </p:cNvSpPr>
          <p:nvPr/>
        </p:nvSpPr>
        <p:spPr bwMode="auto">
          <a:xfrm>
            <a:off x="7890922" y="672363"/>
            <a:ext cx="757486" cy="118872"/>
          </a:xfrm>
          <a:prstGeom prst="rect">
            <a:avLst/>
          </a:prstGeom>
          <a:solidFill>
            <a:srgbClr val="3A54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3" name="Rectangle 68"/>
          <p:cNvSpPr>
            <a:spLocks noChangeArrowheads="1"/>
          </p:cNvSpPr>
          <p:nvPr/>
        </p:nvSpPr>
        <p:spPr bwMode="auto">
          <a:xfrm>
            <a:off x="7059859" y="672363"/>
            <a:ext cx="760553" cy="118872"/>
          </a:xfrm>
          <a:prstGeom prst="rect">
            <a:avLst/>
          </a:prstGeom>
          <a:solidFill>
            <a:srgbClr val="4A69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5" name="Rectangle 70"/>
          <p:cNvSpPr>
            <a:spLocks noChangeArrowheads="1"/>
          </p:cNvSpPr>
          <p:nvPr/>
        </p:nvSpPr>
        <p:spPr bwMode="auto">
          <a:xfrm>
            <a:off x="429691" y="672363"/>
            <a:ext cx="760553" cy="118872"/>
          </a:xfrm>
          <a:prstGeom prst="rect">
            <a:avLst/>
          </a:prstGeom>
          <a:solidFill>
            <a:srgbClr val="ED37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7" name="Rectangle 72"/>
          <p:cNvSpPr>
            <a:spLocks noChangeArrowheads="1"/>
          </p:cNvSpPr>
          <p:nvPr/>
        </p:nvSpPr>
        <p:spPr bwMode="auto">
          <a:xfrm>
            <a:off x="1260762" y="672363"/>
            <a:ext cx="757486" cy="118872"/>
          </a:xfrm>
          <a:prstGeom prst="rect">
            <a:avLst/>
          </a:prstGeom>
          <a:solidFill>
            <a:srgbClr val="F37B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79" name="Rectangle 74"/>
          <p:cNvSpPr>
            <a:spLocks noChangeArrowheads="1"/>
          </p:cNvSpPr>
          <p:nvPr/>
        </p:nvSpPr>
        <p:spPr bwMode="auto">
          <a:xfrm>
            <a:off x="2088766" y="672363"/>
            <a:ext cx="760553" cy="118872"/>
          </a:xfrm>
          <a:prstGeom prst="rect">
            <a:avLst/>
          </a:prstGeom>
          <a:solidFill>
            <a:srgbClr val="FFC6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1" name="Rectangle 76"/>
          <p:cNvSpPr>
            <a:spLocks noChangeArrowheads="1"/>
          </p:cNvSpPr>
          <p:nvPr/>
        </p:nvSpPr>
        <p:spPr bwMode="auto">
          <a:xfrm>
            <a:off x="2919837" y="672363"/>
            <a:ext cx="754420" cy="118872"/>
          </a:xfrm>
          <a:prstGeom prst="rect">
            <a:avLst/>
          </a:prstGeom>
          <a:solidFill>
            <a:srgbClr val="DDE3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5" name="Rectangle 80"/>
          <p:cNvSpPr>
            <a:spLocks noChangeArrowheads="1"/>
          </p:cNvSpPr>
          <p:nvPr/>
        </p:nvSpPr>
        <p:spPr bwMode="auto">
          <a:xfrm>
            <a:off x="4572779" y="672363"/>
            <a:ext cx="757486" cy="118872"/>
          </a:xfrm>
          <a:prstGeom prst="rect">
            <a:avLst/>
          </a:prstGeom>
          <a:solidFill>
            <a:srgbClr val="55B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7" name="Rectangle 82"/>
          <p:cNvSpPr>
            <a:spLocks noChangeArrowheads="1"/>
          </p:cNvSpPr>
          <p:nvPr/>
        </p:nvSpPr>
        <p:spPr bwMode="auto">
          <a:xfrm>
            <a:off x="5400783" y="672363"/>
            <a:ext cx="760553" cy="118872"/>
          </a:xfrm>
          <a:prstGeom prst="rect">
            <a:avLst/>
          </a:prstGeom>
          <a:solidFill>
            <a:srgbClr val="74C9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89" name="Rectangle 84"/>
          <p:cNvSpPr>
            <a:spLocks noChangeArrowheads="1"/>
          </p:cNvSpPr>
          <p:nvPr/>
        </p:nvSpPr>
        <p:spPr bwMode="auto">
          <a:xfrm>
            <a:off x="6231854" y="672363"/>
            <a:ext cx="757486" cy="118872"/>
          </a:xfrm>
          <a:prstGeom prst="rect">
            <a:avLst/>
          </a:prstGeom>
          <a:solidFill>
            <a:srgbClr val="45BB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3" name="Rectangle 80"/>
          <p:cNvSpPr>
            <a:spLocks noChangeArrowheads="1"/>
          </p:cNvSpPr>
          <p:nvPr/>
        </p:nvSpPr>
        <p:spPr bwMode="auto">
          <a:xfrm>
            <a:off x="3744775" y="678543"/>
            <a:ext cx="757486" cy="108083"/>
          </a:xfrm>
          <a:prstGeom prst="rect">
            <a:avLst/>
          </a:prstGeom>
          <a:solidFill>
            <a:schemeClr val="bg1"/>
          </a:solidFill>
          <a:ln w="9525" cap="sq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96" name="Rectangle 17"/>
          <p:cNvSpPr>
            <a:spLocks noChangeArrowheads="1"/>
          </p:cNvSpPr>
          <p:nvPr/>
        </p:nvSpPr>
        <p:spPr bwMode="auto">
          <a:xfrm>
            <a:off x="486315" y="2980431"/>
            <a:ext cx="4199868" cy="1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 IN pH (2081-2100 COMPARED TO 1986-2005, RCP 8.5)</a:t>
            </a:r>
            <a:endParaRPr lang="en-US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33" name="Freeform 448"/>
          <p:cNvSpPr>
            <a:spLocks/>
          </p:cNvSpPr>
          <p:nvPr/>
        </p:nvSpPr>
        <p:spPr bwMode="auto">
          <a:xfrm>
            <a:off x="414656" y="3227920"/>
            <a:ext cx="437097" cy="119809"/>
          </a:xfrm>
          <a:custGeom>
            <a:avLst/>
            <a:gdLst>
              <a:gd name="T0" fmla="*/ 60 w 60"/>
              <a:gd name="T1" fmla="*/ 43 h 43"/>
              <a:gd name="T2" fmla="*/ 60 w 60"/>
              <a:gd name="T3" fmla="*/ 0 h 43"/>
              <a:gd name="T4" fmla="*/ 0 w 60"/>
              <a:gd name="T5" fmla="*/ 22 h 43"/>
              <a:gd name="T6" fmla="*/ 60 w 60"/>
              <a:gd name="T7" fmla="*/ 43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60" h="43">
                <a:moveTo>
                  <a:pt x="60" y="43"/>
                </a:moveTo>
                <a:lnTo>
                  <a:pt x="60" y="0"/>
                </a:lnTo>
                <a:lnTo>
                  <a:pt x="0" y="22"/>
                </a:lnTo>
                <a:lnTo>
                  <a:pt x="60" y="43"/>
                </a:lnTo>
                <a:close/>
              </a:path>
            </a:pathLst>
          </a:custGeom>
          <a:solidFill>
            <a:srgbClr val="2D3D7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35" name="Rectangle 450"/>
          <p:cNvSpPr>
            <a:spLocks noChangeArrowheads="1"/>
          </p:cNvSpPr>
          <p:nvPr/>
        </p:nvSpPr>
        <p:spPr bwMode="auto">
          <a:xfrm>
            <a:off x="910451" y="3227920"/>
            <a:ext cx="597366" cy="119809"/>
          </a:xfrm>
          <a:prstGeom prst="rect">
            <a:avLst/>
          </a:prstGeom>
          <a:solidFill>
            <a:srgbClr val="31478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37" name="Rectangle 452"/>
          <p:cNvSpPr>
            <a:spLocks noChangeArrowheads="1"/>
          </p:cNvSpPr>
          <p:nvPr/>
        </p:nvSpPr>
        <p:spPr bwMode="auto">
          <a:xfrm>
            <a:off x="1566514" y="3227920"/>
            <a:ext cx="604649" cy="119809"/>
          </a:xfrm>
          <a:prstGeom prst="rect">
            <a:avLst/>
          </a:prstGeom>
          <a:solidFill>
            <a:srgbClr val="375AA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39" name="Rectangle 454"/>
          <p:cNvSpPr>
            <a:spLocks noChangeArrowheads="1"/>
          </p:cNvSpPr>
          <p:nvPr/>
        </p:nvSpPr>
        <p:spPr bwMode="auto">
          <a:xfrm>
            <a:off x="2229860" y="3227920"/>
            <a:ext cx="604649" cy="119809"/>
          </a:xfrm>
          <a:prstGeom prst="rect">
            <a:avLst/>
          </a:prstGeom>
          <a:solidFill>
            <a:srgbClr val="3F7CB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41" name="Rectangle 456"/>
          <p:cNvSpPr>
            <a:spLocks noChangeArrowheads="1"/>
          </p:cNvSpPr>
          <p:nvPr/>
        </p:nvSpPr>
        <p:spPr bwMode="auto">
          <a:xfrm>
            <a:off x="2893207" y="3227920"/>
            <a:ext cx="604649" cy="119809"/>
          </a:xfrm>
          <a:prstGeom prst="rect">
            <a:avLst/>
          </a:prstGeom>
          <a:solidFill>
            <a:srgbClr val="4A9E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43" name="Rectangle 458"/>
          <p:cNvSpPr>
            <a:spLocks noChangeArrowheads="1"/>
          </p:cNvSpPr>
          <p:nvPr/>
        </p:nvSpPr>
        <p:spPr bwMode="auto">
          <a:xfrm>
            <a:off x="3556553" y="3227920"/>
            <a:ext cx="611936" cy="119809"/>
          </a:xfrm>
          <a:prstGeom prst="rect">
            <a:avLst/>
          </a:prstGeom>
          <a:solidFill>
            <a:srgbClr val="59BDD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45" name="Rectangle 460"/>
          <p:cNvSpPr>
            <a:spLocks noChangeArrowheads="1"/>
          </p:cNvSpPr>
          <p:nvPr/>
        </p:nvSpPr>
        <p:spPr bwMode="auto">
          <a:xfrm>
            <a:off x="4227186" y="3227920"/>
            <a:ext cx="611936" cy="119809"/>
          </a:xfrm>
          <a:prstGeom prst="rect">
            <a:avLst/>
          </a:prstGeom>
          <a:solidFill>
            <a:srgbClr val="66C9D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47" name="Rectangle 462"/>
          <p:cNvSpPr>
            <a:spLocks noChangeArrowheads="1"/>
          </p:cNvSpPr>
          <p:nvPr/>
        </p:nvSpPr>
        <p:spPr bwMode="auto">
          <a:xfrm>
            <a:off x="4897820" y="3227920"/>
            <a:ext cx="604649" cy="119809"/>
          </a:xfrm>
          <a:prstGeom prst="rect">
            <a:avLst/>
          </a:prstGeom>
          <a:solidFill>
            <a:srgbClr val="66C6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49" name="Rectangle 464"/>
          <p:cNvSpPr>
            <a:spLocks noChangeArrowheads="1"/>
          </p:cNvSpPr>
          <p:nvPr/>
        </p:nvSpPr>
        <p:spPr bwMode="auto">
          <a:xfrm>
            <a:off x="5561166" y="3227920"/>
            <a:ext cx="604649" cy="119809"/>
          </a:xfrm>
          <a:prstGeom prst="rect">
            <a:avLst/>
          </a:prstGeom>
          <a:solidFill>
            <a:srgbClr val="6AC5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51" name="Rectangle 466"/>
          <p:cNvSpPr>
            <a:spLocks noChangeArrowheads="1"/>
          </p:cNvSpPr>
          <p:nvPr/>
        </p:nvSpPr>
        <p:spPr bwMode="auto">
          <a:xfrm>
            <a:off x="6224512" y="3227920"/>
            <a:ext cx="611936" cy="119809"/>
          </a:xfrm>
          <a:prstGeom prst="rect">
            <a:avLst/>
          </a:prstGeom>
          <a:solidFill>
            <a:srgbClr val="87CCA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53" name="Rectangle 468"/>
          <p:cNvSpPr>
            <a:spLocks noChangeArrowheads="1"/>
          </p:cNvSpPr>
          <p:nvPr/>
        </p:nvSpPr>
        <p:spPr bwMode="auto">
          <a:xfrm>
            <a:off x="6895146" y="3227920"/>
            <a:ext cx="611936" cy="119809"/>
          </a:xfrm>
          <a:prstGeom prst="rect">
            <a:avLst/>
          </a:prstGeom>
          <a:solidFill>
            <a:srgbClr val="B1D9B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55" name="Rectangle 470"/>
          <p:cNvSpPr>
            <a:spLocks noChangeArrowheads="1"/>
          </p:cNvSpPr>
          <p:nvPr/>
        </p:nvSpPr>
        <p:spPr bwMode="auto">
          <a:xfrm>
            <a:off x="7565779" y="3227920"/>
            <a:ext cx="604649" cy="119809"/>
          </a:xfrm>
          <a:prstGeom prst="rect">
            <a:avLst/>
          </a:prstGeom>
          <a:solidFill>
            <a:srgbClr val="DBE9C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457" name="Freeform 472"/>
          <p:cNvSpPr>
            <a:spLocks/>
          </p:cNvSpPr>
          <p:nvPr/>
        </p:nvSpPr>
        <p:spPr bwMode="auto">
          <a:xfrm>
            <a:off x="8229112" y="3227920"/>
            <a:ext cx="429810" cy="119809"/>
          </a:xfrm>
          <a:custGeom>
            <a:avLst/>
            <a:gdLst>
              <a:gd name="T0" fmla="*/ 59 w 59"/>
              <a:gd name="T1" fmla="*/ 22 h 43"/>
              <a:gd name="T2" fmla="*/ 0 w 59"/>
              <a:gd name="T3" fmla="*/ 0 h 43"/>
              <a:gd name="T4" fmla="*/ 0 w 59"/>
              <a:gd name="T5" fmla="*/ 43 h 43"/>
              <a:gd name="T6" fmla="*/ 59 w 59"/>
              <a:gd name="T7" fmla="*/ 22 h 4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9" h="43">
                <a:moveTo>
                  <a:pt x="59" y="22"/>
                </a:moveTo>
                <a:lnTo>
                  <a:pt x="0" y="0"/>
                </a:lnTo>
                <a:lnTo>
                  <a:pt x="0" y="43"/>
                </a:lnTo>
                <a:lnTo>
                  <a:pt x="59" y="22"/>
                </a:lnTo>
                <a:close/>
              </a:path>
            </a:pathLst>
          </a:custGeom>
          <a:solidFill>
            <a:srgbClr val="F8F3D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sz="600"/>
          </a:p>
        </p:txBody>
      </p:sp>
      <p:sp>
        <p:nvSpPr>
          <p:cNvPr id="1788" name="TextBox 1787"/>
          <p:cNvSpPr txBox="1"/>
          <p:nvPr/>
        </p:nvSpPr>
        <p:spPr>
          <a:xfrm>
            <a:off x="591644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-0.60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0" name="TextBox 1499"/>
          <p:cNvSpPr txBox="1"/>
          <p:nvPr/>
        </p:nvSpPr>
        <p:spPr>
          <a:xfrm>
            <a:off x="1259940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-0.55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1" name="TextBox 1500"/>
          <p:cNvSpPr txBox="1"/>
          <p:nvPr/>
        </p:nvSpPr>
        <p:spPr>
          <a:xfrm>
            <a:off x="1928238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-0.50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2" name="TextBox 1501"/>
          <p:cNvSpPr txBox="1"/>
          <p:nvPr/>
        </p:nvSpPr>
        <p:spPr>
          <a:xfrm>
            <a:off x="2596534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-0.45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3" name="TextBox 1502"/>
          <p:cNvSpPr txBox="1"/>
          <p:nvPr/>
        </p:nvSpPr>
        <p:spPr>
          <a:xfrm>
            <a:off x="3264830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-0.40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4" name="TextBox 1503"/>
          <p:cNvSpPr txBox="1"/>
          <p:nvPr/>
        </p:nvSpPr>
        <p:spPr>
          <a:xfrm>
            <a:off x="3933130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-0.35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5" name="TextBox 1504"/>
          <p:cNvSpPr txBox="1"/>
          <p:nvPr/>
        </p:nvSpPr>
        <p:spPr>
          <a:xfrm>
            <a:off x="4601426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-0.30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6" name="TextBox 1505"/>
          <p:cNvSpPr txBox="1"/>
          <p:nvPr/>
        </p:nvSpPr>
        <p:spPr>
          <a:xfrm>
            <a:off x="5269722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-0.25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7" name="TextBox 1506"/>
          <p:cNvSpPr txBox="1"/>
          <p:nvPr/>
        </p:nvSpPr>
        <p:spPr>
          <a:xfrm>
            <a:off x="5938020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-0.20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8" name="TextBox 1507"/>
          <p:cNvSpPr txBox="1"/>
          <p:nvPr/>
        </p:nvSpPr>
        <p:spPr>
          <a:xfrm>
            <a:off x="6606316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-0.15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9" name="TextBox 1508"/>
          <p:cNvSpPr txBox="1"/>
          <p:nvPr/>
        </p:nvSpPr>
        <p:spPr>
          <a:xfrm>
            <a:off x="7274612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-0.10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10" name="TextBox 1509"/>
          <p:cNvSpPr txBox="1"/>
          <p:nvPr/>
        </p:nvSpPr>
        <p:spPr>
          <a:xfrm>
            <a:off x="7942916" y="3375953"/>
            <a:ext cx="10707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-0.05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32" name="TextBox 1531"/>
          <p:cNvSpPr txBox="1"/>
          <p:nvPr/>
        </p:nvSpPr>
        <p:spPr>
          <a:xfrm>
            <a:off x="419925" y="791235"/>
            <a:ext cx="5656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&lt;50%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35" name="TextBox 1534"/>
          <p:cNvSpPr txBox="1"/>
          <p:nvPr/>
        </p:nvSpPr>
        <p:spPr>
          <a:xfrm>
            <a:off x="1243014" y="79123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-21 – 50%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42" name="TextBox 1541"/>
          <p:cNvSpPr txBox="1"/>
          <p:nvPr/>
        </p:nvSpPr>
        <p:spPr>
          <a:xfrm>
            <a:off x="2081425" y="79123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-6 – 20%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43" name="TextBox 1542"/>
          <p:cNvSpPr txBox="1"/>
          <p:nvPr/>
        </p:nvSpPr>
        <p:spPr>
          <a:xfrm>
            <a:off x="2909430" y="79123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 – 5%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44" name="TextBox 1543"/>
          <p:cNvSpPr txBox="1"/>
          <p:nvPr/>
        </p:nvSpPr>
        <p:spPr>
          <a:xfrm>
            <a:off x="3744775" y="79123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data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46" name="TextBox 1545"/>
          <p:cNvSpPr txBox="1"/>
          <p:nvPr/>
        </p:nvSpPr>
        <p:spPr>
          <a:xfrm>
            <a:off x="4551792" y="79123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 – 4%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47" name="TextBox 1546"/>
          <p:cNvSpPr txBox="1"/>
          <p:nvPr/>
        </p:nvSpPr>
        <p:spPr>
          <a:xfrm>
            <a:off x="5387663" y="79123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– 19%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48" name="TextBox 1547"/>
          <p:cNvSpPr txBox="1"/>
          <p:nvPr/>
        </p:nvSpPr>
        <p:spPr>
          <a:xfrm>
            <a:off x="6235081" y="79123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– 49%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49" name="TextBox 1548"/>
          <p:cNvSpPr txBox="1"/>
          <p:nvPr/>
        </p:nvSpPr>
        <p:spPr>
          <a:xfrm>
            <a:off x="6931133" y="791235"/>
            <a:ext cx="1012222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 – 100%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50" name="TextBox 1549"/>
          <p:cNvSpPr txBox="1"/>
          <p:nvPr/>
        </p:nvSpPr>
        <p:spPr>
          <a:xfrm>
            <a:off x="7759259" y="791235"/>
            <a:ext cx="1012222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&gt;100%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29" name="Rectangle 17"/>
          <p:cNvSpPr>
            <a:spLocks noChangeArrowheads="1"/>
          </p:cNvSpPr>
          <p:nvPr/>
        </p:nvSpPr>
        <p:spPr bwMode="auto">
          <a:xfrm>
            <a:off x="3352800" y="5416090"/>
            <a:ext cx="1747681" cy="9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CRUSTACEANS</a:t>
            </a:r>
            <a:endParaRPr lang="en-US" altLang="en-US" sz="7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56" name="Rectangle 17"/>
          <p:cNvSpPr>
            <a:spLocks noChangeArrowheads="1"/>
          </p:cNvSpPr>
          <p:nvPr/>
        </p:nvSpPr>
        <p:spPr bwMode="auto">
          <a:xfrm rot="16200000">
            <a:off x="1063981" y="5956948"/>
            <a:ext cx="473230" cy="142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SPECIES (%)</a:t>
            </a:r>
            <a:endParaRPr lang="en-US" altLang="en-US" sz="7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205387" y="5416090"/>
            <a:ext cx="1913015" cy="1071182"/>
            <a:chOff x="1132843" y="5416090"/>
            <a:chExt cx="1913015" cy="1071182"/>
          </a:xfrm>
        </p:grpSpPr>
        <p:sp>
          <p:nvSpPr>
            <p:cNvPr id="1528" name="Rectangle 17"/>
            <p:cNvSpPr>
              <a:spLocks noChangeArrowheads="1"/>
            </p:cNvSpPr>
            <p:nvPr/>
          </p:nvSpPr>
          <p:spPr bwMode="auto">
            <a:xfrm>
              <a:off x="1569395" y="5416090"/>
              <a:ext cx="1289164" cy="91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7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MOLLUSK</a:t>
              </a:r>
              <a:endParaRPr lang="en-US" alt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9" name="Rectangle 239"/>
            <p:cNvSpPr>
              <a:spLocks noChangeArrowheads="1"/>
            </p:cNvSpPr>
            <p:nvPr/>
          </p:nvSpPr>
          <p:spPr bwMode="auto">
            <a:xfrm>
              <a:off x="2455707" y="5660022"/>
              <a:ext cx="174349" cy="6361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0" name="Rectangle 234"/>
            <p:cNvSpPr>
              <a:spLocks noChangeArrowheads="1"/>
            </p:cNvSpPr>
            <p:nvPr/>
          </p:nvSpPr>
          <p:spPr bwMode="auto">
            <a:xfrm>
              <a:off x="1733359" y="5660143"/>
              <a:ext cx="174349" cy="6361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1" name="Rectangle 235"/>
            <p:cNvSpPr>
              <a:spLocks noChangeArrowheads="1"/>
            </p:cNvSpPr>
            <p:nvPr/>
          </p:nvSpPr>
          <p:spPr bwMode="auto">
            <a:xfrm>
              <a:off x="1973090" y="5660022"/>
              <a:ext cx="174349" cy="6361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2" name="Rectangle 236"/>
            <p:cNvSpPr>
              <a:spLocks noChangeArrowheads="1"/>
            </p:cNvSpPr>
            <p:nvPr/>
          </p:nvSpPr>
          <p:spPr bwMode="auto">
            <a:xfrm>
              <a:off x="1973090" y="5977215"/>
              <a:ext cx="174349" cy="318984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3" name="Rectangle 237"/>
            <p:cNvSpPr>
              <a:spLocks noChangeArrowheads="1"/>
            </p:cNvSpPr>
            <p:nvPr/>
          </p:nvSpPr>
          <p:spPr bwMode="auto">
            <a:xfrm>
              <a:off x="2208459" y="5660143"/>
              <a:ext cx="178708" cy="636176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4" name="Rectangle 238"/>
            <p:cNvSpPr>
              <a:spLocks noChangeArrowheads="1"/>
            </p:cNvSpPr>
            <p:nvPr/>
          </p:nvSpPr>
          <p:spPr bwMode="auto">
            <a:xfrm>
              <a:off x="2208459" y="5918076"/>
              <a:ext cx="178708" cy="378122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5" name="Rectangle 240"/>
            <p:cNvSpPr>
              <a:spLocks noChangeArrowheads="1"/>
            </p:cNvSpPr>
            <p:nvPr/>
          </p:nvSpPr>
          <p:spPr bwMode="auto">
            <a:xfrm>
              <a:off x="2456904" y="5660022"/>
              <a:ext cx="174349" cy="23298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6" name="Rectangle 241"/>
            <p:cNvSpPr>
              <a:spLocks noChangeArrowheads="1"/>
            </p:cNvSpPr>
            <p:nvPr/>
          </p:nvSpPr>
          <p:spPr bwMode="auto">
            <a:xfrm>
              <a:off x="2456904" y="5970046"/>
              <a:ext cx="174349" cy="326152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7" name="Rectangle 295"/>
            <p:cNvSpPr>
              <a:spLocks noChangeArrowheads="1"/>
            </p:cNvSpPr>
            <p:nvPr/>
          </p:nvSpPr>
          <p:spPr bwMode="auto">
            <a:xfrm>
              <a:off x="2687917" y="5661815"/>
              <a:ext cx="161274" cy="63438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8" name="Rectangle 296"/>
            <p:cNvSpPr>
              <a:spLocks noChangeArrowheads="1"/>
            </p:cNvSpPr>
            <p:nvPr/>
          </p:nvSpPr>
          <p:spPr bwMode="auto">
            <a:xfrm>
              <a:off x="2687917" y="5729912"/>
              <a:ext cx="161274" cy="566285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417" name="Straight Connector 1416"/>
            <p:cNvCxnSpPr/>
            <p:nvPr/>
          </p:nvCxnSpPr>
          <p:spPr>
            <a:xfrm>
              <a:off x="1588893" y="5661815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59" name="Straight Connector 1558"/>
            <p:cNvCxnSpPr/>
            <p:nvPr/>
          </p:nvCxnSpPr>
          <p:spPr>
            <a:xfrm>
              <a:off x="1588893" y="5788774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0" name="Straight Connector 1559"/>
            <p:cNvCxnSpPr/>
            <p:nvPr/>
          </p:nvCxnSpPr>
          <p:spPr>
            <a:xfrm>
              <a:off x="1588893" y="5915733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1" name="Straight Connector 1560"/>
            <p:cNvCxnSpPr/>
            <p:nvPr/>
          </p:nvCxnSpPr>
          <p:spPr>
            <a:xfrm>
              <a:off x="1588893" y="6042693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2" name="Straight Connector 1561"/>
            <p:cNvCxnSpPr/>
            <p:nvPr/>
          </p:nvCxnSpPr>
          <p:spPr>
            <a:xfrm>
              <a:off x="1588893" y="6169652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63" name="Straight Connector 1562"/>
            <p:cNvCxnSpPr/>
            <p:nvPr/>
          </p:nvCxnSpPr>
          <p:spPr>
            <a:xfrm>
              <a:off x="1588893" y="6296611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7" name="TextBox 1606"/>
            <p:cNvSpPr txBox="1"/>
            <p:nvPr/>
          </p:nvSpPr>
          <p:spPr>
            <a:xfrm>
              <a:off x="1257585" y="6225623"/>
              <a:ext cx="290472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08" name="TextBox 1607"/>
            <p:cNvSpPr txBox="1"/>
            <p:nvPr/>
          </p:nvSpPr>
          <p:spPr>
            <a:xfrm>
              <a:off x="1132843" y="6103313"/>
              <a:ext cx="415215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09" name="TextBox 1608"/>
            <p:cNvSpPr txBox="1"/>
            <p:nvPr/>
          </p:nvSpPr>
          <p:spPr>
            <a:xfrm>
              <a:off x="1257585" y="5970046"/>
              <a:ext cx="290472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10" name="TextBox 1609"/>
            <p:cNvSpPr txBox="1"/>
            <p:nvPr/>
          </p:nvSpPr>
          <p:spPr>
            <a:xfrm>
              <a:off x="1257585" y="5845028"/>
              <a:ext cx="290472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11" name="TextBox 1610"/>
            <p:cNvSpPr txBox="1"/>
            <p:nvPr/>
          </p:nvSpPr>
          <p:spPr>
            <a:xfrm>
              <a:off x="1257585" y="5721785"/>
              <a:ext cx="290472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12" name="TextBox 1611"/>
            <p:cNvSpPr txBox="1"/>
            <p:nvPr/>
          </p:nvSpPr>
          <p:spPr>
            <a:xfrm>
              <a:off x="1257585" y="5596929"/>
              <a:ext cx="290472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615" name="Straight Connector 1614"/>
            <p:cNvCxnSpPr/>
            <p:nvPr/>
          </p:nvCxnSpPr>
          <p:spPr>
            <a:xfrm rot="5400000">
              <a:off x="2741978" y="6337191"/>
              <a:ext cx="550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6" name="Straight Connector 1615"/>
            <p:cNvCxnSpPr/>
            <p:nvPr/>
          </p:nvCxnSpPr>
          <p:spPr>
            <a:xfrm rot="5400000">
              <a:off x="2520353" y="6337191"/>
              <a:ext cx="550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7" name="Straight Connector 1616"/>
            <p:cNvCxnSpPr/>
            <p:nvPr/>
          </p:nvCxnSpPr>
          <p:spPr>
            <a:xfrm rot="5400000">
              <a:off x="2269491" y="6337191"/>
              <a:ext cx="550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8" name="Straight Connector 1617"/>
            <p:cNvCxnSpPr/>
            <p:nvPr/>
          </p:nvCxnSpPr>
          <p:spPr>
            <a:xfrm rot="5400000">
              <a:off x="2026329" y="6337191"/>
              <a:ext cx="550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19" name="Straight Connector 1618"/>
            <p:cNvCxnSpPr/>
            <p:nvPr/>
          </p:nvCxnSpPr>
          <p:spPr>
            <a:xfrm rot="5400000">
              <a:off x="1790048" y="6337190"/>
              <a:ext cx="550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0" name="Rectangle 17"/>
            <p:cNvSpPr>
              <a:spLocks noChangeArrowheads="1"/>
            </p:cNvSpPr>
            <p:nvPr/>
          </p:nvSpPr>
          <p:spPr bwMode="auto">
            <a:xfrm rot="19650366">
              <a:off x="1502847" y="6417412"/>
              <a:ext cx="454003" cy="5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Control</a:t>
              </a:r>
              <a:endParaRPr lang="en-US" alt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21" name="Rectangle 17"/>
            <p:cNvSpPr>
              <a:spLocks noChangeArrowheads="1"/>
            </p:cNvSpPr>
            <p:nvPr/>
          </p:nvSpPr>
          <p:spPr bwMode="auto">
            <a:xfrm rot="19650366">
              <a:off x="1724736" y="6409868"/>
              <a:ext cx="533273" cy="5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500-650</a:t>
              </a:r>
              <a:endParaRPr lang="en-US" alt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22" name="Rectangle 17"/>
            <p:cNvSpPr>
              <a:spLocks noChangeArrowheads="1"/>
            </p:cNvSpPr>
            <p:nvPr/>
          </p:nvSpPr>
          <p:spPr bwMode="auto">
            <a:xfrm rot="19650366">
              <a:off x="1955372" y="6417184"/>
              <a:ext cx="533273" cy="5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651-850</a:t>
              </a:r>
              <a:endParaRPr lang="en-US" alt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23" name="Rectangle 17"/>
            <p:cNvSpPr>
              <a:spLocks noChangeArrowheads="1"/>
            </p:cNvSpPr>
            <p:nvPr/>
          </p:nvSpPr>
          <p:spPr bwMode="auto">
            <a:xfrm rot="19650366">
              <a:off x="2168724" y="6423513"/>
              <a:ext cx="612543" cy="5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851-1370</a:t>
              </a:r>
              <a:endParaRPr lang="en-US" alt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24" name="Rectangle 17"/>
            <p:cNvSpPr>
              <a:spLocks noChangeArrowheads="1"/>
            </p:cNvSpPr>
            <p:nvPr/>
          </p:nvSpPr>
          <p:spPr bwMode="auto">
            <a:xfrm rot="19650366">
              <a:off x="2354044" y="6437156"/>
              <a:ext cx="691814" cy="5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1371-2900</a:t>
              </a:r>
              <a:endParaRPr lang="en-US" alt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32" name="TextBox 1731"/>
            <p:cNvSpPr txBox="1"/>
            <p:nvPr/>
          </p:nvSpPr>
          <p:spPr>
            <a:xfrm>
              <a:off x="1660110" y="5495113"/>
              <a:ext cx="282633" cy="12877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40</a:t>
              </a:r>
              <a:endPara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33" name="TextBox 1732"/>
            <p:cNvSpPr txBox="1"/>
            <p:nvPr/>
          </p:nvSpPr>
          <p:spPr>
            <a:xfrm>
              <a:off x="1900595" y="5495113"/>
              <a:ext cx="282633" cy="12877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16</a:t>
              </a:r>
              <a:endPara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34" name="TextBox 1733"/>
            <p:cNvSpPr txBox="1"/>
            <p:nvPr/>
          </p:nvSpPr>
          <p:spPr>
            <a:xfrm>
              <a:off x="2159320" y="5495113"/>
              <a:ext cx="282633" cy="12877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</a:t>
              </a:r>
              <a:endPara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35" name="TextBox 1734"/>
            <p:cNvSpPr txBox="1"/>
            <p:nvPr/>
          </p:nvSpPr>
          <p:spPr>
            <a:xfrm>
              <a:off x="2401566" y="5495113"/>
              <a:ext cx="282633" cy="12877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31</a:t>
              </a:r>
              <a:endPara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36" name="TextBox 1735"/>
            <p:cNvSpPr txBox="1"/>
            <p:nvPr/>
          </p:nvSpPr>
          <p:spPr>
            <a:xfrm>
              <a:off x="2622371" y="5495113"/>
              <a:ext cx="282633" cy="12877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29</a:t>
              </a:r>
              <a:endPara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757" name="Rectangle 200"/>
          <p:cNvSpPr>
            <a:spLocks noChangeArrowheads="1"/>
          </p:cNvSpPr>
          <p:nvPr/>
        </p:nvSpPr>
        <p:spPr bwMode="auto">
          <a:xfrm>
            <a:off x="209551" y="6243437"/>
            <a:ext cx="124644" cy="129131"/>
          </a:xfrm>
          <a:prstGeom prst="rect">
            <a:avLst/>
          </a:prstGeom>
          <a:solidFill>
            <a:srgbClr val="5492C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58" name="Rectangle 17"/>
          <p:cNvSpPr>
            <a:spLocks noChangeArrowheads="1"/>
          </p:cNvSpPr>
          <p:nvPr/>
        </p:nvSpPr>
        <p:spPr bwMode="auto">
          <a:xfrm>
            <a:off x="416857" y="5636395"/>
            <a:ext cx="646287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Positive Effect</a:t>
            </a:r>
            <a:endParaRPr lang="en-US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59" name="Rectangle 17"/>
          <p:cNvSpPr>
            <a:spLocks noChangeArrowheads="1"/>
          </p:cNvSpPr>
          <p:nvPr/>
        </p:nvSpPr>
        <p:spPr bwMode="auto">
          <a:xfrm>
            <a:off x="416857" y="5950761"/>
            <a:ext cx="646287" cy="10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Effect</a:t>
            </a:r>
            <a:endParaRPr lang="en-US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92" name="Rectangle 17"/>
          <p:cNvSpPr>
            <a:spLocks noChangeArrowheads="1"/>
          </p:cNvSpPr>
          <p:nvPr/>
        </p:nvSpPr>
        <p:spPr bwMode="auto">
          <a:xfrm>
            <a:off x="416857" y="6231262"/>
            <a:ext cx="646287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Negative Effect</a:t>
            </a:r>
            <a:endParaRPr lang="en-US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51" name="Rectangle 17"/>
          <p:cNvSpPr>
            <a:spLocks noChangeArrowheads="1"/>
          </p:cNvSpPr>
          <p:nvPr/>
        </p:nvSpPr>
        <p:spPr bwMode="auto">
          <a:xfrm>
            <a:off x="7064695" y="3883292"/>
            <a:ext cx="1456010" cy="20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Mollusk and </a:t>
            </a:r>
          </a:p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Crustacean</a:t>
            </a:r>
            <a:r>
              <a:rPr lang="en-US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Fisheries</a:t>
            </a:r>
            <a:endParaRPr lang="en-US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54" name="Rectangle 17"/>
          <p:cNvSpPr>
            <a:spLocks noChangeArrowheads="1"/>
          </p:cNvSpPr>
          <p:nvPr/>
        </p:nvSpPr>
        <p:spPr bwMode="auto">
          <a:xfrm>
            <a:off x="7064695" y="4114886"/>
            <a:ext cx="1533592" cy="1831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Present-day annual catch </a:t>
            </a:r>
          </a:p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rate ≥0.005 </a:t>
            </a:r>
            <a:r>
              <a:rPr lang="en-US" altLang="en-US" sz="7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tonnes</a:t>
            </a:r>
            <a:r>
              <a:rPr lang="en-US" alt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km</a:t>
            </a:r>
            <a:r>
              <a:rPr lang="en-US" altLang="en-US" sz="700" baseline="30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 </a:t>
            </a:r>
            <a:endParaRPr lang="en-US" altLang="en-US" sz="800" baseline="30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52" name="Rectangle 17"/>
          <p:cNvSpPr>
            <a:spLocks noChangeArrowheads="1"/>
          </p:cNvSpPr>
          <p:nvPr/>
        </p:nvSpPr>
        <p:spPr bwMode="auto">
          <a:xfrm>
            <a:off x="7064694" y="4503751"/>
            <a:ext cx="1393505" cy="10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Cold-Water</a:t>
            </a:r>
            <a:r>
              <a:rPr lang="en-US" alt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Corals</a:t>
            </a:r>
            <a:endParaRPr lang="en-US" altLang="en-US" sz="9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53" name="Rectangle 17"/>
          <p:cNvSpPr>
            <a:spLocks noChangeArrowheads="1"/>
          </p:cNvSpPr>
          <p:nvPr/>
        </p:nvSpPr>
        <p:spPr bwMode="auto">
          <a:xfrm>
            <a:off x="7064694" y="4856307"/>
            <a:ext cx="1317305" cy="10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Warm-Water Corals</a:t>
            </a:r>
            <a:endParaRPr lang="en-US" altLang="en-US" sz="8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2" name="Rectangle 305"/>
          <p:cNvSpPr>
            <a:spLocks noChangeArrowheads="1"/>
          </p:cNvSpPr>
          <p:nvPr/>
        </p:nvSpPr>
        <p:spPr bwMode="auto">
          <a:xfrm>
            <a:off x="3586120" y="5660022"/>
            <a:ext cx="174349" cy="6361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3" name="Rectangle 306"/>
          <p:cNvSpPr>
            <a:spLocks noChangeArrowheads="1"/>
          </p:cNvSpPr>
          <p:nvPr/>
        </p:nvSpPr>
        <p:spPr bwMode="auto">
          <a:xfrm>
            <a:off x="3830208" y="5660022"/>
            <a:ext cx="174349" cy="6361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4" name="Rectangle 307"/>
          <p:cNvSpPr>
            <a:spLocks noChangeArrowheads="1"/>
          </p:cNvSpPr>
          <p:nvPr/>
        </p:nvSpPr>
        <p:spPr bwMode="auto">
          <a:xfrm>
            <a:off x="3830208" y="5660022"/>
            <a:ext cx="174349" cy="164868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5" name="Rectangle 308"/>
          <p:cNvSpPr>
            <a:spLocks noChangeArrowheads="1"/>
          </p:cNvSpPr>
          <p:nvPr/>
        </p:nvSpPr>
        <p:spPr bwMode="auto">
          <a:xfrm>
            <a:off x="4065578" y="5660022"/>
            <a:ext cx="174349" cy="6361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6" name="Rectangle 309"/>
          <p:cNvSpPr>
            <a:spLocks noChangeArrowheads="1"/>
          </p:cNvSpPr>
          <p:nvPr/>
        </p:nvSpPr>
        <p:spPr bwMode="auto">
          <a:xfrm>
            <a:off x="4065578" y="6228100"/>
            <a:ext cx="174349" cy="68097"/>
          </a:xfrm>
          <a:prstGeom prst="rect">
            <a:avLst/>
          </a:prstGeom>
          <a:solidFill>
            <a:srgbClr val="5492C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7" name="Rectangle 310"/>
          <p:cNvSpPr>
            <a:spLocks noChangeArrowheads="1"/>
          </p:cNvSpPr>
          <p:nvPr/>
        </p:nvSpPr>
        <p:spPr bwMode="auto">
          <a:xfrm>
            <a:off x="4065578" y="5660022"/>
            <a:ext cx="174349" cy="7705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8" name="Rectangle 311"/>
          <p:cNvSpPr>
            <a:spLocks noChangeArrowheads="1"/>
          </p:cNvSpPr>
          <p:nvPr/>
        </p:nvSpPr>
        <p:spPr bwMode="auto">
          <a:xfrm>
            <a:off x="4305308" y="5657862"/>
            <a:ext cx="174349" cy="6361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49" name="Rectangle 312"/>
          <p:cNvSpPr>
            <a:spLocks noChangeArrowheads="1"/>
          </p:cNvSpPr>
          <p:nvPr/>
        </p:nvSpPr>
        <p:spPr bwMode="auto">
          <a:xfrm>
            <a:off x="4305308" y="5657862"/>
            <a:ext cx="174349" cy="7885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50" name="Rectangle 313"/>
          <p:cNvSpPr>
            <a:spLocks noChangeArrowheads="1"/>
          </p:cNvSpPr>
          <p:nvPr/>
        </p:nvSpPr>
        <p:spPr bwMode="auto">
          <a:xfrm>
            <a:off x="4305308" y="6122001"/>
            <a:ext cx="174349" cy="172036"/>
          </a:xfrm>
          <a:prstGeom prst="rect">
            <a:avLst/>
          </a:prstGeom>
          <a:solidFill>
            <a:srgbClr val="5492C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8" name="Rectangle 371"/>
          <p:cNvSpPr>
            <a:spLocks noChangeArrowheads="1"/>
          </p:cNvSpPr>
          <p:nvPr/>
        </p:nvSpPr>
        <p:spPr bwMode="auto">
          <a:xfrm>
            <a:off x="4545037" y="5660022"/>
            <a:ext cx="161274" cy="636176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09" name="Rectangle 372"/>
          <p:cNvSpPr>
            <a:spLocks noChangeArrowheads="1"/>
          </p:cNvSpPr>
          <p:nvPr/>
        </p:nvSpPr>
        <p:spPr bwMode="auto">
          <a:xfrm>
            <a:off x="4545037" y="5996926"/>
            <a:ext cx="161274" cy="299272"/>
          </a:xfrm>
          <a:prstGeom prst="rect">
            <a:avLst/>
          </a:prstGeom>
          <a:solidFill>
            <a:srgbClr val="5492C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10" name="Rectangle 373"/>
          <p:cNvSpPr>
            <a:spLocks noChangeArrowheads="1"/>
          </p:cNvSpPr>
          <p:nvPr/>
        </p:nvSpPr>
        <p:spPr bwMode="auto">
          <a:xfrm>
            <a:off x="4545037" y="5660022"/>
            <a:ext cx="161274" cy="591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644" name="Straight Connector 1643"/>
          <p:cNvCxnSpPr/>
          <p:nvPr/>
        </p:nvCxnSpPr>
        <p:spPr>
          <a:xfrm>
            <a:off x="3465463" y="5661815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5" name="Straight Connector 1644"/>
          <p:cNvCxnSpPr/>
          <p:nvPr/>
        </p:nvCxnSpPr>
        <p:spPr>
          <a:xfrm>
            <a:off x="3465463" y="5788774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6" name="Straight Connector 1645"/>
          <p:cNvCxnSpPr/>
          <p:nvPr/>
        </p:nvCxnSpPr>
        <p:spPr>
          <a:xfrm>
            <a:off x="3465463" y="5915733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7" name="Straight Connector 1646"/>
          <p:cNvCxnSpPr/>
          <p:nvPr/>
        </p:nvCxnSpPr>
        <p:spPr>
          <a:xfrm>
            <a:off x="3465463" y="6042693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8" name="Straight Connector 1647"/>
          <p:cNvCxnSpPr/>
          <p:nvPr/>
        </p:nvCxnSpPr>
        <p:spPr>
          <a:xfrm>
            <a:off x="3465463" y="6169652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9" name="Straight Connector 1648"/>
          <p:cNvCxnSpPr/>
          <p:nvPr/>
        </p:nvCxnSpPr>
        <p:spPr>
          <a:xfrm>
            <a:off x="3465463" y="6296611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27" name="TextBox 1626"/>
          <p:cNvSpPr txBox="1"/>
          <p:nvPr/>
        </p:nvSpPr>
        <p:spPr>
          <a:xfrm>
            <a:off x="3134155" y="6225623"/>
            <a:ext cx="290472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28" name="TextBox 1627"/>
          <p:cNvSpPr txBox="1"/>
          <p:nvPr/>
        </p:nvSpPr>
        <p:spPr>
          <a:xfrm>
            <a:off x="3009413" y="6103313"/>
            <a:ext cx="415215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29" name="TextBox 1628"/>
          <p:cNvSpPr txBox="1"/>
          <p:nvPr/>
        </p:nvSpPr>
        <p:spPr>
          <a:xfrm>
            <a:off x="3134155" y="5970046"/>
            <a:ext cx="290472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30" name="TextBox 1629"/>
          <p:cNvSpPr txBox="1"/>
          <p:nvPr/>
        </p:nvSpPr>
        <p:spPr>
          <a:xfrm>
            <a:off x="3134155" y="5845028"/>
            <a:ext cx="290472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31" name="TextBox 1630"/>
          <p:cNvSpPr txBox="1"/>
          <p:nvPr/>
        </p:nvSpPr>
        <p:spPr>
          <a:xfrm>
            <a:off x="3134155" y="5721785"/>
            <a:ext cx="290472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32" name="TextBox 1631"/>
          <p:cNvSpPr txBox="1"/>
          <p:nvPr/>
        </p:nvSpPr>
        <p:spPr>
          <a:xfrm>
            <a:off x="3134155" y="5596929"/>
            <a:ext cx="290472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640" name="Straight Connector 1639"/>
          <p:cNvCxnSpPr/>
          <p:nvPr/>
        </p:nvCxnSpPr>
        <p:spPr>
          <a:xfrm rot="5400000">
            <a:off x="4375402" y="6337191"/>
            <a:ext cx="550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1" name="Straight Connector 1640"/>
          <p:cNvCxnSpPr/>
          <p:nvPr/>
        </p:nvCxnSpPr>
        <p:spPr>
          <a:xfrm rot="5400000">
            <a:off x="4124540" y="6337191"/>
            <a:ext cx="550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2" name="Straight Connector 1641"/>
          <p:cNvCxnSpPr/>
          <p:nvPr/>
        </p:nvCxnSpPr>
        <p:spPr>
          <a:xfrm rot="5400000">
            <a:off x="3881378" y="6337191"/>
            <a:ext cx="550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3" name="Straight Connector 1642"/>
          <p:cNvCxnSpPr/>
          <p:nvPr/>
        </p:nvCxnSpPr>
        <p:spPr>
          <a:xfrm rot="5400000">
            <a:off x="3645097" y="6337190"/>
            <a:ext cx="550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38" name="TextBox 1737"/>
          <p:cNvSpPr txBox="1"/>
          <p:nvPr/>
        </p:nvSpPr>
        <p:spPr>
          <a:xfrm>
            <a:off x="3544590" y="5495113"/>
            <a:ext cx="282633" cy="1287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37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39" name="TextBox 1738"/>
          <p:cNvSpPr txBox="1"/>
          <p:nvPr/>
        </p:nvSpPr>
        <p:spPr>
          <a:xfrm>
            <a:off x="3785075" y="5495113"/>
            <a:ext cx="282633" cy="1287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40" name="TextBox 1739"/>
          <p:cNvSpPr txBox="1"/>
          <p:nvPr/>
        </p:nvSpPr>
        <p:spPr>
          <a:xfrm>
            <a:off x="4043800" y="5495113"/>
            <a:ext cx="282633" cy="1287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41" name="TextBox 1740"/>
          <p:cNvSpPr txBox="1"/>
          <p:nvPr/>
        </p:nvSpPr>
        <p:spPr>
          <a:xfrm>
            <a:off x="4286046" y="5495113"/>
            <a:ext cx="282633" cy="1287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18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42" name="TextBox 1741"/>
          <p:cNvSpPr txBox="1"/>
          <p:nvPr/>
        </p:nvSpPr>
        <p:spPr>
          <a:xfrm>
            <a:off x="4506851" y="5495113"/>
            <a:ext cx="282633" cy="1287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23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0" name="Rectangle 17"/>
          <p:cNvSpPr>
            <a:spLocks noChangeArrowheads="1"/>
          </p:cNvSpPr>
          <p:nvPr/>
        </p:nvSpPr>
        <p:spPr bwMode="auto">
          <a:xfrm rot="19650366">
            <a:off x="3394455" y="6417412"/>
            <a:ext cx="454003" cy="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</a:t>
            </a:r>
            <a:endParaRPr lang="en-US" alt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1" name="Rectangle 17"/>
          <p:cNvSpPr>
            <a:spLocks noChangeArrowheads="1"/>
          </p:cNvSpPr>
          <p:nvPr/>
        </p:nvSpPr>
        <p:spPr bwMode="auto">
          <a:xfrm rot="19650366">
            <a:off x="3616344" y="6409868"/>
            <a:ext cx="533273" cy="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500-650</a:t>
            </a:r>
            <a:endParaRPr lang="en-US" alt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2" name="Rectangle 17"/>
          <p:cNvSpPr>
            <a:spLocks noChangeArrowheads="1"/>
          </p:cNvSpPr>
          <p:nvPr/>
        </p:nvSpPr>
        <p:spPr bwMode="auto">
          <a:xfrm rot="19650366">
            <a:off x="3846980" y="6417184"/>
            <a:ext cx="533273" cy="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651-850</a:t>
            </a:r>
            <a:endParaRPr lang="en-US" alt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3" name="Rectangle 17"/>
          <p:cNvSpPr>
            <a:spLocks noChangeArrowheads="1"/>
          </p:cNvSpPr>
          <p:nvPr/>
        </p:nvSpPr>
        <p:spPr bwMode="auto">
          <a:xfrm rot="19650366">
            <a:off x="4060332" y="6423513"/>
            <a:ext cx="612543" cy="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851-1370</a:t>
            </a:r>
            <a:endParaRPr lang="en-US" alt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4" name="Rectangle 17"/>
          <p:cNvSpPr>
            <a:spLocks noChangeArrowheads="1"/>
          </p:cNvSpPr>
          <p:nvPr/>
        </p:nvSpPr>
        <p:spPr bwMode="auto">
          <a:xfrm rot="19650366">
            <a:off x="4245652" y="6437156"/>
            <a:ext cx="691814" cy="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1371-2900</a:t>
            </a:r>
            <a:endParaRPr lang="en-US" alt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30" name="Rectangle 17"/>
          <p:cNvSpPr>
            <a:spLocks noChangeArrowheads="1"/>
          </p:cNvSpPr>
          <p:nvPr/>
        </p:nvSpPr>
        <p:spPr bwMode="auto">
          <a:xfrm>
            <a:off x="5223171" y="5416090"/>
            <a:ext cx="1611457" cy="91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7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COLD-WATER CORALS</a:t>
            </a:r>
            <a:endParaRPr lang="en-US" altLang="en-US" sz="700" b="1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639" name="Straight Connector 1638"/>
          <p:cNvCxnSpPr/>
          <p:nvPr/>
        </p:nvCxnSpPr>
        <p:spPr>
          <a:xfrm rot="5400000">
            <a:off x="4601621" y="6337192"/>
            <a:ext cx="550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3" name="Rectangle 386"/>
          <p:cNvSpPr>
            <a:spLocks noChangeArrowheads="1"/>
          </p:cNvSpPr>
          <p:nvPr/>
        </p:nvSpPr>
        <p:spPr bwMode="auto">
          <a:xfrm>
            <a:off x="5452490" y="5662247"/>
            <a:ext cx="169992" cy="6272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8" name="Rectangle 391"/>
          <p:cNvSpPr>
            <a:spLocks noChangeArrowheads="1"/>
          </p:cNvSpPr>
          <p:nvPr/>
        </p:nvSpPr>
        <p:spPr bwMode="auto">
          <a:xfrm>
            <a:off x="6162962" y="5658162"/>
            <a:ext cx="174349" cy="6272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9" name="Rectangle 392"/>
          <p:cNvSpPr>
            <a:spLocks noChangeArrowheads="1"/>
          </p:cNvSpPr>
          <p:nvPr/>
        </p:nvSpPr>
        <p:spPr bwMode="auto">
          <a:xfrm>
            <a:off x="6162962" y="6032698"/>
            <a:ext cx="174349" cy="252679"/>
          </a:xfrm>
          <a:prstGeom prst="rect">
            <a:avLst/>
          </a:prstGeom>
          <a:solidFill>
            <a:srgbClr val="5492C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0" name="Rectangle 393"/>
          <p:cNvSpPr>
            <a:spLocks noChangeArrowheads="1"/>
          </p:cNvSpPr>
          <p:nvPr/>
        </p:nvSpPr>
        <p:spPr bwMode="auto">
          <a:xfrm>
            <a:off x="6402690" y="5656999"/>
            <a:ext cx="174349" cy="627214"/>
          </a:xfrm>
          <a:prstGeom prst="rect">
            <a:avLst/>
          </a:prstGeom>
          <a:solidFill>
            <a:srgbClr val="5492C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4" name="Rectangle 387"/>
          <p:cNvSpPr>
            <a:spLocks noChangeArrowheads="1"/>
          </p:cNvSpPr>
          <p:nvPr/>
        </p:nvSpPr>
        <p:spPr bwMode="auto">
          <a:xfrm>
            <a:off x="5687860" y="5657653"/>
            <a:ext cx="165631" cy="6272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5" name="Rectangle 388"/>
          <p:cNvSpPr>
            <a:spLocks noChangeArrowheads="1"/>
          </p:cNvSpPr>
          <p:nvPr/>
        </p:nvSpPr>
        <p:spPr bwMode="auto">
          <a:xfrm>
            <a:off x="5923232" y="5657653"/>
            <a:ext cx="169992" cy="62721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6" name="Rectangle 389"/>
          <p:cNvSpPr>
            <a:spLocks noChangeArrowheads="1"/>
          </p:cNvSpPr>
          <p:nvPr/>
        </p:nvSpPr>
        <p:spPr bwMode="auto">
          <a:xfrm>
            <a:off x="5923232" y="5657653"/>
            <a:ext cx="169992" cy="9497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27" name="Rectangle 390"/>
          <p:cNvSpPr>
            <a:spLocks noChangeArrowheads="1"/>
          </p:cNvSpPr>
          <p:nvPr/>
        </p:nvSpPr>
        <p:spPr bwMode="auto">
          <a:xfrm>
            <a:off x="5923232" y="6103872"/>
            <a:ext cx="169992" cy="180996"/>
          </a:xfrm>
          <a:prstGeom prst="rect">
            <a:avLst/>
          </a:prstGeom>
          <a:solidFill>
            <a:srgbClr val="5492CD"/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1" name="Rectangle 394"/>
          <p:cNvSpPr>
            <a:spLocks noChangeArrowheads="1"/>
          </p:cNvSpPr>
          <p:nvPr/>
        </p:nvSpPr>
        <p:spPr bwMode="auto">
          <a:xfrm>
            <a:off x="5687860" y="5657653"/>
            <a:ext cx="165631" cy="15949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732" name="Rectangle 395"/>
          <p:cNvSpPr>
            <a:spLocks noChangeArrowheads="1"/>
          </p:cNvSpPr>
          <p:nvPr/>
        </p:nvSpPr>
        <p:spPr bwMode="auto">
          <a:xfrm>
            <a:off x="6162962" y="5658162"/>
            <a:ext cx="174349" cy="1254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701" name="Straight Connector 1700"/>
          <p:cNvCxnSpPr/>
          <p:nvPr/>
        </p:nvCxnSpPr>
        <p:spPr>
          <a:xfrm>
            <a:off x="5324417" y="5657700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2" name="Straight Connector 1701"/>
          <p:cNvCxnSpPr/>
          <p:nvPr/>
        </p:nvCxnSpPr>
        <p:spPr>
          <a:xfrm>
            <a:off x="5324417" y="5784659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3" name="Straight Connector 1702"/>
          <p:cNvCxnSpPr/>
          <p:nvPr/>
        </p:nvCxnSpPr>
        <p:spPr>
          <a:xfrm>
            <a:off x="5324417" y="5911618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4" name="Straight Connector 1703"/>
          <p:cNvCxnSpPr/>
          <p:nvPr/>
        </p:nvCxnSpPr>
        <p:spPr>
          <a:xfrm>
            <a:off x="5324417" y="6038578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5" name="Straight Connector 1704"/>
          <p:cNvCxnSpPr/>
          <p:nvPr/>
        </p:nvCxnSpPr>
        <p:spPr>
          <a:xfrm>
            <a:off x="5324417" y="6165537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6" name="Straight Connector 1705"/>
          <p:cNvCxnSpPr/>
          <p:nvPr/>
        </p:nvCxnSpPr>
        <p:spPr>
          <a:xfrm>
            <a:off x="5324417" y="6292496"/>
            <a:ext cx="79126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2" name="TextBox 1651"/>
          <p:cNvSpPr txBox="1"/>
          <p:nvPr/>
        </p:nvSpPr>
        <p:spPr>
          <a:xfrm>
            <a:off x="4993109" y="6221508"/>
            <a:ext cx="290472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53" name="TextBox 1652"/>
          <p:cNvSpPr txBox="1"/>
          <p:nvPr/>
        </p:nvSpPr>
        <p:spPr>
          <a:xfrm>
            <a:off x="4868367" y="6099198"/>
            <a:ext cx="415215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54" name="TextBox 1653"/>
          <p:cNvSpPr txBox="1"/>
          <p:nvPr/>
        </p:nvSpPr>
        <p:spPr>
          <a:xfrm>
            <a:off x="4993109" y="5965931"/>
            <a:ext cx="290472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55" name="TextBox 1654"/>
          <p:cNvSpPr txBox="1"/>
          <p:nvPr/>
        </p:nvSpPr>
        <p:spPr>
          <a:xfrm>
            <a:off x="4993109" y="5840913"/>
            <a:ext cx="290472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56" name="TextBox 1655"/>
          <p:cNvSpPr txBox="1"/>
          <p:nvPr/>
        </p:nvSpPr>
        <p:spPr>
          <a:xfrm>
            <a:off x="4993109" y="5717670"/>
            <a:ext cx="290472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57" name="TextBox 1656"/>
          <p:cNvSpPr txBox="1"/>
          <p:nvPr/>
        </p:nvSpPr>
        <p:spPr>
          <a:xfrm>
            <a:off x="4993109" y="5592814"/>
            <a:ext cx="290472" cy="113386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</a:t>
            </a:r>
            <a:endParaRPr 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696" name="Straight Connector 1695"/>
          <p:cNvCxnSpPr/>
          <p:nvPr/>
        </p:nvCxnSpPr>
        <p:spPr>
          <a:xfrm rot="5400000">
            <a:off x="6477502" y="6333076"/>
            <a:ext cx="550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7" name="Straight Connector 1696"/>
          <p:cNvCxnSpPr/>
          <p:nvPr/>
        </p:nvCxnSpPr>
        <p:spPr>
          <a:xfrm rot="5400000">
            <a:off x="6255877" y="6333076"/>
            <a:ext cx="550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8" name="Straight Connector 1697"/>
          <p:cNvCxnSpPr/>
          <p:nvPr/>
        </p:nvCxnSpPr>
        <p:spPr>
          <a:xfrm rot="5400000">
            <a:off x="6005015" y="6333076"/>
            <a:ext cx="550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9" name="Straight Connector 1698"/>
          <p:cNvCxnSpPr/>
          <p:nvPr/>
        </p:nvCxnSpPr>
        <p:spPr>
          <a:xfrm rot="5400000">
            <a:off x="5761853" y="6333076"/>
            <a:ext cx="550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0" name="Straight Connector 1699"/>
          <p:cNvCxnSpPr/>
          <p:nvPr/>
        </p:nvCxnSpPr>
        <p:spPr>
          <a:xfrm rot="5400000">
            <a:off x="5525572" y="6333075"/>
            <a:ext cx="55061" cy="0"/>
          </a:xfrm>
          <a:prstGeom prst="line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44" name="TextBox 1743"/>
          <p:cNvSpPr txBox="1"/>
          <p:nvPr/>
        </p:nvSpPr>
        <p:spPr>
          <a:xfrm>
            <a:off x="5377588" y="5495113"/>
            <a:ext cx="282633" cy="1287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45" name="TextBox 1744"/>
          <p:cNvSpPr txBox="1"/>
          <p:nvPr/>
        </p:nvSpPr>
        <p:spPr>
          <a:xfrm>
            <a:off x="5618073" y="5495113"/>
            <a:ext cx="282633" cy="1287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46" name="TextBox 1745"/>
          <p:cNvSpPr txBox="1"/>
          <p:nvPr/>
        </p:nvSpPr>
        <p:spPr>
          <a:xfrm>
            <a:off x="5876798" y="5495113"/>
            <a:ext cx="282633" cy="1287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47" name="TextBox 1746"/>
          <p:cNvSpPr txBox="1"/>
          <p:nvPr/>
        </p:nvSpPr>
        <p:spPr>
          <a:xfrm>
            <a:off x="6119044" y="5495113"/>
            <a:ext cx="282633" cy="1287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48" name="TextBox 1747"/>
          <p:cNvSpPr txBox="1"/>
          <p:nvPr/>
        </p:nvSpPr>
        <p:spPr>
          <a:xfrm>
            <a:off x="6339849" y="5495113"/>
            <a:ext cx="282633" cy="12877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7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</a:t>
            </a:r>
            <a:endParaRPr lang="en-US" sz="7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6" name="Rectangle 17"/>
          <p:cNvSpPr>
            <a:spLocks noChangeArrowheads="1"/>
          </p:cNvSpPr>
          <p:nvPr/>
        </p:nvSpPr>
        <p:spPr bwMode="auto">
          <a:xfrm rot="19650366">
            <a:off x="5236282" y="6417412"/>
            <a:ext cx="454003" cy="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Control</a:t>
            </a:r>
            <a:endParaRPr lang="en-US" alt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7" name="Rectangle 17"/>
          <p:cNvSpPr>
            <a:spLocks noChangeArrowheads="1"/>
          </p:cNvSpPr>
          <p:nvPr/>
        </p:nvSpPr>
        <p:spPr bwMode="auto">
          <a:xfrm rot="19650366">
            <a:off x="5458171" y="6409868"/>
            <a:ext cx="533273" cy="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500-650</a:t>
            </a:r>
            <a:endParaRPr lang="en-US" alt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8" name="Rectangle 17"/>
          <p:cNvSpPr>
            <a:spLocks noChangeArrowheads="1"/>
          </p:cNvSpPr>
          <p:nvPr/>
        </p:nvSpPr>
        <p:spPr bwMode="auto">
          <a:xfrm rot="19650366">
            <a:off x="5688807" y="6417184"/>
            <a:ext cx="533273" cy="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651-850</a:t>
            </a:r>
            <a:endParaRPr lang="en-US" alt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9" name="Rectangle 17"/>
          <p:cNvSpPr>
            <a:spLocks noChangeArrowheads="1"/>
          </p:cNvSpPr>
          <p:nvPr/>
        </p:nvSpPr>
        <p:spPr bwMode="auto">
          <a:xfrm rot="19650366">
            <a:off x="5902159" y="6423513"/>
            <a:ext cx="612543" cy="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851-1370</a:t>
            </a:r>
            <a:endParaRPr lang="en-US" alt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0" name="Rectangle 17"/>
          <p:cNvSpPr>
            <a:spLocks noChangeArrowheads="1"/>
          </p:cNvSpPr>
          <p:nvPr/>
        </p:nvSpPr>
        <p:spPr bwMode="auto">
          <a:xfrm rot="19650366">
            <a:off x="6087479" y="6437156"/>
            <a:ext cx="691814" cy="50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6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1371-2900</a:t>
            </a:r>
            <a:endParaRPr lang="en-US" altLang="en-US" sz="6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25639" y="5416090"/>
            <a:ext cx="2077282" cy="1071182"/>
            <a:chOff x="6653095" y="5416090"/>
            <a:chExt cx="2077282" cy="1071182"/>
          </a:xfrm>
        </p:grpSpPr>
        <p:sp>
          <p:nvSpPr>
            <p:cNvPr id="1531" name="Rectangle 17"/>
            <p:cNvSpPr>
              <a:spLocks noChangeArrowheads="1"/>
            </p:cNvSpPr>
            <p:nvPr/>
          </p:nvSpPr>
          <p:spPr bwMode="auto">
            <a:xfrm>
              <a:off x="6989340" y="5416090"/>
              <a:ext cx="1741037" cy="91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algn="ctr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700" b="1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WARM-WATER CORALS</a:t>
              </a:r>
              <a:endParaRPr lang="en-US" altLang="en-US" sz="7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0" name="Rectangle 533"/>
            <p:cNvSpPr>
              <a:spLocks noChangeArrowheads="1"/>
            </p:cNvSpPr>
            <p:nvPr/>
          </p:nvSpPr>
          <p:spPr bwMode="auto">
            <a:xfrm>
              <a:off x="7251132" y="5654870"/>
              <a:ext cx="174349" cy="6325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1" name="Rectangle 534"/>
            <p:cNvSpPr>
              <a:spLocks noChangeArrowheads="1"/>
            </p:cNvSpPr>
            <p:nvPr/>
          </p:nvSpPr>
          <p:spPr bwMode="auto">
            <a:xfrm>
              <a:off x="7495220" y="5654870"/>
              <a:ext cx="174349" cy="6325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2" name="Rectangle 535"/>
            <p:cNvSpPr>
              <a:spLocks noChangeArrowheads="1"/>
            </p:cNvSpPr>
            <p:nvPr/>
          </p:nvSpPr>
          <p:spPr bwMode="auto">
            <a:xfrm>
              <a:off x="7495220" y="6077794"/>
              <a:ext cx="174349" cy="20966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3" name="Rectangle 536"/>
            <p:cNvSpPr>
              <a:spLocks noChangeArrowheads="1"/>
            </p:cNvSpPr>
            <p:nvPr/>
          </p:nvSpPr>
          <p:spPr bwMode="auto">
            <a:xfrm>
              <a:off x="7730590" y="5654870"/>
              <a:ext cx="174349" cy="6325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4" name="Rectangle 537"/>
            <p:cNvSpPr>
              <a:spLocks noChangeArrowheads="1"/>
            </p:cNvSpPr>
            <p:nvPr/>
          </p:nvSpPr>
          <p:spPr bwMode="auto">
            <a:xfrm>
              <a:off x="7730590" y="5654870"/>
              <a:ext cx="174349" cy="5197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5" name="Rectangle 538"/>
            <p:cNvSpPr>
              <a:spLocks noChangeArrowheads="1"/>
            </p:cNvSpPr>
            <p:nvPr/>
          </p:nvSpPr>
          <p:spPr bwMode="auto">
            <a:xfrm>
              <a:off x="7730590" y="5950557"/>
              <a:ext cx="174349" cy="336904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6" name="Rectangle 539"/>
            <p:cNvSpPr>
              <a:spLocks noChangeArrowheads="1"/>
            </p:cNvSpPr>
            <p:nvPr/>
          </p:nvSpPr>
          <p:spPr bwMode="auto">
            <a:xfrm>
              <a:off x="7970321" y="5654870"/>
              <a:ext cx="174349" cy="6325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7" name="Rectangle 540"/>
            <p:cNvSpPr>
              <a:spLocks noChangeArrowheads="1"/>
            </p:cNvSpPr>
            <p:nvPr/>
          </p:nvSpPr>
          <p:spPr bwMode="auto">
            <a:xfrm>
              <a:off x="7970321" y="5955935"/>
              <a:ext cx="174349" cy="331528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8" name="Rectangle 541"/>
            <p:cNvSpPr>
              <a:spLocks noChangeArrowheads="1"/>
            </p:cNvSpPr>
            <p:nvPr/>
          </p:nvSpPr>
          <p:spPr bwMode="auto">
            <a:xfrm>
              <a:off x="8201333" y="5654870"/>
              <a:ext cx="174349" cy="632593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9" name="Rectangle 542"/>
            <p:cNvSpPr>
              <a:spLocks noChangeArrowheads="1"/>
            </p:cNvSpPr>
            <p:nvPr/>
          </p:nvSpPr>
          <p:spPr bwMode="auto">
            <a:xfrm>
              <a:off x="8201333" y="5814361"/>
              <a:ext cx="174349" cy="473100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726" name="Straight Connector 1725"/>
            <p:cNvCxnSpPr/>
            <p:nvPr/>
          </p:nvCxnSpPr>
          <p:spPr>
            <a:xfrm>
              <a:off x="7109145" y="5653586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7" name="Straight Connector 1726"/>
            <p:cNvCxnSpPr/>
            <p:nvPr/>
          </p:nvCxnSpPr>
          <p:spPr>
            <a:xfrm>
              <a:off x="7109145" y="5780545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8" name="Straight Connector 1727"/>
            <p:cNvCxnSpPr/>
            <p:nvPr/>
          </p:nvCxnSpPr>
          <p:spPr>
            <a:xfrm>
              <a:off x="7109145" y="5907504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9" name="Straight Connector 1728"/>
            <p:cNvCxnSpPr/>
            <p:nvPr/>
          </p:nvCxnSpPr>
          <p:spPr>
            <a:xfrm>
              <a:off x="7109145" y="6034464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0" name="Straight Connector 1729"/>
            <p:cNvCxnSpPr/>
            <p:nvPr/>
          </p:nvCxnSpPr>
          <p:spPr>
            <a:xfrm>
              <a:off x="7109145" y="6161423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1" name="Straight Connector 1730"/>
            <p:cNvCxnSpPr/>
            <p:nvPr/>
          </p:nvCxnSpPr>
          <p:spPr>
            <a:xfrm>
              <a:off x="7109145" y="6288382"/>
              <a:ext cx="79126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09" name="TextBox 1708"/>
            <p:cNvSpPr txBox="1"/>
            <p:nvPr/>
          </p:nvSpPr>
          <p:spPr>
            <a:xfrm>
              <a:off x="6777837" y="6217394"/>
              <a:ext cx="290472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10" name="TextBox 1709"/>
            <p:cNvSpPr txBox="1"/>
            <p:nvPr/>
          </p:nvSpPr>
          <p:spPr>
            <a:xfrm>
              <a:off x="6653095" y="6095084"/>
              <a:ext cx="415215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11" name="TextBox 1710"/>
            <p:cNvSpPr txBox="1"/>
            <p:nvPr/>
          </p:nvSpPr>
          <p:spPr>
            <a:xfrm>
              <a:off x="6777837" y="5961817"/>
              <a:ext cx="290472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12" name="TextBox 1711"/>
            <p:cNvSpPr txBox="1"/>
            <p:nvPr/>
          </p:nvSpPr>
          <p:spPr>
            <a:xfrm>
              <a:off x="6777837" y="5836799"/>
              <a:ext cx="290472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13" name="TextBox 1712"/>
            <p:cNvSpPr txBox="1"/>
            <p:nvPr/>
          </p:nvSpPr>
          <p:spPr>
            <a:xfrm>
              <a:off x="6777837" y="5713556"/>
              <a:ext cx="290472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14" name="TextBox 1713"/>
            <p:cNvSpPr txBox="1"/>
            <p:nvPr/>
          </p:nvSpPr>
          <p:spPr>
            <a:xfrm>
              <a:off x="6777837" y="5588700"/>
              <a:ext cx="290472" cy="113386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r"/>
              <a:r>
                <a:rPr 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100</a:t>
              </a:r>
              <a:endParaRPr 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721" name="Straight Connector 1720"/>
            <p:cNvCxnSpPr/>
            <p:nvPr/>
          </p:nvCxnSpPr>
          <p:spPr>
            <a:xfrm rot="5400000">
              <a:off x="8262230" y="6328962"/>
              <a:ext cx="550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2" name="Straight Connector 1721"/>
            <p:cNvCxnSpPr/>
            <p:nvPr/>
          </p:nvCxnSpPr>
          <p:spPr>
            <a:xfrm rot="5400000">
              <a:off x="8040605" y="6328962"/>
              <a:ext cx="550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3" name="Straight Connector 1722"/>
            <p:cNvCxnSpPr/>
            <p:nvPr/>
          </p:nvCxnSpPr>
          <p:spPr>
            <a:xfrm rot="5400000">
              <a:off x="7789743" y="6328962"/>
              <a:ext cx="550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4" name="Straight Connector 1723"/>
            <p:cNvCxnSpPr/>
            <p:nvPr/>
          </p:nvCxnSpPr>
          <p:spPr>
            <a:xfrm rot="5400000">
              <a:off x="7546581" y="6328962"/>
              <a:ext cx="550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25" name="Straight Connector 1724"/>
            <p:cNvCxnSpPr/>
            <p:nvPr/>
          </p:nvCxnSpPr>
          <p:spPr>
            <a:xfrm rot="5400000">
              <a:off x="7310300" y="6328961"/>
              <a:ext cx="55061" cy="0"/>
            </a:xfrm>
            <a:prstGeom prst="line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50" name="TextBox 1749"/>
            <p:cNvSpPr txBox="1"/>
            <p:nvPr/>
          </p:nvSpPr>
          <p:spPr>
            <a:xfrm>
              <a:off x="7210518" y="5495113"/>
              <a:ext cx="282633" cy="12877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26</a:t>
              </a:r>
              <a:endPara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51" name="TextBox 1750"/>
            <p:cNvSpPr txBox="1"/>
            <p:nvPr/>
          </p:nvSpPr>
          <p:spPr>
            <a:xfrm>
              <a:off x="7451003" y="5495113"/>
              <a:ext cx="282633" cy="12877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7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9</a:t>
              </a:r>
            </a:p>
          </p:txBody>
        </p:sp>
        <p:sp>
          <p:nvSpPr>
            <p:cNvPr id="1752" name="TextBox 1751"/>
            <p:cNvSpPr txBox="1"/>
            <p:nvPr/>
          </p:nvSpPr>
          <p:spPr>
            <a:xfrm>
              <a:off x="7709728" y="5495113"/>
              <a:ext cx="282633" cy="12877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15</a:t>
              </a:r>
              <a:endPara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53" name="TextBox 1752"/>
            <p:cNvSpPr txBox="1"/>
            <p:nvPr/>
          </p:nvSpPr>
          <p:spPr>
            <a:xfrm>
              <a:off x="7951974" y="5495113"/>
              <a:ext cx="282633" cy="12877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23</a:t>
              </a:r>
              <a:endPara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54" name="TextBox 1753"/>
            <p:cNvSpPr txBox="1"/>
            <p:nvPr/>
          </p:nvSpPr>
          <p:spPr>
            <a:xfrm>
              <a:off x="8172779" y="5495113"/>
              <a:ext cx="282633" cy="12877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sz="70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lang="en-US" sz="70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2" name="Rectangle 17"/>
            <p:cNvSpPr>
              <a:spLocks noChangeArrowheads="1"/>
            </p:cNvSpPr>
            <p:nvPr/>
          </p:nvSpPr>
          <p:spPr bwMode="auto">
            <a:xfrm rot="19650366">
              <a:off x="7042566" y="6417412"/>
              <a:ext cx="454003" cy="5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Control</a:t>
              </a:r>
              <a:endParaRPr lang="en-US" alt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3" name="Rectangle 17"/>
            <p:cNvSpPr>
              <a:spLocks noChangeArrowheads="1"/>
            </p:cNvSpPr>
            <p:nvPr/>
          </p:nvSpPr>
          <p:spPr bwMode="auto">
            <a:xfrm rot="19650366">
              <a:off x="7264455" y="6409868"/>
              <a:ext cx="533273" cy="5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500-650</a:t>
              </a:r>
              <a:endParaRPr lang="en-US" alt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4" name="Rectangle 17"/>
            <p:cNvSpPr>
              <a:spLocks noChangeArrowheads="1"/>
            </p:cNvSpPr>
            <p:nvPr/>
          </p:nvSpPr>
          <p:spPr bwMode="auto">
            <a:xfrm rot="19650366">
              <a:off x="7495091" y="6417184"/>
              <a:ext cx="533273" cy="5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651-850</a:t>
              </a:r>
              <a:endParaRPr lang="en-US" alt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5" name="Rectangle 17"/>
            <p:cNvSpPr>
              <a:spLocks noChangeArrowheads="1"/>
            </p:cNvSpPr>
            <p:nvPr/>
          </p:nvSpPr>
          <p:spPr bwMode="auto">
            <a:xfrm rot="19650366">
              <a:off x="7708443" y="6423513"/>
              <a:ext cx="612543" cy="5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851-1370</a:t>
              </a:r>
              <a:endParaRPr lang="en-US" alt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6" name="Rectangle 17"/>
            <p:cNvSpPr>
              <a:spLocks noChangeArrowheads="1"/>
            </p:cNvSpPr>
            <p:nvPr/>
          </p:nvSpPr>
          <p:spPr bwMode="auto">
            <a:xfrm rot="19650366">
              <a:off x="7893763" y="6437156"/>
              <a:ext cx="691814" cy="50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50" dirty="0" smtClean="0">
                  <a:solidFill>
                    <a:schemeClr val="tx1">
                      <a:lumMod val="65000"/>
                      <a:lumOff val="35000"/>
                    </a:schemeClr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1371-2900</a:t>
              </a:r>
              <a:endParaRPr lang="en-US" altLang="en-US" sz="650" dirty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235" name="Rectangle 200"/>
          <p:cNvSpPr>
            <a:spLocks noChangeArrowheads="1"/>
          </p:cNvSpPr>
          <p:nvPr/>
        </p:nvSpPr>
        <p:spPr bwMode="auto">
          <a:xfrm>
            <a:off x="209551" y="5943600"/>
            <a:ext cx="124644" cy="12913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36" name="Rectangle 200"/>
          <p:cNvSpPr>
            <a:spLocks noChangeArrowheads="1"/>
          </p:cNvSpPr>
          <p:nvPr/>
        </p:nvSpPr>
        <p:spPr bwMode="auto">
          <a:xfrm>
            <a:off x="209551" y="5643763"/>
            <a:ext cx="124644" cy="12913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22" name="Rectangle 200"/>
          <p:cNvSpPr>
            <a:spLocks noChangeArrowheads="1"/>
          </p:cNvSpPr>
          <p:nvPr/>
        </p:nvSpPr>
        <p:spPr bwMode="auto">
          <a:xfrm>
            <a:off x="6858000" y="4843458"/>
            <a:ext cx="124644" cy="129131"/>
          </a:xfrm>
          <a:prstGeom prst="rect">
            <a:avLst/>
          </a:prstGeom>
          <a:solidFill>
            <a:srgbClr val="175B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3" name="Rectangle 200"/>
          <p:cNvSpPr>
            <a:spLocks noChangeArrowheads="1"/>
          </p:cNvSpPr>
          <p:nvPr/>
        </p:nvSpPr>
        <p:spPr bwMode="auto">
          <a:xfrm>
            <a:off x="6858000" y="4495800"/>
            <a:ext cx="124644" cy="129131"/>
          </a:xfrm>
          <a:prstGeom prst="rect">
            <a:avLst/>
          </a:prstGeom>
          <a:solidFill>
            <a:srgbClr val="A021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4" name="Rectangle 200"/>
          <p:cNvSpPr>
            <a:spLocks noChangeArrowheads="1"/>
          </p:cNvSpPr>
          <p:nvPr/>
        </p:nvSpPr>
        <p:spPr bwMode="auto">
          <a:xfrm>
            <a:off x="6858000" y="3896126"/>
            <a:ext cx="124644" cy="129131"/>
          </a:xfrm>
          <a:prstGeom prst="rect">
            <a:avLst/>
          </a:prstGeom>
          <a:solidFill>
            <a:srgbClr val="F5B81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5" name="Freeform 24"/>
          <p:cNvSpPr>
            <a:spLocks/>
          </p:cNvSpPr>
          <p:nvPr/>
        </p:nvSpPr>
        <p:spPr bwMode="auto">
          <a:xfrm>
            <a:off x="3105151" y="1140941"/>
            <a:ext cx="3054280" cy="1554634"/>
          </a:xfrm>
          <a:custGeom>
            <a:avLst/>
            <a:gdLst>
              <a:gd name="T0" fmla="*/ 1262 w 1665"/>
              <a:gd name="T1" fmla="*/ 0 h 841"/>
              <a:gd name="T2" fmla="*/ 1657 w 1665"/>
              <a:gd name="T3" fmla="*/ 426 h 841"/>
              <a:gd name="T4" fmla="*/ 1269 w 1665"/>
              <a:gd name="T5" fmla="*/ 840 h 841"/>
              <a:gd name="T6" fmla="*/ 380 w 1665"/>
              <a:gd name="T7" fmla="*/ 841 h 841"/>
              <a:gd name="T8" fmla="*/ 0 w 1665"/>
              <a:gd name="T9" fmla="*/ 420 h 841"/>
              <a:gd name="T10" fmla="*/ 131 w 1665"/>
              <a:gd name="T11" fmla="*/ 140 h 841"/>
              <a:gd name="T12" fmla="*/ 376 w 1665"/>
              <a:gd name="T13" fmla="*/ 0 h 841"/>
              <a:gd name="T14" fmla="*/ 1262 w 1665"/>
              <a:gd name="T15" fmla="*/ 0 h 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65" h="841">
                <a:moveTo>
                  <a:pt x="1262" y="0"/>
                </a:moveTo>
                <a:cubicBezTo>
                  <a:pt x="1314" y="7"/>
                  <a:pt x="1665" y="132"/>
                  <a:pt x="1657" y="426"/>
                </a:cubicBezTo>
                <a:cubicBezTo>
                  <a:pt x="1657" y="692"/>
                  <a:pt x="1349" y="818"/>
                  <a:pt x="1269" y="840"/>
                </a:cubicBezTo>
                <a:cubicBezTo>
                  <a:pt x="1202" y="840"/>
                  <a:pt x="404" y="841"/>
                  <a:pt x="380" y="841"/>
                </a:cubicBezTo>
                <a:cubicBezTo>
                  <a:pt x="138" y="747"/>
                  <a:pt x="0" y="616"/>
                  <a:pt x="0" y="420"/>
                </a:cubicBezTo>
                <a:cubicBezTo>
                  <a:pt x="0" y="331"/>
                  <a:pt x="32" y="230"/>
                  <a:pt x="131" y="140"/>
                </a:cubicBezTo>
                <a:cubicBezTo>
                  <a:pt x="188" y="89"/>
                  <a:pt x="264" y="40"/>
                  <a:pt x="376" y="0"/>
                </a:cubicBezTo>
                <a:lnTo>
                  <a:pt x="1262" y="0"/>
                </a:lnTo>
                <a:close/>
              </a:path>
            </a:pathLst>
          </a:custGeom>
          <a:noFill/>
          <a:ln w="12700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6" name="Freeform 24"/>
          <p:cNvSpPr>
            <a:spLocks/>
          </p:cNvSpPr>
          <p:nvPr/>
        </p:nvSpPr>
        <p:spPr bwMode="auto">
          <a:xfrm>
            <a:off x="3105151" y="3675157"/>
            <a:ext cx="3054280" cy="1554634"/>
          </a:xfrm>
          <a:custGeom>
            <a:avLst/>
            <a:gdLst>
              <a:gd name="T0" fmla="*/ 1262 w 1665"/>
              <a:gd name="T1" fmla="*/ 0 h 841"/>
              <a:gd name="T2" fmla="*/ 1657 w 1665"/>
              <a:gd name="T3" fmla="*/ 426 h 841"/>
              <a:gd name="T4" fmla="*/ 1269 w 1665"/>
              <a:gd name="T5" fmla="*/ 840 h 841"/>
              <a:gd name="T6" fmla="*/ 380 w 1665"/>
              <a:gd name="T7" fmla="*/ 841 h 841"/>
              <a:gd name="T8" fmla="*/ 0 w 1665"/>
              <a:gd name="T9" fmla="*/ 420 h 841"/>
              <a:gd name="T10" fmla="*/ 131 w 1665"/>
              <a:gd name="T11" fmla="*/ 140 h 841"/>
              <a:gd name="T12" fmla="*/ 376 w 1665"/>
              <a:gd name="T13" fmla="*/ 0 h 841"/>
              <a:gd name="T14" fmla="*/ 1262 w 1665"/>
              <a:gd name="T15" fmla="*/ 0 h 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65" h="841">
                <a:moveTo>
                  <a:pt x="1262" y="0"/>
                </a:moveTo>
                <a:cubicBezTo>
                  <a:pt x="1314" y="7"/>
                  <a:pt x="1665" y="132"/>
                  <a:pt x="1657" y="426"/>
                </a:cubicBezTo>
                <a:cubicBezTo>
                  <a:pt x="1657" y="692"/>
                  <a:pt x="1349" y="818"/>
                  <a:pt x="1269" y="840"/>
                </a:cubicBezTo>
                <a:cubicBezTo>
                  <a:pt x="1202" y="840"/>
                  <a:pt x="404" y="841"/>
                  <a:pt x="380" y="841"/>
                </a:cubicBezTo>
                <a:cubicBezTo>
                  <a:pt x="138" y="747"/>
                  <a:pt x="0" y="616"/>
                  <a:pt x="0" y="420"/>
                </a:cubicBezTo>
                <a:cubicBezTo>
                  <a:pt x="0" y="331"/>
                  <a:pt x="32" y="230"/>
                  <a:pt x="131" y="140"/>
                </a:cubicBezTo>
                <a:cubicBezTo>
                  <a:pt x="188" y="89"/>
                  <a:pt x="264" y="40"/>
                  <a:pt x="376" y="0"/>
                </a:cubicBezTo>
                <a:lnTo>
                  <a:pt x="1262" y="0"/>
                </a:lnTo>
                <a:close/>
              </a:path>
            </a:pathLst>
          </a:custGeom>
          <a:noFill/>
          <a:ln w="12700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03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17"/>
          <p:cNvSpPr>
            <a:spLocks noChangeArrowheads="1"/>
          </p:cNvSpPr>
          <p:nvPr/>
        </p:nvSpPr>
        <p:spPr bwMode="auto">
          <a:xfrm>
            <a:off x="433821" y="410128"/>
            <a:ext cx="6073779" cy="130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none" lIns="0" tIns="0" rIns="0" bIns="0" numCol="1" anchor="t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R="0" lvl="0" indent="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altLang="en-US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CHANGE IN MAXIMUM CATCH POTENTIAL (2051-2060 COMPARED TO 2001-2010, SRES A1B)</a:t>
            </a:r>
            <a:endParaRPr lang="en-US" altLang="en-US" sz="100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6" name="Rectangle 66"/>
          <p:cNvSpPr>
            <a:spLocks noChangeArrowheads="1"/>
          </p:cNvSpPr>
          <p:nvPr/>
        </p:nvSpPr>
        <p:spPr bwMode="auto">
          <a:xfrm>
            <a:off x="7890922" y="672363"/>
            <a:ext cx="757486" cy="118872"/>
          </a:xfrm>
          <a:prstGeom prst="rect">
            <a:avLst/>
          </a:prstGeom>
          <a:solidFill>
            <a:srgbClr val="3A54A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Rectangle 68"/>
          <p:cNvSpPr>
            <a:spLocks noChangeArrowheads="1"/>
          </p:cNvSpPr>
          <p:nvPr/>
        </p:nvSpPr>
        <p:spPr bwMode="auto">
          <a:xfrm>
            <a:off x="7059859" y="672363"/>
            <a:ext cx="760553" cy="118872"/>
          </a:xfrm>
          <a:prstGeom prst="rect">
            <a:avLst/>
          </a:prstGeom>
          <a:solidFill>
            <a:srgbClr val="4A69B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Rectangle 70"/>
          <p:cNvSpPr>
            <a:spLocks noChangeArrowheads="1"/>
          </p:cNvSpPr>
          <p:nvPr/>
        </p:nvSpPr>
        <p:spPr bwMode="auto">
          <a:xfrm>
            <a:off x="429691" y="672363"/>
            <a:ext cx="760553" cy="118872"/>
          </a:xfrm>
          <a:prstGeom prst="rect">
            <a:avLst/>
          </a:prstGeom>
          <a:solidFill>
            <a:srgbClr val="ED372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Rectangle 72"/>
          <p:cNvSpPr>
            <a:spLocks noChangeArrowheads="1"/>
          </p:cNvSpPr>
          <p:nvPr/>
        </p:nvSpPr>
        <p:spPr bwMode="auto">
          <a:xfrm>
            <a:off x="1260762" y="672363"/>
            <a:ext cx="757486" cy="118872"/>
          </a:xfrm>
          <a:prstGeom prst="rect">
            <a:avLst/>
          </a:prstGeom>
          <a:solidFill>
            <a:srgbClr val="F37B2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Rectangle 74"/>
          <p:cNvSpPr>
            <a:spLocks noChangeArrowheads="1"/>
          </p:cNvSpPr>
          <p:nvPr/>
        </p:nvSpPr>
        <p:spPr bwMode="auto">
          <a:xfrm>
            <a:off x="2088766" y="672363"/>
            <a:ext cx="760553" cy="118872"/>
          </a:xfrm>
          <a:prstGeom prst="rect">
            <a:avLst/>
          </a:prstGeom>
          <a:solidFill>
            <a:srgbClr val="FFC62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Rectangle 76"/>
          <p:cNvSpPr>
            <a:spLocks noChangeArrowheads="1"/>
          </p:cNvSpPr>
          <p:nvPr/>
        </p:nvSpPr>
        <p:spPr bwMode="auto">
          <a:xfrm>
            <a:off x="2919837" y="672363"/>
            <a:ext cx="754420" cy="118872"/>
          </a:xfrm>
          <a:prstGeom prst="rect">
            <a:avLst/>
          </a:prstGeom>
          <a:solidFill>
            <a:srgbClr val="DDE34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Rectangle 80"/>
          <p:cNvSpPr>
            <a:spLocks noChangeArrowheads="1"/>
          </p:cNvSpPr>
          <p:nvPr/>
        </p:nvSpPr>
        <p:spPr bwMode="auto">
          <a:xfrm>
            <a:off x="4572779" y="672363"/>
            <a:ext cx="757486" cy="118872"/>
          </a:xfrm>
          <a:prstGeom prst="rect">
            <a:avLst/>
          </a:prstGeom>
          <a:solidFill>
            <a:srgbClr val="55B44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3" name="Rectangle 82"/>
          <p:cNvSpPr>
            <a:spLocks noChangeArrowheads="1"/>
          </p:cNvSpPr>
          <p:nvPr/>
        </p:nvSpPr>
        <p:spPr bwMode="auto">
          <a:xfrm>
            <a:off x="5400783" y="672363"/>
            <a:ext cx="760553" cy="118872"/>
          </a:xfrm>
          <a:prstGeom prst="rect">
            <a:avLst/>
          </a:prstGeom>
          <a:solidFill>
            <a:srgbClr val="74C9C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Rectangle 84"/>
          <p:cNvSpPr>
            <a:spLocks noChangeArrowheads="1"/>
          </p:cNvSpPr>
          <p:nvPr/>
        </p:nvSpPr>
        <p:spPr bwMode="auto">
          <a:xfrm>
            <a:off x="6231854" y="672363"/>
            <a:ext cx="757486" cy="118872"/>
          </a:xfrm>
          <a:prstGeom prst="rect">
            <a:avLst/>
          </a:prstGeom>
          <a:solidFill>
            <a:srgbClr val="45BBE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5" name="Rectangle 80"/>
          <p:cNvSpPr>
            <a:spLocks noChangeArrowheads="1"/>
          </p:cNvSpPr>
          <p:nvPr/>
        </p:nvSpPr>
        <p:spPr bwMode="auto">
          <a:xfrm>
            <a:off x="3744775" y="678543"/>
            <a:ext cx="757486" cy="108083"/>
          </a:xfrm>
          <a:prstGeom prst="rect">
            <a:avLst/>
          </a:prstGeom>
          <a:solidFill>
            <a:schemeClr val="bg1"/>
          </a:solidFill>
          <a:ln w="9525" cap="sq">
            <a:solidFill>
              <a:schemeClr val="bg1">
                <a:lumMod val="65000"/>
              </a:schemeClr>
            </a:solidFill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419925" y="791235"/>
            <a:ext cx="56560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&lt;50%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243014" y="79123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-21 – 50%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2081425" y="79123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-6 – 20%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909430" y="79123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-1 – 5%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744775" y="79123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 data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4551792" y="79123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 – 4%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387663" y="79123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 – 19%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235081" y="791235"/>
            <a:ext cx="77523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 – 49%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931133" y="791235"/>
            <a:ext cx="1012222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50 – 100%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759259" y="791235"/>
            <a:ext cx="1012222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5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&gt;100%</a:t>
            </a:r>
            <a:endParaRPr lang="en-US" sz="850" dirty="0">
              <a:solidFill>
                <a:schemeClr val="tx1">
                  <a:lumMod val="65000"/>
                  <a:lumOff val="3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3092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010412"/>
            <a:ext cx="6705600" cy="33722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reeform 24"/>
          <p:cNvSpPr>
            <a:spLocks/>
          </p:cNvSpPr>
          <p:nvPr/>
        </p:nvSpPr>
        <p:spPr bwMode="auto">
          <a:xfrm>
            <a:off x="1262063" y="2007311"/>
            <a:ext cx="6657974" cy="3363913"/>
          </a:xfrm>
          <a:custGeom>
            <a:avLst/>
            <a:gdLst>
              <a:gd name="T0" fmla="*/ 1262 w 1665"/>
              <a:gd name="T1" fmla="*/ 0 h 841"/>
              <a:gd name="T2" fmla="*/ 1657 w 1665"/>
              <a:gd name="T3" fmla="*/ 426 h 841"/>
              <a:gd name="T4" fmla="*/ 1269 w 1665"/>
              <a:gd name="T5" fmla="*/ 840 h 841"/>
              <a:gd name="T6" fmla="*/ 380 w 1665"/>
              <a:gd name="T7" fmla="*/ 841 h 841"/>
              <a:gd name="T8" fmla="*/ 0 w 1665"/>
              <a:gd name="T9" fmla="*/ 420 h 841"/>
              <a:gd name="T10" fmla="*/ 131 w 1665"/>
              <a:gd name="T11" fmla="*/ 140 h 841"/>
              <a:gd name="T12" fmla="*/ 376 w 1665"/>
              <a:gd name="T13" fmla="*/ 0 h 841"/>
              <a:gd name="T14" fmla="*/ 1262 w 1665"/>
              <a:gd name="T15" fmla="*/ 0 h 84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665" h="841">
                <a:moveTo>
                  <a:pt x="1262" y="0"/>
                </a:moveTo>
                <a:cubicBezTo>
                  <a:pt x="1314" y="7"/>
                  <a:pt x="1665" y="132"/>
                  <a:pt x="1657" y="426"/>
                </a:cubicBezTo>
                <a:cubicBezTo>
                  <a:pt x="1657" y="692"/>
                  <a:pt x="1349" y="818"/>
                  <a:pt x="1269" y="840"/>
                </a:cubicBezTo>
                <a:cubicBezTo>
                  <a:pt x="1202" y="840"/>
                  <a:pt x="404" y="841"/>
                  <a:pt x="380" y="841"/>
                </a:cubicBezTo>
                <a:cubicBezTo>
                  <a:pt x="138" y="747"/>
                  <a:pt x="0" y="616"/>
                  <a:pt x="0" y="420"/>
                </a:cubicBezTo>
                <a:cubicBezTo>
                  <a:pt x="0" y="331"/>
                  <a:pt x="32" y="230"/>
                  <a:pt x="131" y="140"/>
                </a:cubicBezTo>
                <a:cubicBezTo>
                  <a:pt x="188" y="89"/>
                  <a:pt x="264" y="40"/>
                  <a:pt x="376" y="0"/>
                </a:cubicBezTo>
                <a:lnTo>
                  <a:pt x="1262" y="0"/>
                </a:lnTo>
                <a:close/>
              </a:path>
            </a:pathLst>
          </a:custGeom>
          <a:noFill/>
          <a:ln w="19050" cap="flat">
            <a:solidFill>
              <a:srgbClr val="231F2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83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11294" y="1793266"/>
            <a:ext cx="8367077" cy="3340598"/>
            <a:chOff x="511294" y="1793266"/>
            <a:chExt cx="8367077" cy="3340598"/>
          </a:xfrm>
        </p:grpSpPr>
        <p:sp>
          <p:nvSpPr>
            <p:cNvPr id="126" name="TextBox 125"/>
            <p:cNvSpPr txBox="1"/>
            <p:nvPr/>
          </p:nvSpPr>
          <p:spPr>
            <a:xfrm>
              <a:off x="1294389" y="4897645"/>
              <a:ext cx="1016283" cy="23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1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2010-2029</a:t>
              </a:r>
              <a:endParaRPr lang="en-US" sz="11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2200291" y="4897645"/>
              <a:ext cx="1117911" cy="23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1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2030-2049</a:t>
              </a:r>
              <a:endParaRPr lang="en-US" sz="11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8" name="TextBox 127"/>
            <p:cNvSpPr txBox="1"/>
            <p:nvPr/>
          </p:nvSpPr>
          <p:spPr>
            <a:xfrm>
              <a:off x="3207821" y="4897645"/>
              <a:ext cx="1117911" cy="23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1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2050-2069</a:t>
              </a:r>
              <a:endParaRPr lang="en-US" sz="11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4215351" y="4897645"/>
              <a:ext cx="1117911" cy="23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1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2070-2089</a:t>
              </a:r>
              <a:endParaRPr lang="en-US" sz="11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30" name="Straight Connector 129"/>
            <p:cNvCxnSpPr/>
            <p:nvPr/>
          </p:nvCxnSpPr>
          <p:spPr>
            <a:xfrm rot="16200000">
              <a:off x="3780779" y="1742061"/>
              <a:ext cx="0" cy="5120024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ysDot"/>
            </a:ln>
            <a:effectLst/>
          </p:spPr>
        </p:cxnSp>
        <p:cxnSp>
          <p:nvCxnSpPr>
            <p:cNvPr id="131" name="Straight Connector 130"/>
            <p:cNvCxnSpPr/>
            <p:nvPr/>
          </p:nvCxnSpPr>
          <p:spPr>
            <a:xfrm rot="16200000">
              <a:off x="3780779" y="1166983"/>
              <a:ext cx="0" cy="5120024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ysDot"/>
            </a:ln>
            <a:effectLst/>
          </p:spPr>
        </p:cxnSp>
        <p:cxnSp>
          <p:nvCxnSpPr>
            <p:cNvPr id="132" name="Straight Connector 131"/>
            <p:cNvCxnSpPr/>
            <p:nvPr/>
          </p:nvCxnSpPr>
          <p:spPr>
            <a:xfrm rot="16200000">
              <a:off x="3780779" y="591905"/>
              <a:ext cx="0" cy="5120024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ysDot"/>
            </a:ln>
            <a:effectLst/>
          </p:spPr>
        </p:cxnSp>
        <p:cxnSp>
          <p:nvCxnSpPr>
            <p:cNvPr id="133" name="Straight Connector 132"/>
            <p:cNvCxnSpPr/>
            <p:nvPr/>
          </p:nvCxnSpPr>
          <p:spPr>
            <a:xfrm rot="16200000">
              <a:off x="3780779" y="16827"/>
              <a:ext cx="0" cy="5120024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ysDot"/>
            </a:ln>
            <a:effectLst/>
          </p:spPr>
        </p:cxnSp>
        <p:cxnSp>
          <p:nvCxnSpPr>
            <p:cNvPr id="134" name="Straight Connector 133"/>
            <p:cNvCxnSpPr/>
            <p:nvPr/>
          </p:nvCxnSpPr>
          <p:spPr>
            <a:xfrm rot="16200000">
              <a:off x="3780779" y="-558252"/>
              <a:ext cx="0" cy="5120024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ysDot"/>
            </a:ln>
            <a:effectLst/>
          </p:spPr>
        </p:cxnSp>
        <p:sp>
          <p:nvSpPr>
            <p:cNvPr id="158" name="TextBox 157"/>
            <p:cNvSpPr txBox="1"/>
            <p:nvPr/>
          </p:nvSpPr>
          <p:spPr>
            <a:xfrm>
              <a:off x="790575" y="4183963"/>
              <a:ext cx="440701" cy="23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1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</a:t>
              </a:r>
              <a:endParaRPr lang="en-US" sz="11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721995" y="3608884"/>
              <a:ext cx="509281" cy="23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1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40</a:t>
              </a:r>
              <a:endParaRPr lang="en-US" sz="11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721995" y="3032623"/>
              <a:ext cx="509281" cy="23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1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60</a:t>
              </a:r>
              <a:endParaRPr lang="en-US" sz="11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790575" y="2458743"/>
              <a:ext cx="440701" cy="23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1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80</a:t>
              </a:r>
              <a:endParaRPr lang="en-US" sz="11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668655" y="1886034"/>
              <a:ext cx="562621" cy="23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1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100</a:t>
              </a:r>
              <a:endParaRPr lang="en-US" sz="11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 rot="16200000">
              <a:off x="-306380" y="3765359"/>
              <a:ext cx="1989291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PERCENTAGE OF</a:t>
              </a:r>
              <a:b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YIELD PROJECTIONS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875074" y="4752516"/>
              <a:ext cx="356202" cy="23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1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</a:t>
              </a:r>
              <a:endParaRPr lang="en-US" sz="11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5222880" y="4897645"/>
              <a:ext cx="1117911" cy="2362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1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2090-2109</a:t>
              </a:r>
              <a:endParaRPr lang="en-US" sz="11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7533582" y="3526481"/>
              <a:ext cx="134478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0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 – </a:t>
              </a: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-5%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0" name="TextBox 189"/>
            <p:cNvSpPr txBox="1"/>
            <p:nvPr/>
          </p:nvSpPr>
          <p:spPr>
            <a:xfrm>
              <a:off x="7533582" y="3784506"/>
              <a:ext cx="134478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-5 </a:t>
              </a:r>
              <a:r>
                <a:rPr lang="en-US" sz="10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– </a:t>
              </a: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-10%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1" name="TextBox 190"/>
            <p:cNvSpPr txBox="1"/>
            <p:nvPr/>
          </p:nvSpPr>
          <p:spPr>
            <a:xfrm>
              <a:off x="7533582" y="4042531"/>
              <a:ext cx="134478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-10 </a:t>
              </a:r>
              <a:r>
                <a:rPr lang="en-US" sz="10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– </a:t>
              </a: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-25%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6" name="TextBox 195"/>
            <p:cNvSpPr txBox="1"/>
            <p:nvPr/>
          </p:nvSpPr>
          <p:spPr>
            <a:xfrm>
              <a:off x="7533582" y="4300556"/>
              <a:ext cx="134478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-25 </a:t>
              </a:r>
              <a:r>
                <a:rPr lang="en-US" sz="10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– </a:t>
              </a: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-50%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7" name="TextBox 196"/>
            <p:cNvSpPr txBox="1"/>
            <p:nvPr/>
          </p:nvSpPr>
          <p:spPr>
            <a:xfrm>
              <a:off x="7533582" y="4558582"/>
              <a:ext cx="134478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-50 </a:t>
              </a:r>
              <a:r>
                <a:rPr lang="en-US" sz="10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– </a:t>
              </a: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-100%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3" name="Rectangle 202"/>
            <p:cNvSpPr/>
            <p:nvPr/>
          </p:nvSpPr>
          <p:spPr>
            <a:xfrm>
              <a:off x="6506713" y="1793266"/>
              <a:ext cx="2039117" cy="3083871"/>
            </a:xfrm>
            <a:prstGeom prst="rect">
              <a:avLst/>
            </a:prstGeom>
            <a:noFill/>
            <a:ln w="6350" cap="flat" cmpd="sng" algn="ctr">
              <a:solidFill>
                <a:schemeClr val="bg1">
                  <a:lumMod val="75000"/>
                </a:scheme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4" name="Rectangle 6"/>
            <p:cNvSpPr>
              <a:spLocks noChangeArrowheads="1"/>
            </p:cNvSpPr>
            <p:nvPr/>
          </p:nvSpPr>
          <p:spPr bwMode="auto">
            <a:xfrm>
              <a:off x="7353441" y="4581944"/>
              <a:ext cx="170616" cy="178119"/>
            </a:xfrm>
            <a:prstGeom prst="rect">
              <a:avLst/>
            </a:prstGeom>
            <a:solidFill>
              <a:srgbClr val="6636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2" name="Rectangle 6"/>
            <p:cNvSpPr>
              <a:spLocks noChangeArrowheads="1"/>
            </p:cNvSpPr>
            <p:nvPr/>
          </p:nvSpPr>
          <p:spPr bwMode="auto">
            <a:xfrm>
              <a:off x="7353441" y="4323557"/>
              <a:ext cx="170616" cy="178119"/>
            </a:xfrm>
            <a:prstGeom prst="rect">
              <a:avLst/>
            </a:prstGeom>
            <a:solidFill>
              <a:srgbClr val="CA702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4" name="Rectangle 6"/>
            <p:cNvSpPr>
              <a:spLocks noChangeArrowheads="1"/>
            </p:cNvSpPr>
            <p:nvPr/>
          </p:nvSpPr>
          <p:spPr bwMode="auto">
            <a:xfrm>
              <a:off x="7353441" y="4065174"/>
              <a:ext cx="170616" cy="178119"/>
            </a:xfrm>
            <a:prstGeom prst="rect">
              <a:avLst/>
            </a:prstGeom>
            <a:solidFill>
              <a:srgbClr val="F9A33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5" name="Rectangle 6"/>
            <p:cNvSpPr>
              <a:spLocks noChangeArrowheads="1"/>
            </p:cNvSpPr>
            <p:nvPr/>
          </p:nvSpPr>
          <p:spPr bwMode="auto">
            <a:xfrm>
              <a:off x="7353441" y="3806791"/>
              <a:ext cx="170616" cy="178119"/>
            </a:xfrm>
            <a:prstGeom prst="rect">
              <a:avLst/>
            </a:prstGeom>
            <a:solidFill>
              <a:srgbClr val="FBC68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6" name="Rectangle 6"/>
            <p:cNvSpPr>
              <a:spLocks noChangeArrowheads="1"/>
            </p:cNvSpPr>
            <p:nvPr/>
          </p:nvSpPr>
          <p:spPr bwMode="auto">
            <a:xfrm>
              <a:off x="7353441" y="3548408"/>
              <a:ext cx="170616" cy="178119"/>
            </a:xfrm>
            <a:prstGeom prst="rect">
              <a:avLst/>
            </a:prstGeom>
            <a:solidFill>
              <a:srgbClr val="FFE9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7" name="TextBox 226"/>
            <p:cNvSpPr txBox="1"/>
            <p:nvPr/>
          </p:nvSpPr>
          <p:spPr>
            <a:xfrm>
              <a:off x="7533582" y="2175396"/>
              <a:ext cx="134478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50 – 100%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8" name="TextBox 227"/>
            <p:cNvSpPr txBox="1"/>
            <p:nvPr/>
          </p:nvSpPr>
          <p:spPr>
            <a:xfrm>
              <a:off x="7533582" y="2433421"/>
              <a:ext cx="134478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25 – 50%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9" name="TextBox 228"/>
            <p:cNvSpPr txBox="1"/>
            <p:nvPr/>
          </p:nvSpPr>
          <p:spPr>
            <a:xfrm>
              <a:off x="7533582" y="2691446"/>
              <a:ext cx="134478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10 – 25%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0" name="TextBox 229"/>
            <p:cNvSpPr txBox="1"/>
            <p:nvPr/>
          </p:nvSpPr>
          <p:spPr>
            <a:xfrm>
              <a:off x="7533582" y="2949471"/>
              <a:ext cx="134478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5 – 10%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1" name="TextBox 230"/>
            <p:cNvSpPr txBox="1"/>
            <p:nvPr/>
          </p:nvSpPr>
          <p:spPr>
            <a:xfrm>
              <a:off x="7533582" y="3207496"/>
              <a:ext cx="1344789" cy="223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0 – 5%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2" name="Rectangle 6"/>
            <p:cNvSpPr>
              <a:spLocks noChangeArrowheads="1"/>
            </p:cNvSpPr>
            <p:nvPr/>
          </p:nvSpPr>
          <p:spPr bwMode="auto">
            <a:xfrm>
              <a:off x="7353441" y="3229065"/>
              <a:ext cx="170616" cy="178119"/>
            </a:xfrm>
            <a:prstGeom prst="rect">
              <a:avLst/>
            </a:prstGeom>
            <a:solidFill>
              <a:srgbClr val="CCEAE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3" name="Rectangle 6"/>
            <p:cNvSpPr>
              <a:spLocks noChangeArrowheads="1"/>
            </p:cNvSpPr>
            <p:nvPr/>
          </p:nvSpPr>
          <p:spPr bwMode="auto">
            <a:xfrm>
              <a:off x="7353441" y="2970682"/>
              <a:ext cx="170616" cy="178119"/>
            </a:xfrm>
            <a:prstGeom prst="rect">
              <a:avLst/>
            </a:prstGeom>
            <a:solidFill>
              <a:srgbClr val="91D4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4" name="Rectangle 6"/>
            <p:cNvSpPr>
              <a:spLocks noChangeArrowheads="1"/>
            </p:cNvSpPr>
            <p:nvPr/>
          </p:nvSpPr>
          <p:spPr bwMode="auto">
            <a:xfrm>
              <a:off x="7353441" y="2712299"/>
              <a:ext cx="170616" cy="178119"/>
            </a:xfrm>
            <a:prstGeom prst="rect">
              <a:avLst/>
            </a:prstGeom>
            <a:solidFill>
              <a:srgbClr val="3ABDB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5" name="Rectangle 6"/>
            <p:cNvSpPr>
              <a:spLocks noChangeArrowheads="1"/>
            </p:cNvSpPr>
            <p:nvPr/>
          </p:nvSpPr>
          <p:spPr bwMode="auto">
            <a:xfrm>
              <a:off x="7353441" y="2453916"/>
              <a:ext cx="170616" cy="178119"/>
            </a:xfrm>
            <a:prstGeom prst="rect">
              <a:avLst/>
            </a:prstGeom>
            <a:solidFill>
              <a:srgbClr val="2E6B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6" name="Rectangle 6"/>
            <p:cNvSpPr>
              <a:spLocks noChangeArrowheads="1"/>
            </p:cNvSpPr>
            <p:nvPr/>
          </p:nvSpPr>
          <p:spPr bwMode="auto">
            <a:xfrm>
              <a:off x="7353441" y="2195533"/>
              <a:ext cx="170616" cy="178119"/>
            </a:xfrm>
            <a:prstGeom prst="rect">
              <a:avLst/>
            </a:prstGeom>
            <a:solidFill>
              <a:srgbClr val="11325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7" name="TextBox 236"/>
            <p:cNvSpPr txBox="1"/>
            <p:nvPr/>
          </p:nvSpPr>
          <p:spPr>
            <a:xfrm>
              <a:off x="6563526" y="1873077"/>
              <a:ext cx="1925490" cy="2269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1000" b="1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Range of </a:t>
              </a:r>
              <a:r>
                <a:rPr lang="en-US" sz="1000" b="1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Y</a:t>
              </a:r>
              <a:r>
                <a:rPr lang="en-US" sz="1000" b="1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ield Change</a:t>
              </a:r>
              <a:endParaRPr lang="en-US" sz="10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8" name="TextBox 237"/>
            <p:cNvSpPr txBox="1"/>
            <p:nvPr/>
          </p:nvSpPr>
          <p:spPr>
            <a:xfrm>
              <a:off x="6388603" y="2609299"/>
              <a:ext cx="89915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Increase</a:t>
              </a:r>
              <a:b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 Yield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9" name="TextBox 238"/>
            <p:cNvSpPr txBox="1"/>
            <p:nvPr/>
          </p:nvSpPr>
          <p:spPr>
            <a:xfrm>
              <a:off x="6388603" y="3962384"/>
              <a:ext cx="899159" cy="3539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Decrease</a:t>
              </a:r>
              <a:b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0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 Yield</a:t>
              </a:r>
              <a:endParaRPr lang="en-US" sz="10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40" name="Straight Connector 239"/>
            <p:cNvCxnSpPr/>
            <p:nvPr/>
          </p:nvCxnSpPr>
          <p:spPr>
            <a:xfrm>
              <a:off x="7268712" y="2195533"/>
              <a:ext cx="0" cy="1211651"/>
            </a:xfrm>
            <a:prstGeom prst="line">
              <a:avLst/>
            </a:prstGeom>
            <a:ln w="19050">
              <a:solidFill>
                <a:srgbClr val="9E9E9E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flipV="1">
              <a:off x="7268712" y="3548408"/>
              <a:ext cx="0" cy="1211651"/>
            </a:xfrm>
            <a:prstGeom prst="line">
              <a:avLst/>
            </a:prstGeom>
            <a:ln w="19050">
              <a:solidFill>
                <a:srgbClr val="9E9E9E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0"/>
            <p:cNvSpPr>
              <a:spLocks noChangeArrowheads="1"/>
            </p:cNvSpPr>
            <p:nvPr/>
          </p:nvSpPr>
          <p:spPr bwMode="auto">
            <a:xfrm>
              <a:off x="1495425" y="3488530"/>
              <a:ext cx="336550" cy="763587"/>
            </a:xfrm>
            <a:prstGeom prst="rect">
              <a:avLst/>
            </a:prstGeom>
            <a:solidFill>
              <a:srgbClr val="CCEAE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Rectangle 21"/>
            <p:cNvSpPr>
              <a:spLocks noChangeArrowheads="1"/>
            </p:cNvSpPr>
            <p:nvPr/>
          </p:nvSpPr>
          <p:spPr bwMode="auto">
            <a:xfrm>
              <a:off x="1495425" y="4252118"/>
              <a:ext cx="336550" cy="200025"/>
            </a:xfrm>
            <a:prstGeom prst="rect">
              <a:avLst/>
            </a:prstGeom>
            <a:solidFill>
              <a:srgbClr val="91D4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Rectangle 22"/>
            <p:cNvSpPr>
              <a:spLocks noChangeArrowheads="1"/>
            </p:cNvSpPr>
            <p:nvPr/>
          </p:nvSpPr>
          <p:spPr bwMode="auto">
            <a:xfrm>
              <a:off x="1495425" y="4452143"/>
              <a:ext cx="336550" cy="293687"/>
            </a:xfrm>
            <a:prstGeom prst="rect">
              <a:avLst/>
            </a:prstGeom>
            <a:solidFill>
              <a:srgbClr val="3ABDB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Rectangle 23"/>
            <p:cNvSpPr>
              <a:spLocks noChangeArrowheads="1"/>
            </p:cNvSpPr>
            <p:nvPr/>
          </p:nvSpPr>
          <p:spPr bwMode="auto">
            <a:xfrm>
              <a:off x="1495425" y="4745830"/>
              <a:ext cx="336550" cy="90487"/>
            </a:xfrm>
            <a:prstGeom prst="rect">
              <a:avLst/>
            </a:prstGeom>
            <a:solidFill>
              <a:srgbClr val="2E6B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Rectangle 24"/>
            <p:cNvSpPr>
              <a:spLocks noChangeArrowheads="1"/>
            </p:cNvSpPr>
            <p:nvPr/>
          </p:nvSpPr>
          <p:spPr bwMode="auto">
            <a:xfrm>
              <a:off x="1495425" y="4836318"/>
              <a:ext cx="336550" cy="31750"/>
            </a:xfrm>
            <a:prstGeom prst="rect">
              <a:avLst/>
            </a:prstGeom>
            <a:solidFill>
              <a:srgbClr val="11325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Rectangle 25"/>
            <p:cNvSpPr>
              <a:spLocks noChangeArrowheads="1"/>
            </p:cNvSpPr>
            <p:nvPr/>
          </p:nvSpPr>
          <p:spPr bwMode="auto">
            <a:xfrm>
              <a:off x="1865313" y="3425030"/>
              <a:ext cx="338138" cy="1027112"/>
            </a:xfrm>
            <a:prstGeom prst="rect">
              <a:avLst/>
            </a:prstGeom>
            <a:solidFill>
              <a:srgbClr val="FFE9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Rectangle 26"/>
            <p:cNvSpPr>
              <a:spLocks noChangeArrowheads="1"/>
            </p:cNvSpPr>
            <p:nvPr/>
          </p:nvSpPr>
          <p:spPr bwMode="auto">
            <a:xfrm>
              <a:off x="1865313" y="4452143"/>
              <a:ext cx="338138" cy="293687"/>
            </a:xfrm>
            <a:prstGeom prst="rect">
              <a:avLst/>
            </a:prstGeom>
            <a:solidFill>
              <a:srgbClr val="FBC68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3" name="Rectangle 27"/>
            <p:cNvSpPr>
              <a:spLocks noChangeArrowheads="1"/>
            </p:cNvSpPr>
            <p:nvPr/>
          </p:nvSpPr>
          <p:spPr bwMode="auto">
            <a:xfrm>
              <a:off x="1865313" y="4745830"/>
              <a:ext cx="338138" cy="122237"/>
            </a:xfrm>
            <a:prstGeom prst="rect">
              <a:avLst/>
            </a:prstGeom>
            <a:solidFill>
              <a:srgbClr val="F9A33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4" name="Rectangle 28"/>
            <p:cNvSpPr>
              <a:spLocks noChangeArrowheads="1"/>
            </p:cNvSpPr>
            <p:nvPr/>
          </p:nvSpPr>
          <p:spPr bwMode="auto">
            <a:xfrm>
              <a:off x="2470150" y="4056855"/>
              <a:ext cx="333375" cy="269875"/>
            </a:xfrm>
            <a:prstGeom prst="rect">
              <a:avLst/>
            </a:prstGeom>
            <a:solidFill>
              <a:srgbClr val="CCEAE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5" name="Rectangle 29"/>
            <p:cNvSpPr>
              <a:spLocks noChangeArrowheads="1"/>
            </p:cNvSpPr>
            <p:nvPr/>
          </p:nvSpPr>
          <p:spPr bwMode="auto">
            <a:xfrm>
              <a:off x="2470150" y="4326730"/>
              <a:ext cx="333375" cy="223837"/>
            </a:xfrm>
            <a:prstGeom prst="rect">
              <a:avLst/>
            </a:prstGeom>
            <a:solidFill>
              <a:srgbClr val="91D4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Rectangle 30"/>
            <p:cNvSpPr>
              <a:spLocks noChangeArrowheads="1"/>
            </p:cNvSpPr>
            <p:nvPr/>
          </p:nvSpPr>
          <p:spPr bwMode="auto">
            <a:xfrm>
              <a:off x="2470150" y="4550568"/>
              <a:ext cx="333375" cy="214312"/>
            </a:xfrm>
            <a:prstGeom prst="rect">
              <a:avLst/>
            </a:prstGeom>
            <a:solidFill>
              <a:srgbClr val="3ABDB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2470150" y="4764880"/>
              <a:ext cx="333375" cy="103187"/>
            </a:xfrm>
            <a:prstGeom prst="rect">
              <a:avLst/>
            </a:prstGeom>
            <a:solidFill>
              <a:srgbClr val="2E6B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Rectangle 32"/>
            <p:cNvSpPr>
              <a:spLocks noChangeArrowheads="1"/>
            </p:cNvSpPr>
            <p:nvPr/>
          </p:nvSpPr>
          <p:spPr bwMode="auto">
            <a:xfrm>
              <a:off x="2836863" y="2858293"/>
              <a:ext cx="338138" cy="611187"/>
            </a:xfrm>
            <a:prstGeom prst="rect">
              <a:avLst/>
            </a:prstGeom>
            <a:solidFill>
              <a:srgbClr val="FFE9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Rectangle 33"/>
            <p:cNvSpPr>
              <a:spLocks noChangeArrowheads="1"/>
            </p:cNvSpPr>
            <p:nvPr/>
          </p:nvSpPr>
          <p:spPr bwMode="auto">
            <a:xfrm>
              <a:off x="2836863" y="3469480"/>
              <a:ext cx="338138" cy="438150"/>
            </a:xfrm>
            <a:prstGeom prst="rect">
              <a:avLst/>
            </a:prstGeom>
            <a:solidFill>
              <a:srgbClr val="FBC68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Rectangle 34"/>
            <p:cNvSpPr>
              <a:spLocks noChangeArrowheads="1"/>
            </p:cNvSpPr>
            <p:nvPr/>
          </p:nvSpPr>
          <p:spPr bwMode="auto">
            <a:xfrm>
              <a:off x="2836863" y="3907630"/>
              <a:ext cx="338138" cy="630237"/>
            </a:xfrm>
            <a:prstGeom prst="rect">
              <a:avLst/>
            </a:prstGeom>
            <a:solidFill>
              <a:srgbClr val="F9A33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Rectangle 35"/>
            <p:cNvSpPr>
              <a:spLocks noChangeArrowheads="1"/>
            </p:cNvSpPr>
            <p:nvPr/>
          </p:nvSpPr>
          <p:spPr bwMode="auto">
            <a:xfrm>
              <a:off x="2836863" y="4537868"/>
              <a:ext cx="338138" cy="330200"/>
            </a:xfrm>
            <a:prstGeom prst="rect">
              <a:avLst/>
            </a:prstGeom>
            <a:solidFill>
              <a:srgbClr val="CA702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3436938" y="3993355"/>
              <a:ext cx="338138" cy="293687"/>
            </a:xfrm>
            <a:prstGeom prst="rect">
              <a:avLst/>
            </a:prstGeom>
            <a:solidFill>
              <a:srgbClr val="CCEAE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Rectangle 37"/>
            <p:cNvSpPr>
              <a:spLocks noChangeArrowheads="1"/>
            </p:cNvSpPr>
            <p:nvPr/>
          </p:nvSpPr>
          <p:spPr bwMode="auto">
            <a:xfrm>
              <a:off x="3436938" y="4287043"/>
              <a:ext cx="338138" cy="157162"/>
            </a:xfrm>
            <a:prstGeom prst="rect">
              <a:avLst/>
            </a:prstGeom>
            <a:solidFill>
              <a:srgbClr val="91D4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Rectangle 38"/>
            <p:cNvSpPr>
              <a:spLocks noChangeArrowheads="1"/>
            </p:cNvSpPr>
            <p:nvPr/>
          </p:nvSpPr>
          <p:spPr bwMode="auto">
            <a:xfrm>
              <a:off x="3436938" y="4444205"/>
              <a:ext cx="338138" cy="357187"/>
            </a:xfrm>
            <a:prstGeom prst="rect">
              <a:avLst/>
            </a:prstGeom>
            <a:solidFill>
              <a:srgbClr val="3ABDB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Rectangle 39"/>
            <p:cNvSpPr>
              <a:spLocks noChangeArrowheads="1"/>
            </p:cNvSpPr>
            <p:nvPr/>
          </p:nvSpPr>
          <p:spPr bwMode="auto">
            <a:xfrm>
              <a:off x="3436938" y="4801393"/>
              <a:ext cx="338138" cy="50800"/>
            </a:xfrm>
            <a:prstGeom prst="rect">
              <a:avLst/>
            </a:prstGeom>
            <a:solidFill>
              <a:srgbClr val="2E6B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Rectangle 40"/>
            <p:cNvSpPr>
              <a:spLocks noChangeArrowheads="1"/>
            </p:cNvSpPr>
            <p:nvPr/>
          </p:nvSpPr>
          <p:spPr bwMode="auto">
            <a:xfrm>
              <a:off x="3436938" y="4852193"/>
              <a:ext cx="338138" cy="15875"/>
            </a:xfrm>
            <a:prstGeom prst="rect">
              <a:avLst/>
            </a:prstGeom>
            <a:solidFill>
              <a:srgbClr val="11325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" name="Rectangle 41"/>
            <p:cNvSpPr>
              <a:spLocks noChangeArrowheads="1"/>
            </p:cNvSpPr>
            <p:nvPr/>
          </p:nvSpPr>
          <p:spPr bwMode="auto">
            <a:xfrm>
              <a:off x="3808413" y="2923380"/>
              <a:ext cx="333375" cy="376237"/>
            </a:xfrm>
            <a:prstGeom prst="rect">
              <a:avLst/>
            </a:prstGeom>
            <a:solidFill>
              <a:srgbClr val="FFE9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" name="Rectangle 42"/>
            <p:cNvSpPr>
              <a:spLocks noChangeArrowheads="1"/>
            </p:cNvSpPr>
            <p:nvPr/>
          </p:nvSpPr>
          <p:spPr bwMode="auto">
            <a:xfrm>
              <a:off x="3808413" y="3299618"/>
              <a:ext cx="333375" cy="266700"/>
            </a:xfrm>
            <a:prstGeom prst="rect">
              <a:avLst/>
            </a:prstGeom>
            <a:solidFill>
              <a:srgbClr val="FBC68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7" name="Rectangle 43"/>
            <p:cNvSpPr>
              <a:spLocks noChangeArrowheads="1"/>
            </p:cNvSpPr>
            <p:nvPr/>
          </p:nvSpPr>
          <p:spPr bwMode="auto">
            <a:xfrm>
              <a:off x="3808413" y="3563143"/>
              <a:ext cx="333375" cy="774700"/>
            </a:xfrm>
            <a:prstGeom prst="rect">
              <a:avLst/>
            </a:prstGeom>
            <a:solidFill>
              <a:srgbClr val="F9A33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8" name="Rectangle 44"/>
            <p:cNvSpPr>
              <a:spLocks noChangeArrowheads="1"/>
            </p:cNvSpPr>
            <p:nvPr/>
          </p:nvSpPr>
          <p:spPr bwMode="auto">
            <a:xfrm>
              <a:off x="3808413" y="4337843"/>
              <a:ext cx="333375" cy="477837"/>
            </a:xfrm>
            <a:prstGeom prst="rect">
              <a:avLst/>
            </a:prstGeom>
            <a:solidFill>
              <a:srgbClr val="CA702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9" name="Rectangle 45"/>
            <p:cNvSpPr>
              <a:spLocks noChangeArrowheads="1"/>
            </p:cNvSpPr>
            <p:nvPr/>
          </p:nvSpPr>
          <p:spPr bwMode="auto">
            <a:xfrm>
              <a:off x="3808413" y="4815680"/>
              <a:ext cx="333375" cy="52387"/>
            </a:xfrm>
            <a:prstGeom prst="rect">
              <a:avLst/>
            </a:prstGeom>
            <a:solidFill>
              <a:srgbClr val="6636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0" name="Rectangle 46"/>
            <p:cNvSpPr>
              <a:spLocks noChangeArrowheads="1"/>
            </p:cNvSpPr>
            <p:nvPr/>
          </p:nvSpPr>
          <p:spPr bwMode="auto">
            <a:xfrm>
              <a:off x="4411663" y="4044155"/>
              <a:ext cx="333375" cy="149225"/>
            </a:xfrm>
            <a:prstGeom prst="rect">
              <a:avLst/>
            </a:prstGeom>
            <a:solidFill>
              <a:srgbClr val="CCEAE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1" name="Rectangle 47"/>
            <p:cNvSpPr>
              <a:spLocks noChangeArrowheads="1"/>
            </p:cNvSpPr>
            <p:nvPr/>
          </p:nvSpPr>
          <p:spPr bwMode="auto">
            <a:xfrm>
              <a:off x="4411663" y="4193380"/>
              <a:ext cx="333375" cy="168275"/>
            </a:xfrm>
            <a:prstGeom prst="rect">
              <a:avLst/>
            </a:prstGeom>
            <a:solidFill>
              <a:srgbClr val="91D4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2" name="Rectangle 48"/>
            <p:cNvSpPr>
              <a:spLocks noChangeArrowheads="1"/>
            </p:cNvSpPr>
            <p:nvPr/>
          </p:nvSpPr>
          <p:spPr bwMode="auto">
            <a:xfrm>
              <a:off x="4411663" y="4361655"/>
              <a:ext cx="333375" cy="250825"/>
            </a:xfrm>
            <a:prstGeom prst="rect">
              <a:avLst/>
            </a:prstGeom>
            <a:solidFill>
              <a:srgbClr val="3ABDB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3" name="Rectangle 49"/>
            <p:cNvSpPr>
              <a:spLocks noChangeArrowheads="1"/>
            </p:cNvSpPr>
            <p:nvPr/>
          </p:nvSpPr>
          <p:spPr bwMode="auto">
            <a:xfrm>
              <a:off x="4411663" y="4612480"/>
              <a:ext cx="333375" cy="192087"/>
            </a:xfrm>
            <a:prstGeom prst="rect">
              <a:avLst/>
            </a:prstGeom>
            <a:solidFill>
              <a:srgbClr val="2E6B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0" name="Rectangle 50"/>
            <p:cNvSpPr>
              <a:spLocks noChangeArrowheads="1"/>
            </p:cNvSpPr>
            <p:nvPr/>
          </p:nvSpPr>
          <p:spPr bwMode="auto">
            <a:xfrm>
              <a:off x="4411663" y="4804568"/>
              <a:ext cx="333375" cy="63500"/>
            </a:xfrm>
            <a:prstGeom prst="rect">
              <a:avLst/>
            </a:prstGeom>
            <a:solidFill>
              <a:srgbClr val="113255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1" name="Rectangle 51"/>
            <p:cNvSpPr>
              <a:spLocks noChangeArrowheads="1"/>
            </p:cNvSpPr>
            <p:nvPr/>
          </p:nvSpPr>
          <p:spPr bwMode="auto">
            <a:xfrm>
              <a:off x="4779963" y="2877343"/>
              <a:ext cx="336550" cy="442912"/>
            </a:xfrm>
            <a:prstGeom prst="rect">
              <a:avLst/>
            </a:prstGeom>
            <a:solidFill>
              <a:srgbClr val="FFE9CC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2" name="Rectangle 52"/>
            <p:cNvSpPr>
              <a:spLocks noChangeArrowheads="1"/>
            </p:cNvSpPr>
            <p:nvPr/>
          </p:nvSpPr>
          <p:spPr bwMode="auto">
            <a:xfrm>
              <a:off x="4779963" y="3307555"/>
              <a:ext cx="336550" cy="338137"/>
            </a:xfrm>
            <a:prstGeom prst="rect">
              <a:avLst/>
            </a:prstGeom>
            <a:solidFill>
              <a:srgbClr val="FBC68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3" name="Rectangle 53"/>
            <p:cNvSpPr>
              <a:spLocks noChangeArrowheads="1"/>
            </p:cNvSpPr>
            <p:nvPr/>
          </p:nvSpPr>
          <p:spPr bwMode="auto">
            <a:xfrm>
              <a:off x="4779963" y="3645693"/>
              <a:ext cx="336550" cy="884237"/>
            </a:xfrm>
            <a:prstGeom prst="rect">
              <a:avLst/>
            </a:prstGeom>
            <a:solidFill>
              <a:srgbClr val="F9A33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4" name="Rectangle 54"/>
            <p:cNvSpPr>
              <a:spLocks noChangeArrowheads="1"/>
            </p:cNvSpPr>
            <p:nvPr/>
          </p:nvSpPr>
          <p:spPr bwMode="auto">
            <a:xfrm>
              <a:off x="4779963" y="4529930"/>
              <a:ext cx="336550" cy="250825"/>
            </a:xfrm>
            <a:prstGeom prst="rect">
              <a:avLst/>
            </a:prstGeom>
            <a:solidFill>
              <a:srgbClr val="CA702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5" name="Rectangle 55"/>
            <p:cNvSpPr>
              <a:spLocks noChangeArrowheads="1"/>
            </p:cNvSpPr>
            <p:nvPr/>
          </p:nvSpPr>
          <p:spPr bwMode="auto">
            <a:xfrm>
              <a:off x="4779963" y="4780755"/>
              <a:ext cx="336550" cy="87312"/>
            </a:xfrm>
            <a:prstGeom prst="rect">
              <a:avLst/>
            </a:prstGeom>
            <a:solidFill>
              <a:srgbClr val="6636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6" name="Rectangle 56"/>
            <p:cNvSpPr>
              <a:spLocks noChangeArrowheads="1"/>
            </p:cNvSpPr>
            <p:nvPr/>
          </p:nvSpPr>
          <p:spPr bwMode="auto">
            <a:xfrm>
              <a:off x="5383213" y="4225130"/>
              <a:ext cx="338138" cy="258762"/>
            </a:xfrm>
            <a:prstGeom prst="rect">
              <a:avLst/>
            </a:prstGeom>
            <a:solidFill>
              <a:srgbClr val="91D4D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7" name="Rectangle 57"/>
            <p:cNvSpPr>
              <a:spLocks noChangeArrowheads="1"/>
            </p:cNvSpPr>
            <p:nvPr/>
          </p:nvSpPr>
          <p:spPr bwMode="auto">
            <a:xfrm>
              <a:off x="5383213" y="4483893"/>
              <a:ext cx="338138" cy="128587"/>
            </a:xfrm>
            <a:prstGeom prst="rect">
              <a:avLst/>
            </a:prstGeom>
            <a:solidFill>
              <a:srgbClr val="3ABDB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8" name="Rectangle 58"/>
            <p:cNvSpPr>
              <a:spLocks noChangeArrowheads="1"/>
            </p:cNvSpPr>
            <p:nvPr/>
          </p:nvSpPr>
          <p:spPr bwMode="auto">
            <a:xfrm>
              <a:off x="5383213" y="4612480"/>
              <a:ext cx="338138" cy="255587"/>
            </a:xfrm>
            <a:prstGeom prst="rect">
              <a:avLst/>
            </a:prstGeom>
            <a:solidFill>
              <a:srgbClr val="2E6B9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9" name="Rectangle 59"/>
            <p:cNvSpPr>
              <a:spLocks noChangeArrowheads="1"/>
            </p:cNvSpPr>
            <p:nvPr/>
          </p:nvSpPr>
          <p:spPr bwMode="auto">
            <a:xfrm>
              <a:off x="5749925" y="2685255"/>
              <a:ext cx="338138" cy="128587"/>
            </a:xfrm>
            <a:prstGeom prst="rect">
              <a:avLst/>
            </a:prstGeom>
            <a:solidFill>
              <a:srgbClr val="FBC68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0" name="Rectangle 60"/>
            <p:cNvSpPr>
              <a:spLocks noChangeArrowheads="1"/>
            </p:cNvSpPr>
            <p:nvPr/>
          </p:nvSpPr>
          <p:spPr bwMode="auto">
            <a:xfrm>
              <a:off x="5749925" y="2813843"/>
              <a:ext cx="338138" cy="1027112"/>
            </a:xfrm>
            <a:prstGeom prst="rect">
              <a:avLst/>
            </a:prstGeom>
            <a:solidFill>
              <a:srgbClr val="F9A33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1" name="Rectangle 61"/>
            <p:cNvSpPr>
              <a:spLocks noChangeArrowheads="1"/>
            </p:cNvSpPr>
            <p:nvPr/>
          </p:nvSpPr>
          <p:spPr bwMode="auto">
            <a:xfrm>
              <a:off x="5749925" y="3840955"/>
              <a:ext cx="338138" cy="512762"/>
            </a:xfrm>
            <a:prstGeom prst="rect">
              <a:avLst/>
            </a:prstGeom>
            <a:solidFill>
              <a:srgbClr val="CA7028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2" name="Rectangle 62"/>
            <p:cNvSpPr>
              <a:spLocks noChangeArrowheads="1"/>
            </p:cNvSpPr>
            <p:nvPr/>
          </p:nvSpPr>
          <p:spPr bwMode="auto">
            <a:xfrm>
              <a:off x="5749925" y="4353718"/>
              <a:ext cx="338138" cy="514350"/>
            </a:xfrm>
            <a:prstGeom prst="rect">
              <a:avLst/>
            </a:prstGeom>
            <a:solidFill>
              <a:srgbClr val="663614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3" name="Line 63"/>
            <p:cNvSpPr>
              <a:spLocks noChangeShapeType="1"/>
            </p:cNvSpPr>
            <p:nvPr/>
          </p:nvSpPr>
          <p:spPr bwMode="auto">
            <a:xfrm>
              <a:off x="1495425" y="3488530"/>
              <a:ext cx="336550" cy="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4" name="Line 64"/>
            <p:cNvSpPr>
              <a:spLocks noChangeShapeType="1"/>
            </p:cNvSpPr>
            <p:nvPr/>
          </p:nvSpPr>
          <p:spPr bwMode="auto">
            <a:xfrm>
              <a:off x="1865313" y="3425030"/>
              <a:ext cx="338138" cy="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5" name="Line 65"/>
            <p:cNvSpPr>
              <a:spLocks noChangeShapeType="1"/>
            </p:cNvSpPr>
            <p:nvPr/>
          </p:nvSpPr>
          <p:spPr bwMode="auto">
            <a:xfrm>
              <a:off x="2470150" y="4056855"/>
              <a:ext cx="333375" cy="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6" name="Line 66"/>
            <p:cNvSpPr>
              <a:spLocks noChangeShapeType="1"/>
            </p:cNvSpPr>
            <p:nvPr/>
          </p:nvSpPr>
          <p:spPr bwMode="auto">
            <a:xfrm>
              <a:off x="2836863" y="2858293"/>
              <a:ext cx="338138" cy="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7" name="Line 67"/>
            <p:cNvSpPr>
              <a:spLocks noChangeShapeType="1"/>
            </p:cNvSpPr>
            <p:nvPr/>
          </p:nvSpPr>
          <p:spPr bwMode="auto">
            <a:xfrm>
              <a:off x="3436938" y="3993355"/>
              <a:ext cx="338138" cy="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8" name="Line 68"/>
            <p:cNvSpPr>
              <a:spLocks noChangeShapeType="1"/>
            </p:cNvSpPr>
            <p:nvPr/>
          </p:nvSpPr>
          <p:spPr bwMode="auto">
            <a:xfrm>
              <a:off x="3808413" y="2923380"/>
              <a:ext cx="333375" cy="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9" name="Line 69"/>
            <p:cNvSpPr>
              <a:spLocks noChangeShapeType="1"/>
            </p:cNvSpPr>
            <p:nvPr/>
          </p:nvSpPr>
          <p:spPr bwMode="auto">
            <a:xfrm>
              <a:off x="4779963" y="2877343"/>
              <a:ext cx="336550" cy="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0" name="Line 70"/>
            <p:cNvSpPr>
              <a:spLocks noChangeShapeType="1"/>
            </p:cNvSpPr>
            <p:nvPr/>
          </p:nvSpPr>
          <p:spPr bwMode="auto">
            <a:xfrm>
              <a:off x="4411663" y="4044155"/>
              <a:ext cx="333375" cy="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1" name="Line 71"/>
            <p:cNvSpPr>
              <a:spLocks noChangeShapeType="1"/>
            </p:cNvSpPr>
            <p:nvPr/>
          </p:nvSpPr>
          <p:spPr bwMode="auto">
            <a:xfrm>
              <a:off x="5383213" y="4225130"/>
              <a:ext cx="338138" cy="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2" name="Line 72"/>
            <p:cNvSpPr>
              <a:spLocks noChangeShapeType="1"/>
            </p:cNvSpPr>
            <p:nvPr/>
          </p:nvSpPr>
          <p:spPr bwMode="auto">
            <a:xfrm>
              <a:off x="5749925" y="2685255"/>
              <a:ext cx="338138" cy="0"/>
            </a:xfrm>
            <a:prstGeom prst="line">
              <a:avLst/>
            </a:prstGeom>
            <a:noFill/>
            <a:ln w="15875" cap="flat">
              <a:solidFill>
                <a:srgbClr val="000000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cxnSp>
          <p:nvCxnSpPr>
            <p:cNvPr id="183" name="Straight Connector 182"/>
            <p:cNvCxnSpPr/>
            <p:nvPr/>
          </p:nvCxnSpPr>
          <p:spPr>
            <a:xfrm rot="16200000">
              <a:off x="3780779" y="2315740"/>
              <a:ext cx="0" cy="5120024"/>
            </a:xfrm>
            <a:prstGeom prst="line">
              <a:avLst/>
            </a:prstGeom>
            <a:noFill/>
            <a:ln w="19050" cap="flat" cmpd="sng" algn="ctr">
              <a:solidFill>
                <a:srgbClr val="3A3A3A"/>
              </a:solidFill>
              <a:prstDash val="soli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324438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27" name="Group 1926"/>
          <p:cNvGrpSpPr/>
          <p:nvPr/>
        </p:nvGrpSpPr>
        <p:grpSpPr>
          <a:xfrm>
            <a:off x="713030" y="1928481"/>
            <a:ext cx="8029258" cy="3981452"/>
            <a:chOff x="742235" y="1483043"/>
            <a:chExt cx="8029258" cy="3981452"/>
          </a:xfrm>
        </p:grpSpPr>
        <p:grpSp>
          <p:nvGrpSpPr>
            <p:cNvPr id="1928" name="Group 1927"/>
            <p:cNvGrpSpPr/>
            <p:nvPr/>
          </p:nvGrpSpPr>
          <p:grpSpPr>
            <a:xfrm>
              <a:off x="742235" y="1483043"/>
              <a:ext cx="8029258" cy="3981452"/>
              <a:chOff x="742235" y="1483043"/>
              <a:chExt cx="8029258" cy="3981452"/>
            </a:xfrm>
          </p:grpSpPr>
          <p:sp>
            <p:nvSpPr>
              <p:cNvPr id="1938" name="Freeform 246"/>
              <p:cNvSpPr>
                <a:spLocks noEditPoints="1"/>
              </p:cNvSpPr>
              <p:nvPr/>
            </p:nvSpPr>
            <p:spPr bwMode="auto">
              <a:xfrm>
                <a:off x="3759755" y="1600042"/>
                <a:ext cx="4288790" cy="3256757"/>
              </a:xfrm>
              <a:custGeom>
                <a:avLst/>
                <a:gdLst>
                  <a:gd name="T0" fmla="*/ 149 w 1384"/>
                  <a:gd name="T1" fmla="*/ 281 h 1051"/>
                  <a:gd name="T2" fmla="*/ 81 w 1384"/>
                  <a:gd name="T3" fmla="*/ 352 h 1051"/>
                  <a:gd name="T4" fmla="*/ 170 w 1384"/>
                  <a:gd name="T5" fmla="*/ 316 h 1051"/>
                  <a:gd name="T6" fmla="*/ 272 w 1384"/>
                  <a:gd name="T7" fmla="*/ 329 h 1051"/>
                  <a:gd name="T8" fmla="*/ 251 w 1384"/>
                  <a:gd name="T9" fmla="*/ 290 h 1051"/>
                  <a:gd name="T10" fmla="*/ 313 w 1384"/>
                  <a:gd name="T11" fmla="*/ 342 h 1051"/>
                  <a:gd name="T12" fmla="*/ 334 w 1384"/>
                  <a:gd name="T13" fmla="*/ 336 h 1051"/>
                  <a:gd name="T14" fmla="*/ 361 w 1384"/>
                  <a:gd name="T15" fmla="*/ 334 h 1051"/>
                  <a:gd name="T16" fmla="*/ 368 w 1384"/>
                  <a:gd name="T17" fmla="*/ 412 h 1051"/>
                  <a:gd name="T18" fmla="*/ 177 w 1384"/>
                  <a:gd name="T19" fmla="*/ 360 h 1051"/>
                  <a:gd name="T20" fmla="*/ 14 w 1384"/>
                  <a:gd name="T21" fmla="*/ 603 h 1051"/>
                  <a:gd name="T22" fmla="*/ 247 w 1384"/>
                  <a:gd name="T23" fmla="*/ 764 h 1051"/>
                  <a:gd name="T24" fmla="*/ 416 w 1384"/>
                  <a:gd name="T25" fmla="*/ 982 h 1051"/>
                  <a:gd name="T26" fmla="*/ 562 w 1384"/>
                  <a:gd name="T27" fmla="*/ 654 h 1051"/>
                  <a:gd name="T28" fmla="*/ 471 w 1384"/>
                  <a:gd name="T29" fmla="*/ 542 h 1051"/>
                  <a:gd name="T30" fmla="*/ 434 w 1384"/>
                  <a:gd name="T31" fmla="*/ 437 h 1051"/>
                  <a:gd name="T32" fmla="*/ 491 w 1384"/>
                  <a:gd name="T33" fmla="*/ 533 h 1051"/>
                  <a:gd name="T34" fmla="*/ 591 w 1384"/>
                  <a:gd name="T35" fmla="*/ 555 h 1051"/>
                  <a:gd name="T36" fmla="*/ 574 w 1384"/>
                  <a:gd name="T37" fmla="*/ 476 h 1051"/>
                  <a:gd name="T38" fmla="*/ 592 w 1384"/>
                  <a:gd name="T39" fmla="*/ 456 h 1051"/>
                  <a:gd name="T40" fmla="*/ 701 w 1384"/>
                  <a:gd name="T41" fmla="*/ 475 h 1051"/>
                  <a:gd name="T42" fmla="*/ 790 w 1384"/>
                  <a:gd name="T43" fmla="*/ 614 h 1051"/>
                  <a:gd name="T44" fmla="*/ 909 w 1384"/>
                  <a:gd name="T45" fmla="*/ 496 h 1051"/>
                  <a:gd name="T46" fmla="*/ 963 w 1384"/>
                  <a:gd name="T47" fmla="*/ 550 h 1051"/>
                  <a:gd name="T48" fmla="*/ 998 w 1384"/>
                  <a:gd name="T49" fmla="*/ 662 h 1051"/>
                  <a:gd name="T50" fmla="*/ 986 w 1384"/>
                  <a:gd name="T51" fmla="*/ 615 h 1051"/>
                  <a:gd name="T52" fmla="*/ 1052 w 1384"/>
                  <a:gd name="T53" fmla="*/ 612 h 1051"/>
                  <a:gd name="T54" fmla="*/ 1068 w 1384"/>
                  <a:gd name="T55" fmla="*/ 520 h 1051"/>
                  <a:gd name="T56" fmla="*/ 1143 w 1384"/>
                  <a:gd name="T57" fmla="*/ 436 h 1051"/>
                  <a:gd name="T58" fmla="*/ 1117 w 1384"/>
                  <a:gd name="T59" fmla="*/ 361 h 1051"/>
                  <a:gd name="T60" fmla="*/ 1111 w 1384"/>
                  <a:gd name="T61" fmla="*/ 341 h 1051"/>
                  <a:gd name="T62" fmla="*/ 1161 w 1384"/>
                  <a:gd name="T63" fmla="*/ 326 h 1051"/>
                  <a:gd name="T64" fmla="*/ 1134 w 1384"/>
                  <a:gd name="T65" fmla="*/ 192 h 1051"/>
                  <a:gd name="T66" fmla="*/ 1215 w 1384"/>
                  <a:gd name="T67" fmla="*/ 147 h 1051"/>
                  <a:gd name="T68" fmla="*/ 1250 w 1384"/>
                  <a:gd name="T69" fmla="*/ 163 h 1051"/>
                  <a:gd name="T70" fmla="*/ 1324 w 1384"/>
                  <a:gd name="T71" fmla="*/ 131 h 1051"/>
                  <a:gd name="T72" fmla="*/ 1327 w 1384"/>
                  <a:gd name="T73" fmla="*/ 92 h 1051"/>
                  <a:gd name="T74" fmla="*/ 1342 w 1384"/>
                  <a:gd name="T75" fmla="*/ 83 h 1051"/>
                  <a:gd name="T76" fmla="*/ 1198 w 1384"/>
                  <a:gd name="T77" fmla="*/ 62 h 1051"/>
                  <a:gd name="T78" fmla="*/ 1046 w 1384"/>
                  <a:gd name="T79" fmla="*/ 41 h 1051"/>
                  <a:gd name="T80" fmla="*/ 1011 w 1384"/>
                  <a:gd name="T81" fmla="*/ 46 h 1051"/>
                  <a:gd name="T82" fmla="*/ 896 w 1384"/>
                  <a:gd name="T83" fmla="*/ 28 h 1051"/>
                  <a:gd name="T84" fmla="*/ 797 w 1384"/>
                  <a:gd name="T85" fmla="*/ 35 h 1051"/>
                  <a:gd name="T86" fmla="*/ 769 w 1384"/>
                  <a:gd name="T87" fmla="*/ 5 h 1051"/>
                  <a:gd name="T88" fmla="*/ 722 w 1384"/>
                  <a:gd name="T89" fmla="*/ 13 h 1051"/>
                  <a:gd name="T90" fmla="*/ 634 w 1384"/>
                  <a:gd name="T91" fmla="*/ 40 h 1051"/>
                  <a:gd name="T92" fmla="*/ 655 w 1384"/>
                  <a:gd name="T93" fmla="*/ 73 h 1051"/>
                  <a:gd name="T94" fmla="*/ 615 w 1384"/>
                  <a:gd name="T95" fmla="*/ 61 h 1051"/>
                  <a:gd name="T96" fmla="*/ 582 w 1384"/>
                  <a:gd name="T97" fmla="*/ 62 h 1051"/>
                  <a:gd name="T98" fmla="*/ 543 w 1384"/>
                  <a:gd name="T99" fmla="*/ 65 h 1051"/>
                  <a:gd name="T100" fmla="*/ 465 w 1384"/>
                  <a:gd name="T101" fmla="*/ 85 h 1051"/>
                  <a:gd name="T102" fmla="*/ 434 w 1384"/>
                  <a:gd name="T103" fmla="*/ 89 h 1051"/>
                  <a:gd name="T104" fmla="*/ 393 w 1384"/>
                  <a:gd name="T105" fmla="*/ 105 h 1051"/>
                  <a:gd name="T106" fmla="*/ 382 w 1384"/>
                  <a:gd name="T107" fmla="*/ 65 h 1051"/>
                  <a:gd name="T108" fmla="*/ 328 w 1384"/>
                  <a:gd name="T109" fmla="*/ 54 h 1051"/>
                  <a:gd name="T110" fmla="*/ 287 w 1384"/>
                  <a:gd name="T111" fmla="*/ 58 h 1051"/>
                  <a:gd name="T112" fmla="*/ 228 w 1384"/>
                  <a:gd name="T113" fmla="*/ 110 h 1051"/>
                  <a:gd name="T114" fmla="*/ 234 w 1384"/>
                  <a:gd name="T115" fmla="*/ 168 h 1051"/>
                  <a:gd name="T116" fmla="*/ 186 w 1384"/>
                  <a:gd name="T117" fmla="*/ 217 h 1051"/>
                  <a:gd name="T118" fmla="*/ 447 w 1384"/>
                  <a:gd name="T119" fmla="*/ 259 h 1051"/>
                  <a:gd name="T120" fmla="*/ 260 w 1384"/>
                  <a:gd name="T121" fmla="*/ 185 h 1051"/>
                  <a:gd name="T122" fmla="*/ 307 w 1384"/>
                  <a:gd name="T123" fmla="*/ 127 h 1051"/>
                  <a:gd name="T124" fmla="*/ 303 w 1384"/>
                  <a:gd name="T125" fmla="*/ 189 h 10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384" h="1051">
                    <a:moveTo>
                      <a:pt x="168" y="226"/>
                    </a:moveTo>
                    <a:cubicBezTo>
                      <a:pt x="167" y="226"/>
                      <a:pt x="167" y="226"/>
                      <a:pt x="167" y="226"/>
                    </a:cubicBezTo>
                    <a:cubicBezTo>
                      <a:pt x="167" y="226"/>
                      <a:pt x="167" y="226"/>
                      <a:pt x="166" y="227"/>
                    </a:cubicBezTo>
                    <a:cubicBezTo>
                      <a:pt x="166" y="228"/>
                      <a:pt x="166" y="229"/>
                      <a:pt x="166" y="229"/>
                    </a:cubicBezTo>
                    <a:cubicBezTo>
                      <a:pt x="166" y="230"/>
                      <a:pt x="167" y="230"/>
                      <a:pt x="167" y="230"/>
                    </a:cubicBezTo>
                    <a:cubicBezTo>
                      <a:pt x="167" y="230"/>
                      <a:pt x="167" y="231"/>
                      <a:pt x="168" y="231"/>
                    </a:cubicBezTo>
                    <a:cubicBezTo>
                      <a:pt x="168" y="231"/>
                      <a:pt x="168" y="232"/>
                      <a:pt x="168" y="232"/>
                    </a:cubicBezTo>
                    <a:cubicBezTo>
                      <a:pt x="168" y="232"/>
                      <a:pt x="167" y="235"/>
                      <a:pt x="166" y="235"/>
                    </a:cubicBezTo>
                    <a:cubicBezTo>
                      <a:pt x="164" y="235"/>
                      <a:pt x="163" y="235"/>
                      <a:pt x="163" y="235"/>
                    </a:cubicBezTo>
                    <a:cubicBezTo>
                      <a:pt x="163" y="235"/>
                      <a:pt x="162" y="235"/>
                      <a:pt x="162" y="235"/>
                    </a:cubicBezTo>
                    <a:cubicBezTo>
                      <a:pt x="160" y="236"/>
                      <a:pt x="160" y="236"/>
                      <a:pt x="160" y="236"/>
                    </a:cubicBezTo>
                    <a:cubicBezTo>
                      <a:pt x="160" y="236"/>
                      <a:pt x="160" y="236"/>
                      <a:pt x="160" y="236"/>
                    </a:cubicBezTo>
                    <a:cubicBezTo>
                      <a:pt x="160" y="236"/>
                      <a:pt x="159" y="236"/>
                      <a:pt x="158" y="237"/>
                    </a:cubicBezTo>
                    <a:cubicBezTo>
                      <a:pt x="157" y="237"/>
                      <a:pt x="157" y="237"/>
                      <a:pt x="156" y="237"/>
                    </a:cubicBezTo>
                    <a:cubicBezTo>
                      <a:pt x="156" y="237"/>
                      <a:pt x="156" y="237"/>
                      <a:pt x="156" y="237"/>
                    </a:cubicBezTo>
                    <a:cubicBezTo>
                      <a:pt x="157" y="238"/>
                      <a:pt x="157" y="239"/>
                      <a:pt x="157" y="239"/>
                    </a:cubicBezTo>
                    <a:cubicBezTo>
                      <a:pt x="158" y="239"/>
                      <a:pt x="158" y="239"/>
                      <a:pt x="158" y="239"/>
                    </a:cubicBezTo>
                    <a:cubicBezTo>
                      <a:pt x="156" y="240"/>
                      <a:pt x="156" y="240"/>
                      <a:pt x="156" y="240"/>
                    </a:cubicBezTo>
                    <a:cubicBezTo>
                      <a:pt x="155" y="241"/>
                      <a:pt x="154" y="241"/>
                      <a:pt x="154" y="241"/>
                    </a:cubicBezTo>
                    <a:cubicBezTo>
                      <a:pt x="154" y="241"/>
                      <a:pt x="154" y="241"/>
                      <a:pt x="153" y="241"/>
                    </a:cubicBezTo>
                    <a:cubicBezTo>
                      <a:pt x="152" y="241"/>
                      <a:pt x="150" y="241"/>
                      <a:pt x="150" y="241"/>
                    </a:cubicBezTo>
                    <a:cubicBezTo>
                      <a:pt x="150" y="241"/>
                      <a:pt x="150" y="241"/>
                      <a:pt x="149" y="241"/>
                    </a:cubicBezTo>
                    <a:cubicBezTo>
                      <a:pt x="149" y="241"/>
                      <a:pt x="147" y="240"/>
                      <a:pt x="147" y="240"/>
                    </a:cubicBezTo>
                    <a:cubicBezTo>
                      <a:pt x="147" y="239"/>
                      <a:pt x="147" y="238"/>
                      <a:pt x="147" y="238"/>
                    </a:cubicBezTo>
                    <a:cubicBezTo>
                      <a:pt x="147" y="238"/>
                      <a:pt x="146" y="238"/>
                      <a:pt x="146" y="238"/>
                    </a:cubicBezTo>
                    <a:cubicBezTo>
                      <a:pt x="144" y="238"/>
                      <a:pt x="144" y="238"/>
                      <a:pt x="144" y="238"/>
                    </a:cubicBezTo>
                    <a:cubicBezTo>
                      <a:pt x="144" y="238"/>
                      <a:pt x="143" y="238"/>
                      <a:pt x="143" y="238"/>
                    </a:cubicBezTo>
                    <a:cubicBezTo>
                      <a:pt x="143" y="238"/>
                      <a:pt x="143" y="238"/>
                      <a:pt x="143" y="238"/>
                    </a:cubicBezTo>
                    <a:cubicBezTo>
                      <a:pt x="143" y="238"/>
                      <a:pt x="143" y="237"/>
                      <a:pt x="143" y="238"/>
                    </a:cubicBezTo>
                    <a:cubicBezTo>
                      <a:pt x="142" y="239"/>
                      <a:pt x="143" y="239"/>
                      <a:pt x="143" y="240"/>
                    </a:cubicBezTo>
                    <a:cubicBezTo>
                      <a:pt x="143" y="240"/>
                      <a:pt x="142" y="240"/>
                      <a:pt x="142" y="240"/>
                    </a:cubicBezTo>
                    <a:cubicBezTo>
                      <a:pt x="142" y="240"/>
                      <a:pt x="142" y="240"/>
                      <a:pt x="143" y="241"/>
                    </a:cubicBezTo>
                    <a:cubicBezTo>
                      <a:pt x="143" y="242"/>
                      <a:pt x="143" y="242"/>
                      <a:pt x="143" y="242"/>
                    </a:cubicBezTo>
                    <a:cubicBezTo>
                      <a:pt x="143" y="242"/>
                      <a:pt x="145" y="243"/>
                      <a:pt x="144" y="244"/>
                    </a:cubicBezTo>
                    <a:cubicBezTo>
                      <a:pt x="143" y="246"/>
                      <a:pt x="144" y="247"/>
                      <a:pt x="144" y="247"/>
                    </a:cubicBezTo>
                    <a:cubicBezTo>
                      <a:pt x="144" y="247"/>
                      <a:pt x="144" y="248"/>
                      <a:pt x="142" y="248"/>
                    </a:cubicBezTo>
                    <a:cubicBezTo>
                      <a:pt x="140" y="247"/>
                      <a:pt x="140" y="247"/>
                      <a:pt x="140" y="247"/>
                    </a:cubicBezTo>
                    <a:cubicBezTo>
                      <a:pt x="140" y="247"/>
                      <a:pt x="140" y="247"/>
                      <a:pt x="139" y="247"/>
                    </a:cubicBezTo>
                    <a:cubicBezTo>
                      <a:pt x="139" y="247"/>
                      <a:pt x="137" y="248"/>
                      <a:pt x="137" y="248"/>
                    </a:cubicBezTo>
                    <a:cubicBezTo>
                      <a:pt x="137" y="248"/>
                      <a:pt x="136" y="248"/>
                      <a:pt x="135" y="248"/>
                    </a:cubicBezTo>
                    <a:cubicBezTo>
                      <a:pt x="135" y="248"/>
                      <a:pt x="134" y="247"/>
                      <a:pt x="134" y="247"/>
                    </a:cubicBezTo>
                    <a:cubicBezTo>
                      <a:pt x="133" y="246"/>
                      <a:pt x="133" y="246"/>
                      <a:pt x="133" y="246"/>
                    </a:cubicBezTo>
                    <a:cubicBezTo>
                      <a:pt x="133" y="246"/>
                      <a:pt x="132" y="246"/>
                      <a:pt x="131" y="246"/>
                    </a:cubicBezTo>
                    <a:cubicBezTo>
                      <a:pt x="130" y="246"/>
                      <a:pt x="130" y="246"/>
                      <a:pt x="130" y="246"/>
                    </a:cubicBezTo>
                    <a:cubicBezTo>
                      <a:pt x="130" y="246"/>
                      <a:pt x="130" y="246"/>
                      <a:pt x="129" y="246"/>
                    </a:cubicBezTo>
                    <a:cubicBezTo>
                      <a:pt x="128" y="247"/>
                      <a:pt x="127" y="247"/>
                      <a:pt x="127" y="247"/>
                    </a:cubicBezTo>
                    <a:cubicBezTo>
                      <a:pt x="126" y="247"/>
                      <a:pt x="127" y="247"/>
                      <a:pt x="126" y="247"/>
                    </a:cubicBezTo>
                    <a:cubicBezTo>
                      <a:pt x="124" y="247"/>
                      <a:pt x="124" y="247"/>
                      <a:pt x="124" y="247"/>
                    </a:cubicBezTo>
                    <a:cubicBezTo>
                      <a:pt x="124" y="247"/>
                      <a:pt x="127" y="247"/>
                      <a:pt x="124" y="248"/>
                    </a:cubicBezTo>
                    <a:cubicBezTo>
                      <a:pt x="121" y="248"/>
                      <a:pt x="120" y="248"/>
                      <a:pt x="120" y="248"/>
                    </a:cubicBezTo>
                    <a:cubicBezTo>
                      <a:pt x="120" y="249"/>
                      <a:pt x="120" y="249"/>
                      <a:pt x="120" y="249"/>
                    </a:cubicBezTo>
                    <a:cubicBezTo>
                      <a:pt x="120" y="249"/>
                      <a:pt x="120" y="249"/>
                      <a:pt x="120" y="249"/>
                    </a:cubicBezTo>
                    <a:cubicBezTo>
                      <a:pt x="122" y="250"/>
                      <a:pt x="122" y="250"/>
                      <a:pt x="122" y="250"/>
                    </a:cubicBezTo>
                    <a:cubicBezTo>
                      <a:pt x="122" y="251"/>
                      <a:pt x="121" y="251"/>
                      <a:pt x="121" y="251"/>
                    </a:cubicBezTo>
                    <a:cubicBezTo>
                      <a:pt x="121" y="251"/>
                      <a:pt x="121" y="251"/>
                      <a:pt x="121" y="251"/>
                    </a:cubicBezTo>
                    <a:cubicBezTo>
                      <a:pt x="121" y="251"/>
                      <a:pt x="121" y="252"/>
                      <a:pt x="121" y="253"/>
                    </a:cubicBezTo>
                    <a:cubicBezTo>
                      <a:pt x="122" y="253"/>
                      <a:pt x="122" y="254"/>
                      <a:pt x="122" y="254"/>
                    </a:cubicBezTo>
                    <a:cubicBezTo>
                      <a:pt x="124" y="254"/>
                      <a:pt x="124" y="254"/>
                      <a:pt x="124" y="254"/>
                    </a:cubicBezTo>
                    <a:cubicBezTo>
                      <a:pt x="125" y="254"/>
                      <a:pt x="125" y="254"/>
                      <a:pt x="125" y="254"/>
                    </a:cubicBezTo>
                    <a:cubicBezTo>
                      <a:pt x="125" y="254"/>
                      <a:pt x="124" y="255"/>
                      <a:pt x="125" y="255"/>
                    </a:cubicBezTo>
                    <a:cubicBezTo>
                      <a:pt x="127" y="255"/>
                      <a:pt x="128" y="255"/>
                      <a:pt x="129" y="255"/>
                    </a:cubicBezTo>
                    <a:cubicBezTo>
                      <a:pt x="129" y="255"/>
                      <a:pt x="128" y="255"/>
                      <a:pt x="129" y="255"/>
                    </a:cubicBezTo>
                    <a:cubicBezTo>
                      <a:pt x="130" y="256"/>
                      <a:pt x="131" y="256"/>
                      <a:pt x="131" y="256"/>
                    </a:cubicBezTo>
                    <a:cubicBezTo>
                      <a:pt x="131" y="256"/>
                      <a:pt x="131" y="256"/>
                      <a:pt x="131" y="256"/>
                    </a:cubicBezTo>
                    <a:cubicBezTo>
                      <a:pt x="131" y="256"/>
                      <a:pt x="131" y="256"/>
                      <a:pt x="132" y="256"/>
                    </a:cubicBezTo>
                    <a:cubicBezTo>
                      <a:pt x="133" y="257"/>
                      <a:pt x="132" y="258"/>
                      <a:pt x="132" y="258"/>
                    </a:cubicBezTo>
                    <a:cubicBezTo>
                      <a:pt x="135" y="258"/>
                      <a:pt x="135" y="258"/>
                      <a:pt x="135" y="258"/>
                    </a:cubicBezTo>
                    <a:cubicBezTo>
                      <a:pt x="136" y="259"/>
                      <a:pt x="136" y="259"/>
                      <a:pt x="136" y="259"/>
                    </a:cubicBezTo>
                    <a:cubicBezTo>
                      <a:pt x="136" y="259"/>
                      <a:pt x="136" y="259"/>
                      <a:pt x="137" y="259"/>
                    </a:cubicBezTo>
                    <a:cubicBezTo>
                      <a:pt x="138" y="260"/>
                      <a:pt x="137" y="260"/>
                      <a:pt x="138" y="260"/>
                    </a:cubicBezTo>
                    <a:cubicBezTo>
                      <a:pt x="138" y="260"/>
                      <a:pt x="138" y="260"/>
                      <a:pt x="138" y="260"/>
                    </a:cubicBezTo>
                    <a:cubicBezTo>
                      <a:pt x="138" y="260"/>
                      <a:pt x="138" y="260"/>
                      <a:pt x="139" y="260"/>
                    </a:cubicBezTo>
                    <a:cubicBezTo>
                      <a:pt x="140" y="261"/>
                      <a:pt x="139" y="262"/>
                      <a:pt x="139" y="262"/>
                    </a:cubicBezTo>
                    <a:cubicBezTo>
                      <a:pt x="139" y="262"/>
                      <a:pt x="139" y="262"/>
                      <a:pt x="139" y="263"/>
                    </a:cubicBezTo>
                    <a:cubicBezTo>
                      <a:pt x="139" y="263"/>
                      <a:pt x="138" y="263"/>
                      <a:pt x="138" y="263"/>
                    </a:cubicBezTo>
                    <a:cubicBezTo>
                      <a:pt x="138" y="263"/>
                      <a:pt x="138" y="263"/>
                      <a:pt x="139" y="263"/>
                    </a:cubicBezTo>
                    <a:cubicBezTo>
                      <a:pt x="139" y="264"/>
                      <a:pt x="139" y="264"/>
                      <a:pt x="139" y="264"/>
                    </a:cubicBezTo>
                    <a:cubicBezTo>
                      <a:pt x="140" y="266"/>
                      <a:pt x="140" y="266"/>
                      <a:pt x="140" y="266"/>
                    </a:cubicBezTo>
                    <a:cubicBezTo>
                      <a:pt x="140" y="266"/>
                      <a:pt x="140" y="266"/>
                      <a:pt x="141" y="266"/>
                    </a:cubicBezTo>
                    <a:cubicBezTo>
                      <a:pt x="141" y="267"/>
                      <a:pt x="141" y="267"/>
                      <a:pt x="141" y="266"/>
                    </a:cubicBezTo>
                    <a:cubicBezTo>
                      <a:pt x="141" y="266"/>
                      <a:pt x="141" y="266"/>
                      <a:pt x="141" y="267"/>
                    </a:cubicBezTo>
                    <a:cubicBezTo>
                      <a:pt x="142" y="268"/>
                      <a:pt x="140" y="268"/>
                      <a:pt x="142" y="269"/>
                    </a:cubicBezTo>
                    <a:cubicBezTo>
                      <a:pt x="144" y="269"/>
                      <a:pt x="146" y="270"/>
                      <a:pt x="146" y="270"/>
                    </a:cubicBezTo>
                    <a:cubicBezTo>
                      <a:pt x="146" y="270"/>
                      <a:pt x="146" y="270"/>
                      <a:pt x="146" y="270"/>
                    </a:cubicBezTo>
                    <a:cubicBezTo>
                      <a:pt x="146" y="271"/>
                      <a:pt x="147" y="271"/>
                      <a:pt x="146" y="272"/>
                    </a:cubicBezTo>
                    <a:cubicBezTo>
                      <a:pt x="145" y="272"/>
                      <a:pt x="145" y="272"/>
                      <a:pt x="145" y="272"/>
                    </a:cubicBezTo>
                    <a:cubicBezTo>
                      <a:pt x="146" y="275"/>
                      <a:pt x="146" y="275"/>
                      <a:pt x="146" y="275"/>
                    </a:cubicBezTo>
                    <a:cubicBezTo>
                      <a:pt x="146" y="275"/>
                      <a:pt x="146" y="275"/>
                      <a:pt x="146" y="275"/>
                    </a:cubicBezTo>
                    <a:cubicBezTo>
                      <a:pt x="147" y="275"/>
                      <a:pt x="147" y="275"/>
                      <a:pt x="146" y="275"/>
                    </a:cubicBezTo>
                    <a:cubicBezTo>
                      <a:pt x="146" y="275"/>
                      <a:pt x="146" y="275"/>
                      <a:pt x="147" y="276"/>
                    </a:cubicBezTo>
                    <a:cubicBezTo>
                      <a:pt x="148" y="277"/>
                      <a:pt x="149" y="279"/>
                      <a:pt x="149" y="279"/>
                    </a:cubicBezTo>
                    <a:cubicBezTo>
                      <a:pt x="149" y="279"/>
                      <a:pt x="149" y="279"/>
                      <a:pt x="149" y="279"/>
                    </a:cubicBezTo>
                    <a:cubicBezTo>
                      <a:pt x="149" y="280"/>
                      <a:pt x="149" y="280"/>
                      <a:pt x="149" y="280"/>
                    </a:cubicBezTo>
                    <a:cubicBezTo>
                      <a:pt x="149" y="281"/>
                      <a:pt x="149" y="281"/>
                      <a:pt x="149" y="281"/>
                    </a:cubicBezTo>
                    <a:cubicBezTo>
                      <a:pt x="149" y="281"/>
                      <a:pt x="149" y="281"/>
                      <a:pt x="149" y="281"/>
                    </a:cubicBezTo>
                    <a:cubicBezTo>
                      <a:pt x="149" y="280"/>
                      <a:pt x="149" y="280"/>
                      <a:pt x="149" y="280"/>
                    </a:cubicBezTo>
                    <a:cubicBezTo>
                      <a:pt x="149" y="280"/>
                      <a:pt x="148" y="279"/>
                      <a:pt x="148" y="278"/>
                    </a:cubicBezTo>
                    <a:cubicBezTo>
                      <a:pt x="147" y="278"/>
                      <a:pt x="147" y="277"/>
                      <a:pt x="147" y="277"/>
                    </a:cubicBezTo>
                    <a:cubicBezTo>
                      <a:pt x="146" y="277"/>
                      <a:pt x="146" y="277"/>
                      <a:pt x="146" y="277"/>
                    </a:cubicBezTo>
                    <a:cubicBezTo>
                      <a:pt x="145" y="277"/>
                      <a:pt x="145" y="277"/>
                      <a:pt x="145" y="277"/>
                    </a:cubicBezTo>
                    <a:cubicBezTo>
                      <a:pt x="145" y="278"/>
                      <a:pt x="145" y="278"/>
                      <a:pt x="145" y="278"/>
                    </a:cubicBezTo>
                    <a:cubicBezTo>
                      <a:pt x="145" y="278"/>
                      <a:pt x="145" y="278"/>
                      <a:pt x="146" y="278"/>
                    </a:cubicBezTo>
                    <a:cubicBezTo>
                      <a:pt x="146" y="278"/>
                      <a:pt x="146" y="278"/>
                      <a:pt x="145" y="279"/>
                    </a:cubicBezTo>
                    <a:cubicBezTo>
                      <a:pt x="145" y="280"/>
                      <a:pt x="145" y="279"/>
                      <a:pt x="145" y="280"/>
                    </a:cubicBezTo>
                    <a:cubicBezTo>
                      <a:pt x="145" y="280"/>
                      <a:pt x="144" y="280"/>
                      <a:pt x="144" y="280"/>
                    </a:cubicBezTo>
                    <a:cubicBezTo>
                      <a:pt x="144" y="280"/>
                      <a:pt x="144" y="280"/>
                      <a:pt x="144" y="280"/>
                    </a:cubicBezTo>
                    <a:cubicBezTo>
                      <a:pt x="145" y="282"/>
                      <a:pt x="145" y="282"/>
                      <a:pt x="145" y="282"/>
                    </a:cubicBezTo>
                    <a:cubicBezTo>
                      <a:pt x="144" y="286"/>
                      <a:pt x="144" y="286"/>
                      <a:pt x="144" y="286"/>
                    </a:cubicBezTo>
                    <a:cubicBezTo>
                      <a:pt x="144" y="287"/>
                      <a:pt x="144" y="287"/>
                      <a:pt x="144" y="287"/>
                    </a:cubicBezTo>
                    <a:cubicBezTo>
                      <a:pt x="144" y="287"/>
                      <a:pt x="144" y="288"/>
                      <a:pt x="144" y="288"/>
                    </a:cubicBezTo>
                    <a:cubicBezTo>
                      <a:pt x="144" y="288"/>
                      <a:pt x="143" y="289"/>
                      <a:pt x="143" y="290"/>
                    </a:cubicBezTo>
                    <a:cubicBezTo>
                      <a:pt x="143" y="290"/>
                      <a:pt x="143" y="291"/>
                      <a:pt x="143" y="291"/>
                    </a:cubicBezTo>
                    <a:cubicBezTo>
                      <a:pt x="142" y="292"/>
                      <a:pt x="143" y="291"/>
                      <a:pt x="142" y="292"/>
                    </a:cubicBezTo>
                    <a:cubicBezTo>
                      <a:pt x="142" y="292"/>
                      <a:pt x="142" y="292"/>
                      <a:pt x="142" y="292"/>
                    </a:cubicBezTo>
                    <a:cubicBezTo>
                      <a:pt x="142" y="292"/>
                      <a:pt x="142" y="292"/>
                      <a:pt x="142" y="292"/>
                    </a:cubicBezTo>
                    <a:cubicBezTo>
                      <a:pt x="142" y="294"/>
                      <a:pt x="141" y="294"/>
                      <a:pt x="141" y="295"/>
                    </a:cubicBezTo>
                    <a:cubicBezTo>
                      <a:pt x="141" y="295"/>
                      <a:pt x="141" y="296"/>
                      <a:pt x="141" y="296"/>
                    </a:cubicBezTo>
                    <a:cubicBezTo>
                      <a:pt x="140" y="296"/>
                      <a:pt x="140" y="296"/>
                      <a:pt x="140" y="296"/>
                    </a:cubicBezTo>
                    <a:cubicBezTo>
                      <a:pt x="140" y="296"/>
                      <a:pt x="141" y="298"/>
                      <a:pt x="137" y="297"/>
                    </a:cubicBezTo>
                    <a:cubicBezTo>
                      <a:pt x="132" y="297"/>
                      <a:pt x="131" y="297"/>
                      <a:pt x="131" y="297"/>
                    </a:cubicBezTo>
                    <a:cubicBezTo>
                      <a:pt x="131" y="297"/>
                      <a:pt x="130" y="296"/>
                      <a:pt x="129" y="297"/>
                    </a:cubicBezTo>
                    <a:cubicBezTo>
                      <a:pt x="127" y="297"/>
                      <a:pt x="126" y="296"/>
                      <a:pt x="125" y="296"/>
                    </a:cubicBezTo>
                    <a:cubicBezTo>
                      <a:pt x="125" y="296"/>
                      <a:pt x="124" y="296"/>
                      <a:pt x="124" y="296"/>
                    </a:cubicBezTo>
                    <a:cubicBezTo>
                      <a:pt x="123" y="296"/>
                      <a:pt x="123" y="296"/>
                      <a:pt x="122" y="296"/>
                    </a:cubicBezTo>
                    <a:cubicBezTo>
                      <a:pt x="121" y="296"/>
                      <a:pt x="121" y="296"/>
                      <a:pt x="121" y="296"/>
                    </a:cubicBezTo>
                    <a:cubicBezTo>
                      <a:pt x="121" y="296"/>
                      <a:pt x="121" y="296"/>
                      <a:pt x="120" y="296"/>
                    </a:cubicBezTo>
                    <a:cubicBezTo>
                      <a:pt x="120" y="296"/>
                      <a:pt x="120" y="296"/>
                      <a:pt x="119" y="296"/>
                    </a:cubicBezTo>
                    <a:cubicBezTo>
                      <a:pt x="117" y="296"/>
                      <a:pt x="118" y="296"/>
                      <a:pt x="117" y="296"/>
                    </a:cubicBezTo>
                    <a:cubicBezTo>
                      <a:pt x="116" y="296"/>
                      <a:pt x="115" y="296"/>
                      <a:pt x="115" y="296"/>
                    </a:cubicBezTo>
                    <a:cubicBezTo>
                      <a:pt x="111" y="295"/>
                      <a:pt x="111" y="295"/>
                      <a:pt x="111" y="295"/>
                    </a:cubicBezTo>
                    <a:cubicBezTo>
                      <a:pt x="111" y="295"/>
                      <a:pt x="109" y="295"/>
                      <a:pt x="108" y="295"/>
                    </a:cubicBezTo>
                    <a:cubicBezTo>
                      <a:pt x="108" y="294"/>
                      <a:pt x="112" y="294"/>
                      <a:pt x="108" y="294"/>
                    </a:cubicBezTo>
                    <a:cubicBezTo>
                      <a:pt x="104" y="295"/>
                      <a:pt x="104" y="295"/>
                      <a:pt x="104" y="295"/>
                    </a:cubicBezTo>
                    <a:cubicBezTo>
                      <a:pt x="104" y="295"/>
                      <a:pt x="104" y="295"/>
                      <a:pt x="104" y="295"/>
                    </a:cubicBezTo>
                    <a:cubicBezTo>
                      <a:pt x="103" y="295"/>
                      <a:pt x="103" y="295"/>
                      <a:pt x="103" y="295"/>
                    </a:cubicBezTo>
                    <a:cubicBezTo>
                      <a:pt x="103" y="295"/>
                      <a:pt x="103" y="295"/>
                      <a:pt x="102" y="295"/>
                    </a:cubicBezTo>
                    <a:cubicBezTo>
                      <a:pt x="102" y="295"/>
                      <a:pt x="102" y="295"/>
                      <a:pt x="101" y="295"/>
                    </a:cubicBezTo>
                    <a:cubicBezTo>
                      <a:pt x="101" y="295"/>
                      <a:pt x="101" y="295"/>
                      <a:pt x="100" y="295"/>
                    </a:cubicBezTo>
                    <a:cubicBezTo>
                      <a:pt x="99" y="295"/>
                      <a:pt x="99" y="295"/>
                      <a:pt x="99" y="295"/>
                    </a:cubicBezTo>
                    <a:cubicBezTo>
                      <a:pt x="99" y="295"/>
                      <a:pt x="99" y="295"/>
                      <a:pt x="99" y="295"/>
                    </a:cubicBezTo>
                    <a:cubicBezTo>
                      <a:pt x="97" y="295"/>
                      <a:pt x="97" y="295"/>
                      <a:pt x="97" y="295"/>
                    </a:cubicBezTo>
                    <a:cubicBezTo>
                      <a:pt x="97" y="295"/>
                      <a:pt x="96" y="293"/>
                      <a:pt x="95" y="293"/>
                    </a:cubicBezTo>
                    <a:cubicBezTo>
                      <a:pt x="94" y="293"/>
                      <a:pt x="94" y="293"/>
                      <a:pt x="94" y="293"/>
                    </a:cubicBezTo>
                    <a:cubicBezTo>
                      <a:pt x="93" y="293"/>
                      <a:pt x="93" y="293"/>
                      <a:pt x="93" y="293"/>
                    </a:cubicBezTo>
                    <a:cubicBezTo>
                      <a:pt x="92" y="293"/>
                      <a:pt x="92" y="293"/>
                      <a:pt x="92" y="293"/>
                    </a:cubicBezTo>
                    <a:cubicBezTo>
                      <a:pt x="91" y="294"/>
                      <a:pt x="91" y="294"/>
                      <a:pt x="91" y="294"/>
                    </a:cubicBezTo>
                    <a:cubicBezTo>
                      <a:pt x="91" y="294"/>
                      <a:pt x="91" y="294"/>
                      <a:pt x="90" y="294"/>
                    </a:cubicBezTo>
                    <a:cubicBezTo>
                      <a:pt x="90" y="295"/>
                      <a:pt x="90" y="295"/>
                      <a:pt x="90" y="295"/>
                    </a:cubicBezTo>
                    <a:cubicBezTo>
                      <a:pt x="89" y="296"/>
                      <a:pt x="89" y="296"/>
                      <a:pt x="89" y="296"/>
                    </a:cubicBezTo>
                    <a:cubicBezTo>
                      <a:pt x="89" y="296"/>
                      <a:pt x="90" y="296"/>
                      <a:pt x="90" y="296"/>
                    </a:cubicBezTo>
                    <a:cubicBezTo>
                      <a:pt x="90" y="296"/>
                      <a:pt x="90" y="296"/>
                      <a:pt x="89" y="296"/>
                    </a:cubicBezTo>
                    <a:cubicBezTo>
                      <a:pt x="88" y="297"/>
                      <a:pt x="88" y="297"/>
                      <a:pt x="88" y="297"/>
                    </a:cubicBezTo>
                    <a:cubicBezTo>
                      <a:pt x="87" y="297"/>
                      <a:pt x="87" y="297"/>
                      <a:pt x="87" y="297"/>
                    </a:cubicBezTo>
                    <a:cubicBezTo>
                      <a:pt x="87" y="297"/>
                      <a:pt x="86" y="297"/>
                      <a:pt x="85" y="297"/>
                    </a:cubicBezTo>
                    <a:cubicBezTo>
                      <a:pt x="85" y="298"/>
                      <a:pt x="84" y="297"/>
                      <a:pt x="84" y="298"/>
                    </a:cubicBezTo>
                    <a:cubicBezTo>
                      <a:pt x="84" y="298"/>
                      <a:pt x="84" y="298"/>
                      <a:pt x="84" y="298"/>
                    </a:cubicBezTo>
                    <a:cubicBezTo>
                      <a:pt x="82" y="299"/>
                      <a:pt x="82" y="299"/>
                      <a:pt x="82" y="299"/>
                    </a:cubicBezTo>
                    <a:cubicBezTo>
                      <a:pt x="82" y="299"/>
                      <a:pt x="82" y="299"/>
                      <a:pt x="82" y="299"/>
                    </a:cubicBezTo>
                    <a:cubicBezTo>
                      <a:pt x="82" y="299"/>
                      <a:pt x="82" y="299"/>
                      <a:pt x="82" y="300"/>
                    </a:cubicBezTo>
                    <a:cubicBezTo>
                      <a:pt x="82" y="302"/>
                      <a:pt x="81" y="302"/>
                      <a:pt x="82" y="302"/>
                    </a:cubicBezTo>
                    <a:cubicBezTo>
                      <a:pt x="82" y="303"/>
                      <a:pt x="82" y="303"/>
                      <a:pt x="82" y="303"/>
                    </a:cubicBezTo>
                    <a:cubicBezTo>
                      <a:pt x="83" y="304"/>
                      <a:pt x="83" y="304"/>
                      <a:pt x="83" y="304"/>
                    </a:cubicBezTo>
                    <a:cubicBezTo>
                      <a:pt x="83" y="304"/>
                      <a:pt x="83" y="304"/>
                      <a:pt x="83" y="304"/>
                    </a:cubicBezTo>
                    <a:cubicBezTo>
                      <a:pt x="83" y="305"/>
                      <a:pt x="84" y="309"/>
                      <a:pt x="84" y="311"/>
                    </a:cubicBezTo>
                    <a:cubicBezTo>
                      <a:pt x="83" y="313"/>
                      <a:pt x="84" y="315"/>
                      <a:pt x="84" y="315"/>
                    </a:cubicBezTo>
                    <a:cubicBezTo>
                      <a:pt x="84" y="315"/>
                      <a:pt x="84" y="314"/>
                      <a:pt x="84" y="315"/>
                    </a:cubicBezTo>
                    <a:cubicBezTo>
                      <a:pt x="84" y="316"/>
                      <a:pt x="84" y="315"/>
                      <a:pt x="84" y="317"/>
                    </a:cubicBezTo>
                    <a:cubicBezTo>
                      <a:pt x="84" y="318"/>
                      <a:pt x="84" y="322"/>
                      <a:pt x="82" y="327"/>
                    </a:cubicBezTo>
                    <a:cubicBezTo>
                      <a:pt x="80" y="331"/>
                      <a:pt x="80" y="333"/>
                      <a:pt x="79" y="334"/>
                    </a:cubicBezTo>
                    <a:cubicBezTo>
                      <a:pt x="77" y="336"/>
                      <a:pt x="77" y="337"/>
                      <a:pt x="77" y="337"/>
                    </a:cubicBezTo>
                    <a:cubicBezTo>
                      <a:pt x="77" y="337"/>
                      <a:pt x="77" y="337"/>
                      <a:pt x="77" y="338"/>
                    </a:cubicBezTo>
                    <a:cubicBezTo>
                      <a:pt x="77" y="338"/>
                      <a:pt x="77" y="338"/>
                      <a:pt x="77" y="339"/>
                    </a:cubicBezTo>
                    <a:cubicBezTo>
                      <a:pt x="77" y="341"/>
                      <a:pt x="77" y="341"/>
                      <a:pt x="77" y="341"/>
                    </a:cubicBezTo>
                    <a:cubicBezTo>
                      <a:pt x="77" y="342"/>
                      <a:pt x="77" y="342"/>
                      <a:pt x="77" y="342"/>
                    </a:cubicBezTo>
                    <a:cubicBezTo>
                      <a:pt x="77" y="342"/>
                      <a:pt x="77" y="342"/>
                      <a:pt x="77" y="343"/>
                    </a:cubicBezTo>
                    <a:cubicBezTo>
                      <a:pt x="78" y="343"/>
                      <a:pt x="79" y="343"/>
                      <a:pt x="79" y="343"/>
                    </a:cubicBezTo>
                    <a:cubicBezTo>
                      <a:pt x="78" y="344"/>
                      <a:pt x="78" y="344"/>
                      <a:pt x="78" y="344"/>
                    </a:cubicBezTo>
                    <a:cubicBezTo>
                      <a:pt x="79" y="344"/>
                      <a:pt x="78" y="344"/>
                      <a:pt x="79" y="344"/>
                    </a:cubicBezTo>
                    <a:cubicBezTo>
                      <a:pt x="80" y="344"/>
                      <a:pt x="80" y="344"/>
                      <a:pt x="80" y="344"/>
                    </a:cubicBezTo>
                    <a:cubicBezTo>
                      <a:pt x="80" y="344"/>
                      <a:pt x="80" y="344"/>
                      <a:pt x="81" y="344"/>
                    </a:cubicBezTo>
                    <a:cubicBezTo>
                      <a:pt x="82" y="344"/>
                      <a:pt x="82" y="344"/>
                      <a:pt x="82" y="344"/>
                    </a:cubicBezTo>
                    <a:cubicBezTo>
                      <a:pt x="82" y="344"/>
                      <a:pt x="82" y="344"/>
                      <a:pt x="82" y="344"/>
                    </a:cubicBezTo>
                    <a:cubicBezTo>
                      <a:pt x="81" y="346"/>
                      <a:pt x="81" y="346"/>
                      <a:pt x="81" y="346"/>
                    </a:cubicBezTo>
                    <a:cubicBezTo>
                      <a:pt x="81" y="346"/>
                      <a:pt x="81" y="346"/>
                      <a:pt x="81" y="346"/>
                    </a:cubicBezTo>
                    <a:cubicBezTo>
                      <a:pt x="81" y="347"/>
                      <a:pt x="81" y="347"/>
                      <a:pt x="81" y="348"/>
                    </a:cubicBezTo>
                    <a:cubicBezTo>
                      <a:pt x="81" y="348"/>
                      <a:pt x="81" y="348"/>
                      <a:pt x="81" y="349"/>
                    </a:cubicBezTo>
                    <a:cubicBezTo>
                      <a:pt x="81" y="350"/>
                      <a:pt x="81" y="350"/>
                      <a:pt x="81" y="350"/>
                    </a:cubicBezTo>
                    <a:cubicBezTo>
                      <a:pt x="81" y="350"/>
                      <a:pt x="81" y="350"/>
                      <a:pt x="81" y="350"/>
                    </a:cubicBezTo>
                    <a:cubicBezTo>
                      <a:pt x="81" y="350"/>
                      <a:pt x="81" y="350"/>
                      <a:pt x="81" y="351"/>
                    </a:cubicBezTo>
                    <a:cubicBezTo>
                      <a:pt x="81" y="352"/>
                      <a:pt x="81" y="352"/>
                      <a:pt x="81" y="352"/>
                    </a:cubicBezTo>
                    <a:cubicBezTo>
                      <a:pt x="81" y="352"/>
                      <a:pt x="81" y="352"/>
                      <a:pt x="81" y="352"/>
                    </a:cubicBezTo>
                    <a:cubicBezTo>
                      <a:pt x="81" y="352"/>
                      <a:pt x="81" y="352"/>
                      <a:pt x="80" y="353"/>
                    </a:cubicBezTo>
                    <a:cubicBezTo>
                      <a:pt x="80" y="355"/>
                      <a:pt x="80" y="355"/>
                      <a:pt x="80" y="355"/>
                    </a:cubicBezTo>
                    <a:cubicBezTo>
                      <a:pt x="80" y="355"/>
                      <a:pt x="80" y="355"/>
                      <a:pt x="80" y="355"/>
                    </a:cubicBezTo>
                    <a:cubicBezTo>
                      <a:pt x="80" y="355"/>
                      <a:pt x="80" y="355"/>
                      <a:pt x="80" y="356"/>
                    </a:cubicBezTo>
                    <a:cubicBezTo>
                      <a:pt x="78" y="358"/>
                      <a:pt x="78" y="358"/>
                      <a:pt x="78" y="358"/>
                    </a:cubicBezTo>
                    <a:cubicBezTo>
                      <a:pt x="78" y="358"/>
                      <a:pt x="77" y="360"/>
                      <a:pt x="78" y="359"/>
                    </a:cubicBezTo>
                    <a:cubicBezTo>
                      <a:pt x="80" y="358"/>
                      <a:pt x="79" y="359"/>
                      <a:pt x="80" y="358"/>
                    </a:cubicBezTo>
                    <a:cubicBezTo>
                      <a:pt x="80" y="358"/>
                      <a:pt x="80" y="357"/>
                      <a:pt x="81" y="357"/>
                    </a:cubicBezTo>
                    <a:cubicBezTo>
                      <a:pt x="82" y="357"/>
                      <a:pt x="81" y="357"/>
                      <a:pt x="82" y="357"/>
                    </a:cubicBezTo>
                    <a:cubicBezTo>
                      <a:pt x="82" y="358"/>
                      <a:pt x="82" y="357"/>
                      <a:pt x="82" y="357"/>
                    </a:cubicBezTo>
                    <a:cubicBezTo>
                      <a:pt x="82" y="357"/>
                      <a:pt x="82" y="357"/>
                      <a:pt x="83" y="357"/>
                    </a:cubicBezTo>
                    <a:cubicBezTo>
                      <a:pt x="84" y="358"/>
                      <a:pt x="84" y="358"/>
                      <a:pt x="84" y="358"/>
                    </a:cubicBezTo>
                    <a:cubicBezTo>
                      <a:pt x="85" y="358"/>
                      <a:pt x="85" y="358"/>
                      <a:pt x="86" y="358"/>
                    </a:cubicBezTo>
                    <a:cubicBezTo>
                      <a:pt x="86" y="358"/>
                      <a:pt x="85" y="357"/>
                      <a:pt x="86" y="358"/>
                    </a:cubicBezTo>
                    <a:cubicBezTo>
                      <a:pt x="87" y="358"/>
                      <a:pt x="86" y="359"/>
                      <a:pt x="88" y="359"/>
                    </a:cubicBezTo>
                    <a:cubicBezTo>
                      <a:pt x="90" y="358"/>
                      <a:pt x="89" y="358"/>
                      <a:pt x="90" y="358"/>
                    </a:cubicBezTo>
                    <a:cubicBezTo>
                      <a:pt x="90" y="357"/>
                      <a:pt x="90" y="357"/>
                      <a:pt x="90" y="356"/>
                    </a:cubicBezTo>
                    <a:cubicBezTo>
                      <a:pt x="91" y="356"/>
                      <a:pt x="90" y="356"/>
                      <a:pt x="92" y="356"/>
                    </a:cubicBezTo>
                    <a:cubicBezTo>
                      <a:pt x="94" y="356"/>
                      <a:pt x="93" y="357"/>
                      <a:pt x="94" y="356"/>
                    </a:cubicBezTo>
                    <a:cubicBezTo>
                      <a:pt x="95" y="356"/>
                      <a:pt x="94" y="356"/>
                      <a:pt x="95" y="356"/>
                    </a:cubicBezTo>
                    <a:cubicBezTo>
                      <a:pt x="96" y="357"/>
                      <a:pt x="94" y="357"/>
                      <a:pt x="97" y="357"/>
                    </a:cubicBezTo>
                    <a:cubicBezTo>
                      <a:pt x="100" y="358"/>
                      <a:pt x="99" y="359"/>
                      <a:pt x="99" y="359"/>
                    </a:cubicBezTo>
                    <a:cubicBezTo>
                      <a:pt x="99" y="359"/>
                      <a:pt x="99" y="359"/>
                      <a:pt x="99" y="360"/>
                    </a:cubicBezTo>
                    <a:cubicBezTo>
                      <a:pt x="99" y="360"/>
                      <a:pt x="99" y="360"/>
                      <a:pt x="99" y="361"/>
                    </a:cubicBezTo>
                    <a:cubicBezTo>
                      <a:pt x="99" y="361"/>
                      <a:pt x="99" y="361"/>
                      <a:pt x="99" y="361"/>
                    </a:cubicBezTo>
                    <a:cubicBezTo>
                      <a:pt x="99" y="361"/>
                      <a:pt x="99" y="361"/>
                      <a:pt x="99" y="362"/>
                    </a:cubicBezTo>
                    <a:cubicBezTo>
                      <a:pt x="100" y="363"/>
                      <a:pt x="98" y="362"/>
                      <a:pt x="100" y="364"/>
                    </a:cubicBezTo>
                    <a:cubicBezTo>
                      <a:pt x="102" y="366"/>
                      <a:pt x="101" y="365"/>
                      <a:pt x="102" y="366"/>
                    </a:cubicBezTo>
                    <a:cubicBezTo>
                      <a:pt x="102" y="367"/>
                      <a:pt x="102" y="366"/>
                      <a:pt x="102" y="367"/>
                    </a:cubicBezTo>
                    <a:cubicBezTo>
                      <a:pt x="103" y="367"/>
                      <a:pt x="103" y="367"/>
                      <a:pt x="103" y="367"/>
                    </a:cubicBezTo>
                    <a:cubicBezTo>
                      <a:pt x="103" y="367"/>
                      <a:pt x="103" y="367"/>
                      <a:pt x="103" y="367"/>
                    </a:cubicBezTo>
                    <a:cubicBezTo>
                      <a:pt x="103" y="367"/>
                      <a:pt x="103" y="367"/>
                      <a:pt x="104" y="367"/>
                    </a:cubicBezTo>
                    <a:cubicBezTo>
                      <a:pt x="105" y="368"/>
                      <a:pt x="105" y="368"/>
                      <a:pt x="106" y="368"/>
                    </a:cubicBezTo>
                    <a:cubicBezTo>
                      <a:pt x="106" y="368"/>
                      <a:pt x="106" y="368"/>
                      <a:pt x="106" y="368"/>
                    </a:cubicBezTo>
                    <a:cubicBezTo>
                      <a:pt x="106" y="368"/>
                      <a:pt x="106" y="368"/>
                      <a:pt x="107" y="368"/>
                    </a:cubicBezTo>
                    <a:cubicBezTo>
                      <a:pt x="107" y="367"/>
                      <a:pt x="107" y="368"/>
                      <a:pt x="108" y="366"/>
                    </a:cubicBezTo>
                    <a:cubicBezTo>
                      <a:pt x="109" y="365"/>
                      <a:pt x="109" y="365"/>
                      <a:pt x="109" y="365"/>
                    </a:cubicBezTo>
                    <a:cubicBezTo>
                      <a:pt x="109" y="365"/>
                      <a:pt x="109" y="365"/>
                      <a:pt x="111" y="364"/>
                    </a:cubicBezTo>
                    <a:cubicBezTo>
                      <a:pt x="112" y="363"/>
                      <a:pt x="111" y="364"/>
                      <a:pt x="112" y="363"/>
                    </a:cubicBezTo>
                    <a:cubicBezTo>
                      <a:pt x="112" y="363"/>
                      <a:pt x="112" y="363"/>
                      <a:pt x="113" y="363"/>
                    </a:cubicBezTo>
                    <a:cubicBezTo>
                      <a:pt x="115" y="362"/>
                      <a:pt x="115" y="363"/>
                      <a:pt x="115" y="362"/>
                    </a:cubicBezTo>
                    <a:cubicBezTo>
                      <a:pt x="115" y="362"/>
                      <a:pt x="116" y="362"/>
                      <a:pt x="116" y="361"/>
                    </a:cubicBezTo>
                    <a:cubicBezTo>
                      <a:pt x="116" y="361"/>
                      <a:pt x="116" y="361"/>
                      <a:pt x="117" y="361"/>
                    </a:cubicBezTo>
                    <a:cubicBezTo>
                      <a:pt x="118" y="361"/>
                      <a:pt x="120" y="360"/>
                      <a:pt x="120" y="360"/>
                    </a:cubicBezTo>
                    <a:cubicBezTo>
                      <a:pt x="125" y="361"/>
                      <a:pt x="125" y="361"/>
                      <a:pt x="125" y="361"/>
                    </a:cubicBezTo>
                    <a:cubicBezTo>
                      <a:pt x="125" y="361"/>
                      <a:pt x="125" y="361"/>
                      <a:pt x="126" y="361"/>
                    </a:cubicBezTo>
                    <a:cubicBezTo>
                      <a:pt x="127" y="361"/>
                      <a:pt x="127" y="361"/>
                      <a:pt x="127" y="361"/>
                    </a:cubicBezTo>
                    <a:cubicBezTo>
                      <a:pt x="127" y="361"/>
                      <a:pt x="127" y="361"/>
                      <a:pt x="128" y="361"/>
                    </a:cubicBezTo>
                    <a:cubicBezTo>
                      <a:pt x="129" y="361"/>
                      <a:pt x="129" y="362"/>
                      <a:pt x="129" y="361"/>
                    </a:cubicBezTo>
                    <a:cubicBezTo>
                      <a:pt x="129" y="361"/>
                      <a:pt x="130" y="360"/>
                      <a:pt x="130" y="360"/>
                    </a:cubicBezTo>
                    <a:cubicBezTo>
                      <a:pt x="130" y="360"/>
                      <a:pt x="130" y="360"/>
                      <a:pt x="131" y="360"/>
                    </a:cubicBezTo>
                    <a:cubicBezTo>
                      <a:pt x="131" y="360"/>
                      <a:pt x="131" y="360"/>
                      <a:pt x="131" y="360"/>
                    </a:cubicBezTo>
                    <a:cubicBezTo>
                      <a:pt x="131" y="360"/>
                      <a:pt x="132" y="361"/>
                      <a:pt x="132" y="361"/>
                    </a:cubicBezTo>
                    <a:cubicBezTo>
                      <a:pt x="133" y="361"/>
                      <a:pt x="133" y="361"/>
                      <a:pt x="133" y="361"/>
                    </a:cubicBezTo>
                    <a:cubicBezTo>
                      <a:pt x="134" y="360"/>
                      <a:pt x="134" y="360"/>
                      <a:pt x="134" y="360"/>
                    </a:cubicBezTo>
                    <a:cubicBezTo>
                      <a:pt x="135" y="360"/>
                      <a:pt x="135" y="361"/>
                      <a:pt x="135" y="360"/>
                    </a:cubicBezTo>
                    <a:cubicBezTo>
                      <a:pt x="135" y="359"/>
                      <a:pt x="135" y="359"/>
                      <a:pt x="136" y="358"/>
                    </a:cubicBezTo>
                    <a:cubicBezTo>
                      <a:pt x="136" y="357"/>
                      <a:pt x="136" y="356"/>
                      <a:pt x="137" y="356"/>
                    </a:cubicBezTo>
                    <a:cubicBezTo>
                      <a:pt x="137" y="355"/>
                      <a:pt x="136" y="355"/>
                      <a:pt x="137" y="355"/>
                    </a:cubicBezTo>
                    <a:cubicBezTo>
                      <a:pt x="138" y="354"/>
                      <a:pt x="138" y="354"/>
                      <a:pt x="138" y="354"/>
                    </a:cubicBezTo>
                    <a:cubicBezTo>
                      <a:pt x="139" y="354"/>
                      <a:pt x="140" y="353"/>
                      <a:pt x="140" y="353"/>
                    </a:cubicBezTo>
                    <a:cubicBezTo>
                      <a:pt x="141" y="353"/>
                      <a:pt x="143" y="353"/>
                      <a:pt x="143" y="353"/>
                    </a:cubicBezTo>
                    <a:cubicBezTo>
                      <a:pt x="144" y="352"/>
                      <a:pt x="143" y="353"/>
                      <a:pt x="144" y="352"/>
                    </a:cubicBezTo>
                    <a:cubicBezTo>
                      <a:pt x="144" y="352"/>
                      <a:pt x="144" y="352"/>
                      <a:pt x="144" y="353"/>
                    </a:cubicBezTo>
                    <a:cubicBezTo>
                      <a:pt x="144" y="353"/>
                      <a:pt x="144" y="353"/>
                      <a:pt x="144" y="352"/>
                    </a:cubicBezTo>
                    <a:cubicBezTo>
                      <a:pt x="145" y="351"/>
                      <a:pt x="145" y="350"/>
                      <a:pt x="145" y="350"/>
                    </a:cubicBezTo>
                    <a:cubicBezTo>
                      <a:pt x="145" y="350"/>
                      <a:pt x="144" y="350"/>
                      <a:pt x="145" y="350"/>
                    </a:cubicBezTo>
                    <a:cubicBezTo>
                      <a:pt x="145" y="349"/>
                      <a:pt x="145" y="349"/>
                      <a:pt x="145" y="348"/>
                    </a:cubicBezTo>
                    <a:cubicBezTo>
                      <a:pt x="146" y="348"/>
                      <a:pt x="148" y="346"/>
                      <a:pt x="148" y="345"/>
                    </a:cubicBezTo>
                    <a:cubicBezTo>
                      <a:pt x="148" y="345"/>
                      <a:pt x="146" y="345"/>
                      <a:pt x="148" y="344"/>
                    </a:cubicBezTo>
                    <a:cubicBezTo>
                      <a:pt x="150" y="344"/>
                      <a:pt x="150" y="344"/>
                      <a:pt x="151" y="343"/>
                    </a:cubicBezTo>
                    <a:cubicBezTo>
                      <a:pt x="152" y="343"/>
                      <a:pt x="154" y="343"/>
                      <a:pt x="154" y="342"/>
                    </a:cubicBezTo>
                    <a:cubicBezTo>
                      <a:pt x="154" y="342"/>
                      <a:pt x="154" y="341"/>
                      <a:pt x="154" y="341"/>
                    </a:cubicBezTo>
                    <a:cubicBezTo>
                      <a:pt x="154" y="341"/>
                      <a:pt x="153" y="341"/>
                      <a:pt x="153" y="340"/>
                    </a:cubicBezTo>
                    <a:cubicBezTo>
                      <a:pt x="152" y="340"/>
                      <a:pt x="152" y="341"/>
                      <a:pt x="151" y="339"/>
                    </a:cubicBezTo>
                    <a:cubicBezTo>
                      <a:pt x="150" y="338"/>
                      <a:pt x="150" y="338"/>
                      <a:pt x="150" y="338"/>
                    </a:cubicBezTo>
                    <a:cubicBezTo>
                      <a:pt x="149" y="337"/>
                      <a:pt x="150" y="334"/>
                      <a:pt x="150" y="334"/>
                    </a:cubicBezTo>
                    <a:cubicBezTo>
                      <a:pt x="150" y="334"/>
                      <a:pt x="149" y="333"/>
                      <a:pt x="150" y="332"/>
                    </a:cubicBezTo>
                    <a:cubicBezTo>
                      <a:pt x="150" y="331"/>
                      <a:pt x="150" y="331"/>
                      <a:pt x="150" y="331"/>
                    </a:cubicBezTo>
                    <a:cubicBezTo>
                      <a:pt x="151" y="330"/>
                      <a:pt x="150" y="331"/>
                      <a:pt x="151" y="330"/>
                    </a:cubicBezTo>
                    <a:cubicBezTo>
                      <a:pt x="155" y="326"/>
                      <a:pt x="155" y="326"/>
                      <a:pt x="155" y="326"/>
                    </a:cubicBezTo>
                    <a:cubicBezTo>
                      <a:pt x="156" y="325"/>
                      <a:pt x="156" y="325"/>
                      <a:pt x="156" y="325"/>
                    </a:cubicBezTo>
                    <a:cubicBezTo>
                      <a:pt x="156" y="324"/>
                      <a:pt x="156" y="324"/>
                      <a:pt x="157" y="323"/>
                    </a:cubicBezTo>
                    <a:cubicBezTo>
                      <a:pt x="158" y="323"/>
                      <a:pt x="158" y="323"/>
                      <a:pt x="158" y="323"/>
                    </a:cubicBezTo>
                    <a:cubicBezTo>
                      <a:pt x="159" y="323"/>
                      <a:pt x="159" y="323"/>
                      <a:pt x="159" y="322"/>
                    </a:cubicBezTo>
                    <a:cubicBezTo>
                      <a:pt x="160" y="320"/>
                      <a:pt x="160" y="320"/>
                      <a:pt x="160" y="320"/>
                    </a:cubicBezTo>
                    <a:cubicBezTo>
                      <a:pt x="159" y="319"/>
                      <a:pt x="159" y="319"/>
                      <a:pt x="159" y="319"/>
                    </a:cubicBezTo>
                    <a:cubicBezTo>
                      <a:pt x="160" y="319"/>
                      <a:pt x="160" y="319"/>
                      <a:pt x="160" y="319"/>
                    </a:cubicBezTo>
                    <a:cubicBezTo>
                      <a:pt x="162" y="319"/>
                      <a:pt x="162" y="319"/>
                      <a:pt x="162" y="319"/>
                    </a:cubicBezTo>
                    <a:cubicBezTo>
                      <a:pt x="162" y="319"/>
                      <a:pt x="162" y="319"/>
                      <a:pt x="162" y="319"/>
                    </a:cubicBezTo>
                    <a:cubicBezTo>
                      <a:pt x="167" y="317"/>
                      <a:pt x="167" y="317"/>
                      <a:pt x="167" y="317"/>
                    </a:cubicBezTo>
                    <a:cubicBezTo>
                      <a:pt x="167" y="317"/>
                      <a:pt x="167" y="317"/>
                      <a:pt x="168" y="317"/>
                    </a:cubicBezTo>
                    <a:cubicBezTo>
                      <a:pt x="168" y="317"/>
                      <a:pt x="169" y="317"/>
                      <a:pt x="169" y="317"/>
                    </a:cubicBezTo>
                    <a:cubicBezTo>
                      <a:pt x="169" y="317"/>
                      <a:pt x="170" y="317"/>
                      <a:pt x="170" y="316"/>
                    </a:cubicBezTo>
                    <a:cubicBezTo>
                      <a:pt x="171" y="316"/>
                      <a:pt x="172" y="315"/>
                      <a:pt x="172" y="314"/>
                    </a:cubicBezTo>
                    <a:cubicBezTo>
                      <a:pt x="173" y="314"/>
                      <a:pt x="173" y="313"/>
                      <a:pt x="173" y="313"/>
                    </a:cubicBezTo>
                    <a:cubicBezTo>
                      <a:pt x="176" y="312"/>
                      <a:pt x="176" y="312"/>
                      <a:pt x="176" y="312"/>
                    </a:cubicBezTo>
                    <a:cubicBezTo>
                      <a:pt x="176" y="312"/>
                      <a:pt x="176" y="312"/>
                      <a:pt x="177" y="311"/>
                    </a:cubicBezTo>
                    <a:cubicBezTo>
                      <a:pt x="177" y="310"/>
                      <a:pt x="178" y="310"/>
                      <a:pt x="178" y="310"/>
                    </a:cubicBezTo>
                    <a:cubicBezTo>
                      <a:pt x="178" y="310"/>
                      <a:pt x="178" y="310"/>
                      <a:pt x="177" y="309"/>
                    </a:cubicBezTo>
                    <a:cubicBezTo>
                      <a:pt x="177" y="309"/>
                      <a:pt x="178" y="307"/>
                      <a:pt x="178" y="306"/>
                    </a:cubicBezTo>
                    <a:cubicBezTo>
                      <a:pt x="177" y="306"/>
                      <a:pt x="177" y="305"/>
                      <a:pt x="177" y="305"/>
                    </a:cubicBezTo>
                    <a:cubicBezTo>
                      <a:pt x="177" y="304"/>
                      <a:pt x="177" y="304"/>
                      <a:pt x="176" y="303"/>
                    </a:cubicBezTo>
                    <a:cubicBezTo>
                      <a:pt x="176" y="303"/>
                      <a:pt x="176" y="303"/>
                      <a:pt x="176" y="302"/>
                    </a:cubicBezTo>
                    <a:cubicBezTo>
                      <a:pt x="176" y="302"/>
                      <a:pt x="177" y="302"/>
                      <a:pt x="177" y="301"/>
                    </a:cubicBezTo>
                    <a:cubicBezTo>
                      <a:pt x="177" y="301"/>
                      <a:pt x="180" y="298"/>
                      <a:pt x="181" y="298"/>
                    </a:cubicBezTo>
                    <a:cubicBezTo>
                      <a:pt x="182" y="298"/>
                      <a:pt x="181" y="297"/>
                      <a:pt x="182" y="297"/>
                    </a:cubicBezTo>
                    <a:cubicBezTo>
                      <a:pt x="183" y="296"/>
                      <a:pt x="185" y="296"/>
                      <a:pt x="185" y="296"/>
                    </a:cubicBezTo>
                    <a:cubicBezTo>
                      <a:pt x="185" y="296"/>
                      <a:pt x="185" y="296"/>
                      <a:pt x="185" y="296"/>
                    </a:cubicBezTo>
                    <a:cubicBezTo>
                      <a:pt x="185" y="296"/>
                      <a:pt x="185" y="296"/>
                      <a:pt x="186" y="296"/>
                    </a:cubicBezTo>
                    <a:cubicBezTo>
                      <a:pt x="186" y="296"/>
                      <a:pt x="187" y="296"/>
                      <a:pt x="187" y="296"/>
                    </a:cubicBezTo>
                    <a:cubicBezTo>
                      <a:pt x="187" y="296"/>
                      <a:pt x="186" y="296"/>
                      <a:pt x="188" y="296"/>
                    </a:cubicBezTo>
                    <a:cubicBezTo>
                      <a:pt x="190" y="296"/>
                      <a:pt x="189" y="296"/>
                      <a:pt x="190" y="296"/>
                    </a:cubicBezTo>
                    <a:cubicBezTo>
                      <a:pt x="190" y="297"/>
                      <a:pt x="188" y="297"/>
                      <a:pt x="190" y="297"/>
                    </a:cubicBezTo>
                    <a:cubicBezTo>
                      <a:pt x="193" y="296"/>
                      <a:pt x="192" y="296"/>
                      <a:pt x="193" y="297"/>
                    </a:cubicBezTo>
                    <a:cubicBezTo>
                      <a:pt x="193" y="297"/>
                      <a:pt x="193" y="297"/>
                      <a:pt x="193" y="297"/>
                    </a:cubicBezTo>
                    <a:cubicBezTo>
                      <a:pt x="194" y="297"/>
                      <a:pt x="194" y="297"/>
                      <a:pt x="194" y="297"/>
                    </a:cubicBezTo>
                    <a:cubicBezTo>
                      <a:pt x="194" y="298"/>
                      <a:pt x="193" y="297"/>
                      <a:pt x="194" y="298"/>
                    </a:cubicBezTo>
                    <a:cubicBezTo>
                      <a:pt x="195" y="298"/>
                      <a:pt x="194" y="298"/>
                      <a:pt x="195" y="299"/>
                    </a:cubicBezTo>
                    <a:cubicBezTo>
                      <a:pt x="196" y="299"/>
                      <a:pt x="196" y="299"/>
                      <a:pt x="196" y="299"/>
                    </a:cubicBezTo>
                    <a:cubicBezTo>
                      <a:pt x="196" y="299"/>
                      <a:pt x="196" y="299"/>
                      <a:pt x="196" y="299"/>
                    </a:cubicBezTo>
                    <a:cubicBezTo>
                      <a:pt x="198" y="300"/>
                      <a:pt x="197" y="300"/>
                      <a:pt x="198" y="300"/>
                    </a:cubicBezTo>
                    <a:cubicBezTo>
                      <a:pt x="198" y="300"/>
                      <a:pt x="197" y="300"/>
                      <a:pt x="198" y="300"/>
                    </a:cubicBezTo>
                    <a:cubicBezTo>
                      <a:pt x="199" y="300"/>
                      <a:pt x="200" y="300"/>
                      <a:pt x="201" y="300"/>
                    </a:cubicBezTo>
                    <a:cubicBezTo>
                      <a:pt x="201" y="300"/>
                      <a:pt x="200" y="299"/>
                      <a:pt x="201" y="299"/>
                    </a:cubicBezTo>
                    <a:cubicBezTo>
                      <a:pt x="203" y="300"/>
                      <a:pt x="202" y="300"/>
                      <a:pt x="203" y="299"/>
                    </a:cubicBezTo>
                    <a:cubicBezTo>
                      <a:pt x="204" y="298"/>
                      <a:pt x="204" y="299"/>
                      <a:pt x="204" y="298"/>
                    </a:cubicBezTo>
                    <a:cubicBezTo>
                      <a:pt x="205" y="298"/>
                      <a:pt x="205" y="298"/>
                      <a:pt x="204" y="298"/>
                    </a:cubicBezTo>
                    <a:cubicBezTo>
                      <a:pt x="204" y="299"/>
                      <a:pt x="204" y="299"/>
                      <a:pt x="205" y="297"/>
                    </a:cubicBezTo>
                    <a:cubicBezTo>
                      <a:pt x="207" y="295"/>
                      <a:pt x="207" y="295"/>
                      <a:pt x="207" y="295"/>
                    </a:cubicBezTo>
                    <a:cubicBezTo>
                      <a:pt x="207" y="295"/>
                      <a:pt x="206" y="294"/>
                      <a:pt x="208" y="295"/>
                    </a:cubicBezTo>
                    <a:cubicBezTo>
                      <a:pt x="211" y="295"/>
                      <a:pt x="211" y="295"/>
                      <a:pt x="212" y="295"/>
                    </a:cubicBezTo>
                    <a:cubicBezTo>
                      <a:pt x="212" y="295"/>
                      <a:pt x="212" y="295"/>
                      <a:pt x="212" y="295"/>
                    </a:cubicBezTo>
                    <a:cubicBezTo>
                      <a:pt x="212" y="295"/>
                      <a:pt x="212" y="295"/>
                      <a:pt x="212" y="294"/>
                    </a:cubicBezTo>
                    <a:cubicBezTo>
                      <a:pt x="213" y="293"/>
                      <a:pt x="213" y="293"/>
                      <a:pt x="213" y="293"/>
                    </a:cubicBezTo>
                    <a:cubicBezTo>
                      <a:pt x="215" y="292"/>
                      <a:pt x="215" y="292"/>
                      <a:pt x="215" y="292"/>
                    </a:cubicBezTo>
                    <a:cubicBezTo>
                      <a:pt x="215" y="291"/>
                      <a:pt x="215" y="291"/>
                      <a:pt x="215" y="291"/>
                    </a:cubicBezTo>
                    <a:cubicBezTo>
                      <a:pt x="219" y="289"/>
                      <a:pt x="219" y="289"/>
                      <a:pt x="219" y="289"/>
                    </a:cubicBezTo>
                    <a:cubicBezTo>
                      <a:pt x="219" y="289"/>
                      <a:pt x="218" y="288"/>
                      <a:pt x="219" y="288"/>
                    </a:cubicBezTo>
                    <a:cubicBezTo>
                      <a:pt x="220" y="288"/>
                      <a:pt x="222" y="288"/>
                      <a:pt x="222" y="288"/>
                    </a:cubicBezTo>
                    <a:cubicBezTo>
                      <a:pt x="223" y="288"/>
                      <a:pt x="223" y="288"/>
                      <a:pt x="223" y="288"/>
                    </a:cubicBezTo>
                    <a:cubicBezTo>
                      <a:pt x="223" y="288"/>
                      <a:pt x="223" y="288"/>
                      <a:pt x="223" y="288"/>
                    </a:cubicBezTo>
                    <a:cubicBezTo>
                      <a:pt x="223" y="288"/>
                      <a:pt x="223" y="288"/>
                      <a:pt x="224" y="288"/>
                    </a:cubicBezTo>
                    <a:cubicBezTo>
                      <a:pt x="225" y="289"/>
                      <a:pt x="225" y="289"/>
                      <a:pt x="225" y="289"/>
                    </a:cubicBezTo>
                    <a:cubicBezTo>
                      <a:pt x="225" y="289"/>
                      <a:pt x="225" y="289"/>
                      <a:pt x="226" y="289"/>
                    </a:cubicBezTo>
                    <a:cubicBezTo>
                      <a:pt x="227" y="290"/>
                      <a:pt x="226" y="290"/>
                      <a:pt x="227" y="291"/>
                    </a:cubicBezTo>
                    <a:cubicBezTo>
                      <a:pt x="228" y="291"/>
                      <a:pt x="228" y="291"/>
                      <a:pt x="228" y="291"/>
                    </a:cubicBezTo>
                    <a:cubicBezTo>
                      <a:pt x="228" y="290"/>
                      <a:pt x="228" y="290"/>
                      <a:pt x="229" y="291"/>
                    </a:cubicBezTo>
                    <a:cubicBezTo>
                      <a:pt x="229" y="291"/>
                      <a:pt x="229" y="291"/>
                      <a:pt x="229" y="291"/>
                    </a:cubicBezTo>
                    <a:cubicBezTo>
                      <a:pt x="229" y="291"/>
                      <a:pt x="229" y="291"/>
                      <a:pt x="229" y="291"/>
                    </a:cubicBezTo>
                    <a:cubicBezTo>
                      <a:pt x="231" y="292"/>
                      <a:pt x="229" y="291"/>
                      <a:pt x="231" y="292"/>
                    </a:cubicBezTo>
                    <a:cubicBezTo>
                      <a:pt x="231" y="292"/>
                      <a:pt x="232" y="292"/>
                      <a:pt x="232" y="292"/>
                    </a:cubicBezTo>
                    <a:cubicBezTo>
                      <a:pt x="232" y="292"/>
                      <a:pt x="232" y="292"/>
                      <a:pt x="232" y="293"/>
                    </a:cubicBezTo>
                    <a:cubicBezTo>
                      <a:pt x="233" y="294"/>
                      <a:pt x="232" y="296"/>
                      <a:pt x="232" y="297"/>
                    </a:cubicBezTo>
                    <a:cubicBezTo>
                      <a:pt x="232" y="297"/>
                      <a:pt x="232" y="296"/>
                      <a:pt x="233" y="297"/>
                    </a:cubicBezTo>
                    <a:cubicBezTo>
                      <a:pt x="233" y="297"/>
                      <a:pt x="233" y="297"/>
                      <a:pt x="233" y="297"/>
                    </a:cubicBezTo>
                    <a:cubicBezTo>
                      <a:pt x="233" y="297"/>
                      <a:pt x="233" y="296"/>
                      <a:pt x="233" y="297"/>
                    </a:cubicBezTo>
                    <a:cubicBezTo>
                      <a:pt x="234" y="299"/>
                      <a:pt x="234" y="299"/>
                      <a:pt x="234" y="299"/>
                    </a:cubicBezTo>
                    <a:cubicBezTo>
                      <a:pt x="234" y="299"/>
                      <a:pt x="235" y="299"/>
                      <a:pt x="234" y="299"/>
                    </a:cubicBezTo>
                    <a:cubicBezTo>
                      <a:pt x="234" y="300"/>
                      <a:pt x="233" y="301"/>
                      <a:pt x="233" y="301"/>
                    </a:cubicBezTo>
                    <a:cubicBezTo>
                      <a:pt x="232" y="301"/>
                      <a:pt x="232" y="301"/>
                      <a:pt x="232" y="301"/>
                    </a:cubicBezTo>
                    <a:cubicBezTo>
                      <a:pt x="231" y="302"/>
                      <a:pt x="231" y="302"/>
                      <a:pt x="231" y="302"/>
                    </a:cubicBezTo>
                    <a:cubicBezTo>
                      <a:pt x="231" y="302"/>
                      <a:pt x="231" y="302"/>
                      <a:pt x="231" y="302"/>
                    </a:cubicBezTo>
                    <a:cubicBezTo>
                      <a:pt x="232" y="302"/>
                      <a:pt x="231" y="303"/>
                      <a:pt x="232" y="302"/>
                    </a:cubicBezTo>
                    <a:cubicBezTo>
                      <a:pt x="233" y="302"/>
                      <a:pt x="233" y="302"/>
                      <a:pt x="234" y="302"/>
                    </a:cubicBezTo>
                    <a:cubicBezTo>
                      <a:pt x="235" y="301"/>
                      <a:pt x="234" y="301"/>
                      <a:pt x="235" y="301"/>
                    </a:cubicBezTo>
                    <a:cubicBezTo>
                      <a:pt x="235" y="301"/>
                      <a:pt x="236" y="301"/>
                      <a:pt x="236" y="301"/>
                    </a:cubicBezTo>
                    <a:cubicBezTo>
                      <a:pt x="236" y="301"/>
                      <a:pt x="236" y="301"/>
                      <a:pt x="236" y="302"/>
                    </a:cubicBezTo>
                    <a:cubicBezTo>
                      <a:pt x="237" y="302"/>
                      <a:pt x="239" y="306"/>
                      <a:pt x="240" y="306"/>
                    </a:cubicBezTo>
                    <a:cubicBezTo>
                      <a:pt x="240" y="306"/>
                      <a:pt x="240" y="306"/>
                      <a:pt x="240" y="306"/>
                    </a:cubicBezTo>
                    <a:cubicBezTo>
                      <a:pt x="240" y="306"/>
                      <a:pt x="239" y="306"/>
                      <a:pt x="240" y="306"/>
                    </a:cubicBezTo>
                    <a:cubicBezTo>
                      <a:pt x="242" y="307"/>
                      <a:pt x="241" y="307"/>
                      <a:pt x="243" y="308"/>
                    </a:cubicBezTo>
                    <a:cubicBezTo>
                      <a:pt x="244" y="309"/>
                      <a:pt x="244" y="308"/>
                      <a:pt x="245" y="310"/>
                    </a:cubicBezTo>
                    <a:cubicBezTo>
                      <a:pt x="247" y="311"/>
                      <a:pt x="247" y="312"/>
                      <a:pt x="247" y="312"/>
                    </a:cubicBezTo>
                    <a:cubicBezTo>
                      <a:pt x="247" y="312"/>
                      <a:pt x="247" y="313"/>
                      <a:pt x="249" y="314"/>
                    </a:cubicBezTo>
                    <a:cubicBezTo>
                      <a:pt x="250" y="315"/>
                      <a:pt x="250" y="315"/>
                      <a:pt x="250" y="315"/>
                    </a:cubicBezTo>
                    <a:cubicBezTo>
                      <a:pt x="251" y="315"/>
                      <a:pt x="251" y="315"/>
                      <a:pt x="252" y="316"/>
                    </a:cubicBezTo>
                    <a:cubicBezTo>
                      <a:pt x="252" y="316"/>
                      <a:pt x="253" y="317"/>
                      <a:pt x="253" y="317"/>
                    </a:cubicBezTo>
                    <a:cubicBezTo>
                      <a:pt x="254" y="317"/>
                      <a:pt x="254" y="318"/>
                      <a:pt x="260" y="318"/>
                    </a:cubicBezTo>
                    <a:cubicBezTo>
                      <a:pt x="260" y="318"/>
                      <a:pt x="260" y="319"/>
                      <a:pt x="262" y="321"/>
                    </a:cubicBezTo>
                    <a:cubicBezTo>
                      <a:pt x="263" y="322"/>
                      <a:pt x="263" y="321"/>
                      <a:pt x="264" y="322"/>
                    </a:cubicBezTo>
                    <a:cubicBezTo>
                      <a:pt x="264" y="323"/>
                      <a:pt x="263" y="324"/>
                      <a:pt x="265" y="324"/>
                    </a:cubicBezTo>
                    <a:cubicBezTo>
                      <a:pt x="267" y="323"/>
                      <a:pt x="266" y="323"/>
                      <a:pt x="267" y="323"/>
                    </a:cubicBezTo>
                    <a:cubicBezTo>
                      <a:pt x="268" y="324"/>
                      <a:pt x="268" y="324"/>
                      <a:pt x="268" y="324"/>
                    </a:cubicBezTo>
                    <a:cubicBezTo>
                      <a:pt x="268" y="323"/>
                      <a:pt x="268" y="323"/>
                      <a:pt x="268" y="324"/>
                    </a:cubicBezTo>
                    <a:cubicBezTo>
                      <a:pt x="269" y="325"/>
                      <a:pt x="269" y="325"/>
                      <a:pt x="269" y="326"/>
                    </a:cubicBezTo>
                    <a:cubicBezTo>
                      <a:pt x="269" y="327"/>
                      <a:pt x="269" y="326"/>
                      <a:pt x="269" y="327"/>
                    </a:cubicBezTo>
                    <a:cubicBezTo>
                      <a:pt x="269" y="327"/>
                      <a:pt x="269" y="327"/>
                      <a:pt x="270" y="328"/>
                    </a:cubicBezTo>
                    <a:cubicBezTo>
                      <a:pt x="271" y="329"/>
                      <a:pt x="271" y="329"/>
                      <a:pt x="272" y="329"/>
                    </a:cubicBezTo>
                    <a:cubicBezTo>
                      <a:pt x="273" y="329"/>
                      <a:pt x="273" y="329"/>
                      <a:pt x="274" y="329"/>
                    </a:cubicBezTo>
                    <a:cubicBezTo>
                      <a:pt x="274" y="329"/>
                      <a:pt x="274" y="329"/>
                      <a:pt x="275" y="329"/>
                    </a:cubicBezTo>
                    <a:cubicBezTo>
                      <a:pt x="275" y="330"/>
                      <a:pt x="275" y="330"/>
                      <a:pt x="275" y="331"/>
                    </a:cubicBezTo>
                    <a:cubicBezTo>
                      <a:pt x="276" y="331"/>
                      <a:pt x="278" y="336"/>
                      <a:pt x="278" y="338"/>
                    </a:cubicBezTo>
                    <a:cubicBezTo>
                      <a:pt x="277" y="339"/>
                      <a:pt x="279" y="339"/>
                      <a:pt x="279" y="339"/>
                    </a:cubicBezTo>
                    <a:cubicBezTo>
                      <a:pt x="279" y="340"/>
                      <a:pt x="279" y="339"/>
                      <a:pt x="279" y="340"/>
                    </a:cubicBezTo>
                    <a:cubicBezTo>
                      <a:pt x="279" y="341"/>
                      <a:pt x="279" y="341"/>
                      <a:pt x="279" y="341"/>
                    </a:cubicBezTo>
                    <a:cubicBezTo>
                      <a:pt x="279" y="341"/>
                      <a:pt x="278" y="342"/>
                      <a:pt x="278" y="342"/>
                    </a:cubicBezTo>
                    <a:cubicBezTo>
                      <a:pt x="278" y="342"/>
                      <a:pt x="277" y="342"/>
                      <a:pt x="277" y="342"/>
                    </a:cubicBezTo>
                    <a:cubicBezTo>
                      <a:pt x="277" y="342"/>
                      <a:pt x="277" y="342"/>
                      <a:pt x="277" y="342"/>
                    </a:cubicBezTo>
                    <a:cubicBezTo>
                      <a:pt x="277" y="344"/>
                      <a:pt x="277" y="344"/>
                      <a:pt x="277" y="344"/>
                    </a:cubicBezTo>
                    <a:cubicBezTo>
                      <a:pt x="277" y="344"/>
                      <a:pt x="276" y="345"/>
                      <a:pt x="276" y="345"/>
                    </a:cubicBezTo>
                    <a:cubicBezTo>
                      <a:pt x="275" y="345"/>
                      <a:pt x="275" y="345"/>
                      <a:pt x="275" y="345"/>
                    </a:cubicBezTo>
                    <a:cubicBezTo>
                      <a:pt x="274" y="346"/>
                      <a:pt x="274" y="346"/>
                      <a:pt x="274" y="346"/>
                    </a:cubicBezTo>
                    <a:cubicBezTo>
                      <a:pt x="273" y="346"/>
                      <a:pt x="272" y="346"/>
                      <a:pt x="272" y="346"/>
                    </a:cubicBezTo>
                    <a:cubicBezTo>
                      <a:pt x="271" y="347"/>
                      <a:pt x="272" y="346"/>
                      <a:pt x="271" y="347"/>
                    </a:cubicBezTo>
                    <a:cubicBezTo>
                      <a:pt x="271" y="347"/>
                      <a:pt x="270" y="347"/>
                      <a:pt x="270" y="347"/>
                    </a:cubicBezTo>
                    <a:cubicBezTo>
                      <a:pt x="269" y="347"/>
                      <a:pt x="268" y="347"/>
                      <a:pt x="267" y="348"/>
                    </a:cubicBezTo>
                    <a:cubicBezTo>
                      <a:pt x="267" y="348"/>
                      <a:pt x="266" y="348"/>
                      <a:pt x="266" y="348"/>
                    </a:cubicBezTo>
                    <a:cubicBezTo>
                      <a:pt x="266" y="348"/>
                      <a:pt x="259" y="348"/>
                      <a:pt x="259" y="348"/>
                    </a:cubicBezTo>
                    <a:cubicBezTo>
                      <a:pt x="258" y="348"/>
                      <a:pt x="258" y="347"/>
                      <a:pt x="257" y="347"/>
                    </a:cubicBezTo>
                    <a:cubicBezTo>
                      <a:pt x="256" y="347"/>
                      <a:pt x="257" y="346"/>
                      <a:pt x="255" y="347"/>
                    </a:cubicBezTo>
                    <a:cubicBezTo>
                      <a:pt x="253" y="348"/>
                      <a:pt x="253" y="348"/>
                      <a:pt x="252" y="348"/>
                    </a:cubicBezTo>
                    <a:cubicBezTo>
                      <a:pt x="250" y="348"/>
                      <a:pt x="250" y="348"/>
                      <a:pt x="250" y="348"/>
                    </a:cubicBezTo>
                    <a:cubicBezTo>
                      <a:pt x="250" y="348"/>
                      <a:pt x="250" y="348"/>
                      <a:pt x="250" y="348"/>
                    </a:cubicBezTo>
                    <a:cubicBezTo>
                      <a:pt x="249" y="349"/>
                      <a:pt x="249" y="349"/>
                      <a:pt x="249" y="350"/>
                    </a:cubicBezTo>
                    <a:cubicBezTo>
                      <a:pt x="249" y="350"/>
                      <a:pt x="249" y="350"/>
                      <a:pt x="249" y="350"/>
                    </a:cubicBezTo>
                    <a:cubicBezTo>
                      <a:pt x="249" y="351"/>
                      <a:pt x="248" y="351"/>
                      <a:pt x="250" y="352"/>
                    </a:cubicBezTo>
                    <a:cubicBezTo>
                      <a:pt x="251" y="352"/>
                      <a:pt x="251" y="352"/>
                      <a:pt x="252" y="352"/>
                    </a:cubicBezTo>
                    <a:cubicBezTo>
                      <a:pt x="252" y="353"/>
                      <a:pt x="254" y="353"/>
                      <a:pt x="254" y="353"/>
                    </a:cubicBezTo>
                    <a:cubicBezTo>
                      <a:pt x="254" y="353"/>
                      <a:pt x="254" y="353"/>
                      <a:pt x="254" y="353"/>
                    </a:cubicBezTo>
                    <a:cubicBezTo>
                      <a:pt x="254" y="353"/>
                      <a:pt x="254" y="353"/>
                      <a:pt x="255" y="354"/>
                    </a:cubicBezTo>
                    <a:cubicBezTo>
                      <a:pt x="256" y="355"/>
                      <a:pt x="257" y="356"/>
                      <a:pt x="258" y="357"/>
                    </a:cubicBezTo>
                    <a:cubicBezTo>
                      <a:pt x="260" y="357"/>
                      <a:pt x="261" y="357"/>
                      <a:pt x="262" y="357"/>
                    </a:cubicBezTo>
                    <a:cubicBezTo>
                      <a:pt x="262" y="357"/>
                      <a:pt x="262" y="357"/>
                      <a:pt x="262" y="357"/>
                    </a:cubicBezTo>
                    <a:cubicBezTo>
                      <a:pt x="263" y="357"/>
                      <a:pt x="262" y="357"/>
                      <a:pt x="263" y="357"/>
                    </a:cubicBezTo>
                    <a:cubicBezTo>
                      <a:pt x="264" y="358"/>
                      <a:pt x="264" y="359"/>
                      <a:pt x="265" y="359"/>
                    </a:cubicBezTo>
                    <a:cubicBezTo>
                      <a:pt x="266" y="360"/>
                      <a:pt x="269" y="361"/>
                      <a:pt x="269" y="361"/>
                    </a:cubicBezTo>
                    <a:cubicBezTo>
                      <a:pt x="270" y="361"/>
                      <a:pt x="271" y="358"/>
                      <a:pt x="273" y="358"/>
                    </a:cubicBezTo>
                    <a:cubicBezTo>
                      <a:pt x="275" y="358"/>
                      <a:pt x="272" y="357"/>
                      <a:pt x="272" y="357"/>
                    </a:cubicBezTo>
                    <a:cubicBezTo>
                      <a:pt x="272" y="356"/>
                      <a:pt x="272" y="356"/>
                      <a:pt x="272" y="356"/>
                    </a:cubicBezTo>
                    <a:cubicBezTo>
                      <a:pt x="272" y="356"/>
                      <a:pt x="271" y="355"/>
                      <a:pt x="271" y="355"/>
                    </a:cubicBezTo>
                    <a:cubicBezTo>
                      <a:pt x="271" y="355"/>
                      <a:pt x="271" y="354"/>
                      <a:pt x="271" y="354"/>
                    </a:cubicBezTo>
                    <a:cubicBezTo>
                      <a:pt x="271" y="354"/>
                      <a:pt x="271" y="354"/>
                      <a:pt x="270" y="354"/>
                    </a:cubicBezTo>
                    <a:cubicBezTo>
                      <a:pt x="270" y="354"/>
                      <a:pt x="270" y="354"/>
                      <a:pt x="271" y="353"/>
                    </a:cubicBezTo>
                    <a:cubicBezTo>
                      <a:pt x="271" y="353"/>
                      <a:pt x="272" y="353"/>
                      <a:pt x="272" y="352"/>
                    </a:cubicBezTo>
                    <a:cubicBezTo>
                      <a:pt x="272" y="351"/>
                      <a:pt x="272" y="351"/>
                      <a:pt x="272" y="350"/>
                    </a:cubicBezTo>
                    <a:cubicBezTo>
                      <a:pt x="272" y="350"/>
                      <a:pt x="272" y="349"/>
                      <a:pt x="273" y="349"/>
                    </a:cubicBezTo>
                    <a:cubicBezTo>
                      <a:pt x="274" y="349"/>
                      <a:pt x="274" y="349"/>
                      <a:pt x="274" y="349"/>
                    </a:cubicBezTo>
                    <a:cubicBezTo>
                      <a:pt x="274" y="349"/>
                      <a:pt x="274" y="349"/>
                      <a:pt x="275" y="349"/>
                    </a:cubicBezTo>
                    <a:cubicBezTo>
                      <a:pt x="277" y="349"/>
                      <a:pt x="277" y="349"/>
                      <a:pt x="277" y="349"/>
                    </a:cubicBezTo>
                    <a:cubicBezTo>
                      <a:pt x="278" y="349"/>
                      <a:pt x="279" y="349"/>
                      <a:pt x="279" y="349"/>
                    </a:cubicBezTo>
                    <a:cubicBezTo>
                      <a:pt x="279" y="349"/>
                      <a:pt x="280" y="346"/>
                      <a:pt x="280" y="346"/>
                    </a:cubicBezTo>
                    <a:cubicBezTo>
                      <a:pt x="281" y="346"/>
                      <a:pt x="281" y="346"/>
                      <a:pt x="282" y="345"/>
                    </a:cubicBezTo>
                    <a:cubicBezTo>
                      <a:pt x="282" y="344"/>
                      <a:pt x="282" y="345"/>
                      <a:pt x="282" y="344"/>
                    </a:cubicBezTo>
                    <a:cubicBezTo>
                      <a:pt x="282" y="343"/>
                      <a:pt x="281" y="342"/>
                      <a:pt x="282" y="342"/>
                    </a:cubicBezTo>
                    <a:cubicBezTo>
                      <a:pt x="283" y="341"/>
                      <a:pt x="283" y="341"/>
                      <a:pt x="283" y="341"/>
                    </a:cubicBezTo>
                    <a:cubicBezTo>
                      <a:pt x="284" y="340"/>
                      <a:pt x="286" y="340"/>
                      <a:pt x="286" y="340"/>
                    </a:cubicBezTo>
                    <a:cubicBezTo>
                      <a:pt x="286" y="340"/>
                      <a:pt x="288" y="339"/>
                      <a:pt x="286" y="336"/>
                    </a:cubicBezTo>
                    <a:cubicBezTo>
                      <a:pt x="285" y="333"/>
                      <a:pt x="285" y="333"/>
                      <a:pt x="285" y="333"/>
                    </a:cubicBezTo>
                    <a:cubicBezTo>
                      <a:pt x="284" y="333"/>
                      <a:pt x="284" y="333"/>
                      <a:pt x="283" y="333"/>
                    </a:cubicBezTo>
                    <a:cubicBezTo>
                      <a:pt x="282" y="332"/>
                      <a:pt x="281" y="332"/>
                      <a:pt x="282" y="332"/>
                    </a:cubicBezTo>
                    <a:cubicBezTo>
                      <a:pt x="282" y="331"/>
                      <a:pt x="281" y="330"/>
                      <a:pt x="281" y="330"/>
                    </a:cubicBezTo>
                    <a:cubicBezTo>
                      <a:pt x="282" y="329"/>
                      <a:pt x="282" y="328"/>
                      <a:pt x="283" y="327"/>
                    </a:cubicBezTo>
                    <a:cubicBezTo>
                      <a:pt x="283" y="327"/>
                      <a:pt x="283" y="326"/>
                      <a:pt x="284" y="326"/>
                    </a:cubicBezTo>
                    <a:cubicBezTo>
                      <a:pt x="284" y="325"/>
                      <a:pt x="286" y="325"/>
                      <a:pt x="286" y="325"/>
                    </a:cubicBezTo>
                    <a:cubicBezTo>
                      <a:pt x="286" y="325"/>
                      <a:pt x="286" y="324"/>
                      <a:pt x="286" y="325"/>
                    </a:cubicBezTo>
                    <a:cubicBezTo>
                      <a:pt x="287" y="325"/>
                      <a:pt x="286" y="325"/>
                      <a:pt x="287" y="325"/>
                    </a:cubicBezTo>
                    <a:cubicBezTo>
                      <a:pt x="288" y="326"/>
                      <a:pt x="288" y="326"/>
                      <a:pt x="289" y="326"/>
                    </a:cubicBezTo>
                    <a:cubicBezTo>
                      <a:pt x="290" y="327"/>
                      <a:pt x="289" y="326"/>
                      <a:pt x="290" y="327"/>
                    </a:cubicBezTo>
                    <a:cubicBezTo>
                      <a:pt x="291" y="327"/>
                      <a:pt x="290" y="327"/>
                      <a:pt x="292" y="327"/>
                    </a:cubicBezTo>
                    <a:cubicBezTo>
                      <a:pt x="293" y="328"/>
                      <a:pt x="293" y="328"/>
                      <a:pt x="293" y="328"/>
                    </a:cubicBezTo>
                    <a:cubicBezTo>
                      <a:pt x="293" y="328"/>
                      <a:pt x="292" y="328"/>
                      <a:pt x="293" y="329"/>
                    </a:cubicBezTo>
                    <a:cubicBezTo>
                      <a:pt x="294" y="331"/>
                      <a:pt x="293" y="331"/>
                      <a:pt x="294" y="331"/>
                    </a:cubicBezTo>
                    <a:cubicBezTo>
                      <a:pt x="295" y="331"/>
                      <a:pt x="294" y="332"/>
                      <a:pt x="295" y="331"/>
                    </a:cubicBezTo>
                    <a:cubicBezTo>
                      <a:pt x="296" y="331"/>
                      <a:pt x="296" y="331"/>
                      <a:pt x="297" y="331"/>
                    </a:cubicBezTo>
                    <a:cubicBezTo>
                      <a:pt x="297" y="330"/>
                      <a:pt x="297" y="330"/>
                      <a:pt x="297" y="330"/>
                    </a:cubicBezTo>
                    <a:cubicBezTo>
                      <a:pt x="297" y="330"/>
                      <a:pt x="296" y="330"/>
                      <a:pt x="297" y="329"/>
                    </a:cubicBezTo>
                    <a:cubicBezTo>
                      <a:pt x="297" y="328"/>
                      <a:pt x="297" y="328"/>
                      <a:pt x="297" y="328"/>
                    </a:cubicBezTo>
                    <a:cubicBezTo>
                      <a:pt x="297" y="328"/>
                      <a:pt x="292" y="323"/>
                      <a:pt x="290" y="322"/>
                    </a:cubicBezTo>
                    <a:cubicBezTo>
                      <a:pt x="288" y="321"/>
                      <a:pt x="288" y="320"/>
                      <a:pt x="285" y="320"/>
                    </a:cubicBezTo>
                    <a:cubicBezTo>
                      <a:pt x="282" y="319"/>
                      <a:pt x="281" y="318"/>
                      <a:pt x="279" y="317"/>
                    </a:cubicBezTo>
                    <a:cubicBezTo>
                      <a:pt x="278" y="316"/>
                      <a:pt x="276" y="316"/>
                      <a:pt x="276" y="315"/>
                    </a:cubicBezTo>
                    <a:cubicBezTo>
                      <a:pt x="277" y="313"/>
                      <a:pt x="278" y="313"/>
                      <a:pt x="278" y="312"/>
                    </a:cubicBezTo>
                    <a:cubicBezTo>
                      <a:pt x="278" y="312"/>
                      <a:pt x="280" y="311"/>
                      <a:pt x="278" y="311"/>
                    </a:cubicBezTo>
                    <a:cubicBezTo>
                      <a:pt x="276" y="311"/>
                      <a:pt x="277" y="311"/>
                      <a:pt x="274" y="311"/>
                    </a:cubicBezTo>
                    <a:cubicBezTo>
                      <a:pt x="272" y="311"/>
                      <a:pt x="272" y="311"/>
                      <a:pt x="270" y="310"/>
                    </a:cubicBezTo>
                    <a:cubicBezTo>
                      <a:pt x="269" y="310"/>
                      <a:pt x="268" y="309"/>
                      <a:pt x="268" y="309"/>
                    </a:cubicBezTo>
                    <a:cubicBezTo>
                      <a:pt x="268" y="309"/>
                      <a:pt x="264" y="307"/>
                      <a:pt x="262" y="305"/>
                    </a:cubicBezTo>
                    <a:cubicBezTo>
                      <a:pt x="260" y="303"/>
                      <a:pt x="260" y="304"/>
                      <a:pt x="260" y="301"/>
                    </a:cubicBezTo>
                    <a:cubicBezTo>
                      <a:pt x="260" y="299"/>
                      <a:pt x="260" y="298"/>
                      <a:pt x="260" y="298"/>
                    </a:cubicBezTo>
                    <a:cubicBezTo>
                      <a:pt x="259" y="297"/>
                      <a:pt x="258" y="296"/>
                      <a:pt x="258" y="296"/>
                    </a:cubicBezTo>
                    <a:cubicBezTo>
                      <a:pt x="258" y="296"/>
                      <a:pt x="258" y="296"/>
                      <a:pt x="256" y="294"/>
                    </a:cubicBezTo>
                    <a:cubicBezTo>
                      <a:pt x="254" y="293"/>
                      <a:pt x="254" y="293"/>
                      <a:pt x="253" y="292"/>
                    </a:cubicBezTo>
                    <a:cubicBezTo>
                      <a:pt x="252" y="291"/>
                      <a:pt x="253" y="291"/>
                      <a:pt x="251" y="290"/>
                    </a:cubicBezTo>
                    <a:cubicBezTo>
                      <a:pt x="249" y="290"/>
                      <a:pt x="249" y="289"/>
                      <a:pt x="249" y="288"/>
                    </a:cubicBezTo>
                    <a:cubicBezTo>
                      <a:pt x="248" y="288"/>
                      <a:pt x="247" y="288"/>
                      <a:pt x="247" y="286"/>
                    </a:cubicBezTo>
                    <a:cubicBezTo>
                      <a:pt x="248" y="285"/>
                      <a:pt x="248" y="284"/>
                      <a:pt x="248" y="284"/>
                    </a:cubicBezTo>
                    <a:cubicBezTo>
                      <a:pt x="248" y="284"/>
                      <a:pt x="248" y="283"/>
                      <a:pt x="249" y="283"/>
                    </a:cubicBezTo>
                    <a:cubicBezTo>
                      <a:pt x="249" y="283"/>
                      <a:pt x="250" y="283"/>
                      <a:pt x="250" y="282"/>
                    </a:cubicBezTo>
                    <a:cubicBezTo>
                      <a:pt x="250" y="282"/>
                      <a:pt x="248" y="281"/>
                      <a:pt x="248" y="281"/>
                    </a:cubicBezTo>
                    <a:cubicBezTo>
                      <a:pt x="248" y="281"/>
                      <a:pt x="248" y="280"/>
                      <a:pt x="248" y="280"/>
                    </a:cubicBezTo>
                    <a:cubicBezTo>
                      <a:pt x="248" y="279"/>
                      <a:pt x="247" y="277"/>
                      <a:pt x="249" y="277"/>
                    </a:cubicBezTo>
                    <a:cubicBezTo>
                      <a:pt x="251" y="277"/>
                      <a:pt x="252" y="276"/>
                      <a:pt x="252" y="276"/>
                    </a:cubicBezTo>
                    <a:cubicBezTo>
                      <a:pt x="252" y="276"/>
                      <a:pt x="253" y="275"/>
                      <a:pt x="254" y="275"/>
                    </a:cubicBezTo>
                    <a:cubicBezTo>
                      <a:pt x="254" y="275"/>
                      <a:pt x="257" y="275"/>
                      <a:pt x="257" y="275"/>
                    </a:cubicBezTo>
                    <a:cubicBezTo>
                      <a:pt x="257" y="275"/>
                      <a:pt x="257" y="275"/>
                      <a:pt x="257" y="275"/>
                    </a:cubicBezTo>
                    <a:cubicBezTo>
                      <a:pt x="256" y="276"/>
                      <a:pt x="257" y="277"/>
                      <a:pt x="256" y="278"/>
                    </a:cubicBezTo>
                    <a:cubicBezTo>
                      <a:pt x="255" y="278"/>
                      <a:pt x="255" y="278"/>
                      <a:pt x="255" y="278"/>
                    </a:cubicBezTo>
                    <a:cubicBezTo>
                      <a:pt x="255" y="280"/>
                      <a:pt x="255" y="280"/>
                      <a:pt x="255" y="280"/>
                    </a:cubicBezTo>
                    <a:cubicBezTo>
                      <a:pt x="255" y="280"/>
                      <a:pt x="255" y="281"/>
                      <a:pt x="256" y="280"/>
                    </a:cubicBezTo>
                    <a:cubicBezTo>
                      <a:pt x="257" y="280"/>
                      <a:pt x="257" y="280"/>
                      <a:pt x="257" y="280"/>
                    </a:cubicBezTo>
                    <a:cubicBezTo>
                      <a:pt x="257" y="280"/>
                      <a:pt x="257" y="280"/>
                      <a:pt x="257" y="281"/>
                    </a:cubicBezTo>
                    <a:cubicBezTo>
                      <a:pt x="258" y="281"/>
                      <a:pt x="257" y="281"/>
                      <a:pt x="258" y="282"/>
                    </a:cubicBezTo>
                    <a:cubicBezTo>
                      <a:pt x="259" y="282"/>
                      <a:pt x="259" y="282"/>
                      <a:pt x="259" y="281"/>
                    </a:cubicBezTo>
                    <a:cubicBezTo>
                      <a:pt x="259" y="281"/>
                      <a:pt x="259" y="281"/>
                      <a:pt x="259" y="282"/>
                    </a:cubicBezTo>
                    <a:cubicBezTo>
                      <a:pt x="259" y="283"/>
                      <a:pt x="259" y="283"/>
                      <a:pt x="260" y="283"/>
                    </a:cubicBezTo>
                    <a:cubicBezTo>
                      <a:pt x="260" y="283"/>
                      <a:pt x="260" y="283"/>
                      <a:pt x="260" y="283"/>
                    </a:cubicBezTo>
                    <a:cubicBezTo>
                      <a:pt x="260" y="283"/>
                      <a:pt x="260" y="283"/>
                      <a:pt x="260" y="283"/>
                    </a:cubicBezTo>
                    <a:cubicBezTo>
                      <a:pt x="261" y="283"/>
                      <a:pt x="262" y="284"/>
                      <a:pt x="262" y="283"/>
                    </a:cubicBezTo>
                    <a:cubicBezTo>
                      <a:pt x="262" y="283"/>
                      <a:pt x="262" y="283"/>
                      <a:pt x="262" y="283"/>
                    </a:cubicBezTo>
                    <a:cubicBezTo>
                      <a:pt x="263" y="283"/>
                      <a:pt x="262" y="280"/>
                      <a:pt x="263" y="283"/>
                    </a:cubicBezTo>
                    <a:cubicBezTo>
                      <a:pt x="264" y="285"/>
                      <a:pt x="263" y="284"/>
                      <a:pt x="264" y="285"/>
                    </a:cubicBezTo>
                    <a:cubicBezTo>
                      <a:pt x="264" y="285"/>
                      <a:pt x="265" y="286"/>
                      <a:pt x="265" y="285"/>
                    </a:cubicBezTo>
                    <a:cubicBezTo>
                      <a:pt x="265" y="285"/>
                      <a:pt x="265" y="285"/>
                      <a:pt x="265" y="284"/>
                    </a:cubicBezTo>
                    <a:cubicBezTo>
                      <a:pt x="265" y="283"/>
                      <a:pt x="264" y="283"/>
                      <a:pt x="264" y="282"/>
                    </a:cubicBezTo>
                    <a:cubicBezTo>
                      <a:pt x="264" y="282"/>
                      <a:pt x="264" y="282"/>
                      <a:pt x="265" y="282"/>
                    </a:cubicBezTo>
                    <a:cubicBezTo>
                      <a:pt x="265" y="281"/>
                      <a:pt x="265" y="280"/>
                      <a:pt x="266" y="281"/>
                    </a:cubicBezTo>
                    <a:cubicBezTo>
                      <a:pt x="268" y="283"/>
                      <a:pt x="267" y="282"/>
                      <a:pt x="267" y="283"/>
                    </a:cubicBezTo>
                    <a:cubicBezTo>
                      <a:pt x="267" y="283"/>
                      <a:pt x="267" y="283"/>
                      <a:pt x="267" y="283"/>
                    </a:cubicBezTo>
                    <a:cubicBezTo>
                      <a:pt x="267" y="283"/>
                      <a:pt x="267" y="283"/>
                      <a:pt x="267" y="284"/>
                    </a:cubicBezTo>
                    <a:cubicBezTo>
                      <a:pt x="267" y="284"/>
                      <a:pt x="266" y="284"/>
                      <a:pt x="266" y="284"/>
                    </a:cubicBezTo>
                    <a:cubicBezTo>
                      <a:pt x="266" y="284"/>
                      <a:pt x="266" y="284"/>
                      <a:pt x="267" y="285"/>
                    </a:cubicBezTo>
                    <a:cubicBezTo>
                      <a:pt x="268" y="287"/>
                      <a:pt x="268" y="287"/>
                      <a:pt x="268" y="287"/>
                    </a:cubicBezTo>
                    <a:cubicBezTo>
                      <a:pt x="268" y="287"/>
                      <a:pt x="269" y="287"/>
                      <a:pt x="269" y="288"/>
                    </a:cubicBezTo>
                    <a:cubicBezTo>
                      <a:pt x="270" y="288"/>
                      <a:pt x="270" y="288"/>
                      <a:pt x="270" y="289"/>
                    </a:cubicBezTo>
                    <a:cubicBezTo>
                      <a:pt x="270" y="290"/>
                      <a:pt x="270" y="290"/>
                      <a:pt x="270" y="291"/>
                    </a:cubicBezTo>
                    <a:cubicBezTo>
                      <a:pt x="271" y="291"/>
                      <a:pt x="271" y="291"/>
                      <a:pt x="271" y="291"/>
                    </a:cubicBezTo>
                    <a:cubicBezTo>
                      <a:pt x="272" y="291"/>
                      <a:pt x="272" y="291"/>
                      <a:pt x="272" y="291"/>
                    </a:cubicBezTo>
                    <a:cubicBezTo>
                      <a:pt x="272" y="291"/>
                      <a:pt x="273" y="293"/>
                      <a:pt x="274" y="294"/>
                    </a:cubicBezTo>
                    <a:cubicBezTo>
                      <a:pt x="274" y="294"/>
                      <a:pt x="275" y="294"/>
                      <a:pt x="276" y="294"/>
                    </a:cubicBezTo>
                    <a:cubicBezTo>
                      <a:pt x="276" y="295"/>
                      <a:pt x="276" y="295"/>
                      <a:pt x="277" y="295"/>
                    </a:cubicBezTo>
                    <a:cubicBezTo>
                      <a:pt x="278" y="296"/>
                      <a:pt x="280" y="297"/>
                      <a:pt x="281" y="297"/>
                    </a:cubicBezTo>
                    <a:cubicBezTo>
                      <a:pt x="281" y="297"/>
                      <a:pt x="281" y="297"/>
                      <a:pt x="281" y="298"/>
                    </a:cubicBezTo>
                    <a:cubicBezTo>
                      <a:pt x="280" y="298"/>
                      <a:pt x="281" y="299"/>
                      <a:pt x="281" y="299"/>
                    </a:cubicBezTo>
                    <a:cubicBezTo>
                      <a:pt x="281" y="299"/>
                      <a:pt x="281" y="299"/>
                      <a:pt x="282" y="299"/>
                    </a:cubicBezTo>
                    <a:cubicBezTo>
                      <a:pt x="282" y="299"/>
                      <a:pt x="282" y="299"/>
                      <a:pt x="282" y="298"/>
                    </a:cubicBezTo>
                    <a:cubicBezTo>
                      <a:pt x="283" y="297"/>
                      <a:pt x="283" y="296"/>
                      <a:pt x="284" y="297"/>
                    </a:cubicBezTo>
                    <a:cubicBezTo>
                      <a:pt x="284" y="297"/>
                      <a:pt x="285" y="298"/>
                      <a:pt x="285" y="298"/>
                    </a:cubicBezTo>
                    <a:cubicBezTo>
                      <a:pt x="285" y="299"/>
                      <a:pt x="283" y="301"/>
                      <a:pt x="283" y="301"/>
                    </a:cubicBezTo>
                    <a:cubicBezTo>
                      <a:pt x="283" y="301"/>
                      <a:pt x="283" y="301"/>
                      <a:pt x="284" y="300"/>
                    </a:cubicBezTo>
                    <a:cubicBezTo>
                      <a:pt x="285" y="300"/>
                      <a:pt x="287" y="300"/>
                      <a:pt x="287" y="300"/>
                    </a:cubicBezTo>
                    <a:cubicBezTo>
                      <a:pt x="287" y="300"/>
                      <a:pt x="283" y="301"/>
                      <a:pt x="285" y="301"/>
                    </a:cubicBezTo>
                    <a:cubicBezTo>
                      <a:pt x="287" y="301"/>
                      <a:pt x="288" y="300"/>
                      <a:pt x="288" y="300"/>
                    </a:cubicBezTo>
                    <a:cubicBezTo>
                      <a:pt x="288" y="301"/>
                      <a:pt x="288" y="301"/>
                      <a:pt x="288" y="301"/>
                    </a:cubicBezTo>
                    <a:cubicBezTo>
                      <a:pt x="288" y="301"/>
                      <a:pt x="288" y="302"/>
                      <a:pt x="287" y="302"/>
                    </a:cubicBezTo>
                    <a:cubicBezTo>
                      <a:pt x="287" y="303"/>
                      <a:pt x="287" y="303"/>
                      <a:pt x="287" y="303"/>
                    </a:cubicBezTo>
                    <a:cubicBezTo>
                      <a:pt x="287" y="303"/>
                      <a:pt x="287" y="304"/>
                      <a:pt x="288" y="303"/>
                    </a:cubicBezTo>
                    <a:cubicBezTo>
                      <a:pt x="289" y="303"/>
                      <a:pt x="289" y="303"/>
                      <a:pt x="290" y="303"/>
                    </a:cubicBezTo>
                    <a:cubicBezTo>
                      <a:pt x="290" y="303"/>
                      <a:pt x="289" y="302"/>
                      <a:pt x="290" y="303"/>
                    </a:cubicBezTo>
                    <a:cubicBezTo>
                      <a:pt x="292" y="304"/>
                      <a:pt x="291" y="303"/>
                      <a:pt x="292" y="304"/>
                    </a:cubicBezTo>
                    <a:cubicBezTo>
                      <a:pt x="293" y="304"/>
                      <a:pt x="293" y="304"/>
                      <a:pt x="293" y="304"/>
                    </a:cubicBezTo>
                    <a:cubicBezTo>
                      <a:pt x="295" y="305"/>
                      <a:pt x="295" y="305"/>
                      <a:pt x="295" y="305"/>
                    </a:cubicBezTo>
                    <a:cubicBezTo>
                      <a:pt x="295" y="305"/>
                      <a:pt x="295" y="305"/>
                      <a:pt x="297" y="306"/>
                    </a:cubicBezTo>
                    <a:cubicBezTo>
                      <a:pt x="298" y="307"/>
                      <a:pt x="299" y="307"/>
                      <a:pt x="299" y="307"/>
                    </a:cubicBezTo>
                    <a:cubicBezTo>
                      <a:pt x="300" y="309"/>
                      <a:pt x="300" y="309"/>
                      <a:pt x="300" y="309"/>
                    </a:cubicBezTo>
                    <a:cubicBezTo>
                      <a:pt x="301" y="309"/>
                      <a:pt x="301" y="309"/>
                      <a:pt x="301" y="309"/>
                    </a:cubicBezTo>
                    <a:cubicBezTo>
                      <a:pt x="301" y="310"/>
                      <a:pt x="301" y="310"/>
                      <a:pt x="301" y="310"/>
                    </a:cubicBezTo>
                    <a:cubicBezTo>
                      <a:pt x="301" y="310"/>
                      <a:pt x="302" y="312"/>
                      <a:pt x="303" y="312"/>
                    </a:cubicBezTo>
                    <a:cubicBezTo>
                      <a:pt x="305" y="313"/>
                      <a:pt x="304" y="313"/>
                      <a:pt x="304" y="314"/>
                    </a:cubicBezTo>
                    <a:cubicBezTo>
                      <a:pt x="304" y="316"/>
                      <a:pt x="305" y="317"/>
                      <a:pt x="305" y="318"/>
                    </a:cubicBezTo>
                    <a:cubicBezTo>
                      <a:pt x="305" y="319"/>
                      <a:pt x="304" y="318"/>
                      <a:pt x="304" y="320"/>
                    </a:cubicBezTo>
                    <a:cubicBezTo>
                      <a:pt x="303" y="322"/>
                      <a:pt x="303" y="323"/>
                      <a:pt x="303" y="323"/>
                    </a:cubicBezTo>
                    <a:cubicBezTo>
                      <a:pt x="303" y="323"/>
                      <a:pt x="304" y="322"/>
                      <a:pt x="303" y="324"/>
                    </a:cubicBezTo>
                    <a:cubicBezTo>
                      <a:pt x="303" y="326"/>
                      <a:pt x="303" y="326"/>
                      <a:pt x="303" y="326"/>
                    </a:cubicBezTo>
                    <a:cubicBezTo>
                      <a:pt x="304" y="326"/>
                      <a:pt x="305" y="327"/>
                      <a:pt x="305" y="327"/>
                    </a:cubicBezTo>
                    <a:cubicBezTo>
                      <a:pt x="305" y="327"/>
                      <a:pt x="306" y="328"/>
                      <a:pt x="307" y="329"/>
                    </a:cubicBezTo>
                    <a:cubicBezTo>
                      <a:pt x="307" y="329"/>
                      <a:pt x="308" y="330"/>
                      <a:pt x="308" y="330"/>
                    </a:cubicBezTo>
                    <a:cubicBezTo>
                      <a:pt x="307" y="330"/>
                      <a:pt x="307" y="331"/>
                      <a:pt x="306" y="331"/>
                    </a:cubicBezTo>
                    <a:cubicBezTo>
                      <a:pt x="306" y="331"/>
                      <a:pt x="306" y="331"/>
                      <a:pt x="306" y="330"/>
                    </a:cubicBezTo>
                    <a:cubicBezTo>
                      <a:pt x="306" y="330"/>
                      <a:pt x="306" y="330"/>
                      <a:pt x="306" y="331"/>
                    </a:cubicBezTo>
                    <a:cubicBezTo>
                      <a:pt x="306" y="332"/>
                      <a:pt x="307" y="333"/>
                      <a:pt x="307" y="333"/>
                    </a:cubicBezTo>
                    <a:cubicBezTo>
                      <a:pt x="307" y="333"/>
                      <a:pt x="306" y="332"/>
                      <a:pt x="307" y="333"/>
                    </a:cubicBezTo>
                    <a:cubicBezTo>
                      <a:pt x="308" y="334"/>
                      <a:pt x="307" y="334"/>
                      <a:pt x="309" y="334"/>
                    </a:cubicBezTo>
                    <a:cubicBezTo>
                      <a:pt x="311" y="335"/>
                      <a:pt x="309" y="336"/>
                      <a:pt x="311" y="336"/>
                    </a:cubicBezTo>
                    <a:cubicBezTo>
                      <a:pt x="313" y="337"/>
                      <a:pt x="313" y="337"/>
                      <a:pt x="313" y="337"/>
                    </a:cubicBezTo>
                    <a:cubicBezTo>
                      <a:pt x="314" y="338"/>
                      <a:pt x="314" y="338"/>
                      <a:pt x="314" y="338"/>
                    </a:cubicBezTo>
                    <a:cubicBezTo>
                      <a:pt x="315" y="339"/>
                      <a:pt x="315" y="339"/>
                      <a:pt x="315" y="340"/>
                    </a:cubicBezTo>
                    <a:cubicBezTo>
                      <a:pt x="315" y="340"/>
                      <a:pt x="314" y="340"/>
                      <a:pt x="314" y="341"/>
                    </a:cubicBezTo>
                    <a:cubicBezTo>
                      <a:pt x="313" y="342"/>
                      <a:pt x="313" y="341"/>
                      <a:pt x="313" y="342"/>
                    </a:cubicBezTo>
                    <a:cubicBezTo>
                      <a:pt x="313" y="343"/>
                      <a:pt x="313" y="343"/>
                      <a:pt x="313" y="343"/>
                    </a:cubicBezTo>
                    <a:cubicBezTo>
                      <a:pt x="313" y="343"/>
                      <a:pt x="313" y="344"/>
                      <a:pt x="314" y="344"/>
                    </a:cubicBezTo>
                    <a:cubicBezTo>
                      <a:pt x="314" y="343"/>
                      <a:pt x="314" y="342"/>
                      <a:pt x="315" y="342"/>
                    </a:cubicBezTo>
                    <a:cubicBezTo>
                      <a:pt x="315" y="342"/>
                      <a:pt x="315" y="342"/>
                      <a:pt x="316" y="342"/>
                    </a:cubicBezTo>
                    <a:cubicBezTo>
                      <a:pt x="317" y="342"/>
                      <a:pt x="317" y="342"/>
                      <a:pt x="317" y="342"/>
                    </a:cubicBezTo>
                    <a:cubicBezTo>
                      <a:pt x="317" y="342"/>
                      <a:pt x="317" y="342"/>
                      <a:pt x="317" y="343"/>
                    </a:cubicBezTo>
                    <a:cubicBezTo>
                      <a:pt x="317" y="344"/>
                      <a:pt x="318" y="344"/>
                      <a:pt x="318" y="345"/>
                    </a:cubicBezTo>
                    <a:cubicBezTo>
                      <a:pt x="318" y="345"/>
                      <a:pt x="318" y="345"/>
                      <a:pt x="319" y="345"/>
                    </a:cubicBezTo>
                    <a:cubicBezTo>
                      <a:pt x="319" y="345"/>
                      <a:pt x="320" y="345"/>
                      <a:pt x="320" y="345"/>
                    </a:cubicBezTo>
                    <a:cubicBezTo>
                      <a:pt x="320" y="345"/>
                      <a:pt x="320" y="345"/>
                      <a:pt x="320" y="345"/>
                    </a:cubicBezTo>
                    <a:cubicBezTo>
                      <a:pt x="321" y="345"/>
                      <a:pt x="320" y="345"/>
                      <a:pt x="321" y="345"/>
                    </a:cubicBezTo>
                    <a:cubicBezTo>
                      <a:pt x="322" y="345"/>
                      <a:pt x="323" y="346"/>
                      <a:pt x="323" y="346"/>
                    </a:cubicBezTo>
                    <a:cubicBezTo>
                      <a:pt x="324" y="345"/>
                      <a:pt x="324" y="345"/>
                      <a:pt x="324" y="345"/>
                    </a:cubicBezTo>
                    <a:cubicBezTo>
                      <a:pt x="323" y="346"/>
                      <a:pt x="323" y="346"/>
                      <a:pt x="323" y="346"/>
                    </a:cubicBezTo>
                    <a:cubicBezTo>
                      <a:pt x="323" y="347"/>
                      <a:pt x="323" y="347"/>
                      <a:pt x="323" y="347"/>
                    </a:cubicBezTo>
                    <a:cubicBezTo>
                      <a:pt x="322" y="347"/>
                      <a:pt x="323" y="347"/>
                      <a:pt x="321" y="347"/>
                    </a:cubicBezTo>
                    <a:cubicBezTo>
                      <a:pt x="320" y="348"/>
                      <a:pt x="320" y="348"/>
                      <a:pt x="319" y="348"/>
                    </a:cubicBezTo>
                    <a:cubicBezTo>
                      <a:pt x="319" y="349"/>
                      <a:pt x="319" y="349"/>
                      <a:pt x="319" y="349"/>
                    </a:cubicBezTo>
                    <a:cubicBezTo>
                      <a:pt x="318" y="349"/>
                      <a:pt x="318" y="349"/>
                      <a:pt x="318" y="350"/>
                    </a:cubicBezTo>
                    <a:cubicBezTo>
                      <a:pt x="319" y="350"/>
                      <a:pt x="319" y="350"/>
                      <a:pt x="319" y="351"/>
                    </a:cubicBezTo>
                    <a:cubicBezTo>
                      <a:pt x="320" y="351"/>
                      <a:pt x="319" y="352"/>
                      <a:pt x="320" y="352"/>
                    </a:cubicBezTo>
                    <a:cubicBezTo>
                      <a:pt x="320" y="352"/>
                      <a:pt x="320" y="352"/>
                      <a:pt x="320" y="351"/>
                    </a:cubicBezTo>
                    <a:cubicBezTo>
                      <a:pt x="321" y="351"/>
                      <a:pt x="320" y="351"/>
                      <a:pt x="321" y="352"/>
                    </a:cubicBezTo>
                    <a:cubicBezTo>
                      <a:pt x="322" y="353"/>
                      <a:pt x="322" y="353"/>
                      <a:pt x="323" y="354"/>
                    </a:cubicBezTo>
                    <a:cubicBezTo>
                      <a:pt x="323" y="354"/>
                      <a:pt x="323" y="354"/>
                      <a:pt x="323" y="355"/>
                    </a:cubicBezTo>
                    <a:cubicBezTo>
                      <a:pt x="322" y="359"/>
                      <a:pt x="322" y="359"/>
                      <a:pt x="322" y="359"/>
                    </a:cubicBezTo>
                    <a:cubicBezTo>
                      <a:pt x="322" y="359"/>
                      <a:pt x="323" y="360"/>
                      <a:pt x="324" y="360"/>
                    </a:cubicBezTo>
                    <a:cubicBezTo>
                      <a:pt x="324" y="360"/>
                      <a:pt x="324" y="360"/>
                      <a:pt x="324" y="360"/>
                    </a:cubicBezTo>
                    <a:cubicBezTo>
                      <a:pt x="324" y="360"/>
                      <a:pt x="325" y="361"/>
                      <a:pt x="325" y="361"/>
                    </a:cubicBezTo>
                    <a:cubicBezTo>
                      <a:pt x="325" y="360"/>
                      <a:pt x="325" y="360"/>
                      <a:pt x="326" y="359"/>
                    </a:cubicBezTo>
                    <a:cubicBezTo>
                      <a:pt x="326" y="357"/>
                      <a:pt x="325" y="357"/>
                      <a:pt x="326" y="357"/>
                    </a:cubicBezTo>
                    <a:cubicBezTo>
                      <a:pt x="326" y="357"/>
                      <a:pt x="326" y="358"/>
                      <a:pt x="327" y="358"/>
                    </a:cubicBezTo>
                    <a:cubicBezTo>
                      <a:pt x="327" y="358"/>
                      <a:pt x="327" y="358"/>
                      <a:pt x="328" y="359"/>
                    </a:cubicBezTo>
                    <a:cubicBezTo>
                      <a:pt x="328" y="359"/>
                      <a:pt x="328" y="359"/>
                      <a:pt x="328" y="358"/>
                    </a:cubicBezTo>
                    <a:cubicBezTo>
                      <a:pt x="328" y="358"/>
                      <a:pt x="328" y="358"/>
                      <a:pt x="328" y="360"/>
                    </a:cubicBezTo>
                    <a:cubicBezTo>
                      <a:pt x="328" y="362"/>
                      <a:pt x="328" y="362"/>
                      <a:pt x="328" y="362"/>
                    </a:cubicBezTo>
                    <a:cubicBezTo>
                      <a:pt x="329" y="363"/>
                      <a:pt x="330" y="364"/>
                      <a:pt x="330" y="364"/>
                    </a:cubicBezTo>
                    <a:cubicBezTo>
                      <a:pt x="330" y="364"/>
                      <a:pt x="330" y="364"/>
                      <a:pt x="330" y="363"/>
                    </a:cubicBezTo>
                    <a:cubicBezTo>
                      <a:pt x="330" y="361"/>
                      <a:pt x="330" y="360"/>
                      <a:pt x="330" y="360"/>
                    </a:cubicBezTo>
                    <a:cubicBezTo>
                      <a:pt x="331" y="360"/>
                      <a:pt x="332" y="360"/>
                      <a:pt x="332" y="360"/>
                    </a:cubicBezTo>
                    <a:cubicBezTo>
                      <a:pt x="332" y="361"/>
                      <a:pt x="332" y="361"/>
                      <a:pt x="332" y="361"/>
                    </a:cubicBezTo>
                    <a:cubicBezTo>
                      <a:pt x="332" y="361"/>
                      <a:pt x="332" y="361"/>
                      <a:pt x="332" y="361"/>
                    </a:cubicBezTo>
                    <a:cubicBezTo>
                      <a:pt x="332" y="361"/>
                      <a:pt x="333" y="363"/>
                      <a:pt x="333" y="363"/>
                    </a:cubicBezTo>
                    <a:cubicBezTo>
                      <a:pt x="334" y="363"/>
                      <a:pt x="334" y="363"/>
                      <a:pt x="334" y="364"/>
                    </a:cubicBezTo>
                    <a:cubicBezTo>
                      <a:pt x="335" y="364"/>
                      <a:pt x="335" y="364"/>
                      <a:pt x="335" y="364"/>
                    </a:cubicBezTo>
                    <a:cubicBezTo>
                      <a:pt x="336" y="363"/>
                      <a:pt x="335" y="363"/>
                      <a:pt x="335" y="362"/>
                    </a:cubicBezTo>
                    <a:cubicBezTo>
                      <a:pt x="335" y="362"/>
                      <a:pt x="335" y="362"/>
                      <a:pt x="335" y="361"/>
                    </a:cubicBezTo>
                    <a:cubicBezTo>
                      <a:pt x="335" y="360"/>
                      <a:pt x="335" y="361"/>
                      <a:pt x="334" y="360"/>
                    </a:cubicBezTo>
                    <a:cubicBezTo>
                      <a:pt x="334" y="359"/>
                      <a:pt x="333" y="358"/>
                      <a:pt x="333" y="357"/>
                    </a:cubicBezTo>
                    <a:cubicBezTo>
                      <a:pt x="332" y="355"/>
                      <a:pt x="333" y="357"/>
                      <a:pt x="332" y="355"/>
                    </a:cubicBezTo>
                    <a:cubicBezTo>
                      <a:pt x="332" y="354"/>
                      <a:pt x="332" y="354"/>
                      <a:pt x="332" y="354"/>
                    </a:cubicBezTo>
                    <a:cubicBezTo>
                      <a:pt x="332" y="354"/>
                      <a:pt x="332" y="353"/>
                      <a:pt x="333" y="353"/>
                    </a:cubicBezTo>
                    <a:cubicBezTo>
                      <a:pt x="333" y="354"/>
                      <a:pt x="334" y="355"/>
                      <a:pt x="334" y="355"/>
                    </a:cubicBezTo>
                    <a:cubicBezTo>
                      <a:pt x="334" y="355"/>
                      <a:pt x="334" y="355"/>
                      <a:pt x="335" y="355"/>
                    </a:cubicBezTo>
                    <a:cubicBezTo>
                      <a:pt x="335" y="355"/>
                      <a:pt x="335" y="355"/>
                      <a:pt x="335" y="355"/>
                    </a:cubicBezTo>
                    <a:cubicBezTo>
                      <a:pt x="336" y="355"/>
                      <a:pt x="336" y="355"/>
                      <a:pt x="336" y="355"/>
                    </a:cubicBezTo>
                    <a:cubicBezTo>
                      <a:pt x="337" y="354"/>
                      <a:pt x="337" y="354"/>
                      <a:pt x="337" y="354"/>
                    </a:cubicBezTo>
                    <a:cubicBezTo>
                      <a:pt x="337" y="354"/>
                      <a:pt x="337" y="354"/>
                      <a:pt x="337" y="354"/>
                    </a:cubicBezTo>
                    <a:cubicBezTo>
                      <a:pt x="337" y="353"/>
                      <a:pt x="337" y="353"/>
                      <a:pt x="337" y="353"/>
                    </a:cubicBezTo>
                    <a:cubicBezTo>
                      <a:pt x="337" y="353"/>
                      <a:pt x="337" y="353"/>
                      <a:pt x="337" y="354"/>
                    </a:cubicBezTo>
                    <a:cubicBezTo>
                      <a:pt x="337" y="354"/>
                      <a:pt x="337" y="354"/>
                      <a:pt x="337" y="353"/>
                    </a:cubicBezTo>
                    <a:cubicBezTo>
                      <a:pt x="336" y="352"/>
                      <a:pt x="336" y="352"/>
                      <a:pt x="336" y="352"/>
                    </a:cubicBezTo>
                    <a:cubicBezTo>
                      <a:pt x="336" y="351"/>
                      <a:pt x="334" y="350"/>
                      <a:pt x="334" y="349"/>
                    </a:cubicBezTo>
                    <a:cubicBezTo>
                      <a:pt x="334" y="349"/>
                      <a:pt x="334" y="349"/>
                      <a:pt x="334" y="349"/>
                    </a:cubicBezTo>
                    <a:cubicBezTo>
                      <a:pt x="335" y="348"/>
                      <a:pt x="334" y="348"/>
                      <a:pt x="335" y="348"/>
                    </a:cubicBezTo>
                    <a:cubicBezTo>
                      <a:pt x="335" y="349"/>
                      <a:pt x="335" y="349"/>
                      <a:pt x="335" y="348"/>
                    </a:cubicBezTo>
                    <a:cubicBezTo>
                      <a:pt x="335" y="348"/>
                      <a:pt x="335" y="348"/>
                      <a:pt x="336" y="349"/>
                    </a:cubicBezTo>
                    <a:cubicBezTo>
                      <a:pt x="338" y="350"/>
                      <a:pt x="338" y="350"/>
                      <a:pt x="338" y="350"/>
                    </a:cubicBezTo>
                    <a:cubicBezTo>
                      <a:pt x="339" y="351"/>
                      <a:pt x="337" y="351"/>
                      <a:pt x="339" y="351"/>
                    </a:cubicBezTo>
                    <a:cubicBezTo>
                      <a:pt x="341" y="351"/>
                      <a:pt x="339" y="351"/>
                      <a:pt x="341" y="351"/>
                    </a:cubicBezTo>
                    <a:cubicBezTo>
                      <a:pt x="342" y="352"/>
                      <a:pt x="342" y="351"/>
                      <a:pt x="342" y="350"/>
                    </a:cubicBezTo>
                    <a:cubicBezTo>
                      <a:pt x="342" y="349"/>
                      <a:pt x="342" y="349"/>
                      <a:pt x="342" y="348"/>
                    </a:cubicBezTo>
                    <a:cubicBezTo>
                      <a:pt x="342" y="347"/>
                      <a:pt x="341" y="347"/>
                      <a:pt x="341" y="347"/>
                    </a:cubicBezTo>
                    <a:cubicBezTo>
                      <a:pt x="340" y="345"/>
                      <a:pt x="340" y="345"/>
                      <a:pt x="340" y="345"/>
                    </a:cubicBezTo>
                    <a:cubicBezTo>
                      <a:pt x="338" y="344"/>
                      <a:pt x="338" y="344"/>
                      <a:pt x="338" y="344"/>
                    </a:cubicBezTo>
                    <a:cubicBezTo>
                      <a:pt x="338" y="344"/>
                      <a:pt x="338" y="344"/>
                      <a:pt x="338" y="344"/>
                    </a:cubicBezTo>
                    <a:cubicBezTo>
                      <a:pt x="335" y="342"/>
                      <a:pt x="335" y="342"/>
                      <a:pt x="335" y="342"/>
                    </a:cubicBezTo>
                    <a:cubicBezTo>
                      <a:pt x="338" y="342"/>
                      <a:pt x="338" y="342"/>
                      <a:pt x="338" y="342"/>
                    </a:cubicBezTo>
                    <a:cubicBezTo>
                      <a:pt x="338" y="342"/>
                      <a:pt x="338" y="343"/>
                      <a:pt x="338" y="343"/>
                    </a:cubicBezTo>
                    <a:cubicBezTo>
                      <a:pt x="339" y="343"/>
                      <a:pt x="339" y="343"/>
                      <a:pt x="339" y="343"/>
                    </a:cubicBezTo>
                    <a:cubicBezTo>
                      <a:pt x="339" y="343"/>
                      <a:pt x="339" y="343"/>
                      <a:pt x="339" y="344"/>
                    </a:cubicBezTo>
                    <a:cubicBezTo>
                      <a:pt x="341" y="345"/>
                      <a:pt x="340" y="344"/>
                      <a:pt x="341" y="345"/>
                    </a:cubicBezTo>
                    <a:cubicBezTo>
                      <a:pt x="342" y="345"/>
                      <a:pt x="342" y="346"/>
                      <a:pt x="342" y="347"/>
                    </a:cubicBezTo>
                    <a:cubicBezTo>
                      <a:pt x="343" y="347"/>
                      <a:pt x="344" y="348"/>
                      <a:pt x="344" y="348"/>
                    </a:cubicBezTo>
                    <a:cubicBezTo>
                      <a:pt x="345" y="349"/>
                      <a:pt x="346" y="348"/>
                      <a:pt x="346" y="348"/>
                    </a:cubicBezTo>
                    <a:cubicBezTo>
                      <a:pt x="346" y="347"/>
                      <a:pt x="345" y="346"/>
                      <a:pt x="345" y="346"/>
                    </a:cubicBezTo>
                    <a:cubicBezTo>
                      <a:pt x="343" y="344"/>
                      <a:pt x="343" y="344"/>
                      <a:pt x="343" y="344"/>
                    </a:cubicBezTo>
                    <a:cubicBezTo>
                      <a:pt x="342" y="343"/>
                      <a:pt x="342" y="343"/>
                      <a:pt x="342" y="343"/>
                    </a:cubicBezTo>
                    <a:cubicBezTo>
                      <a:pt x="342" y="343"/>
                      <a:pt x="342" y="343"/>
                      <a:pt x="343" y="343"/>
                    </a:cubicBezTo>
                    <a:cubicBezTo>
                      <a:pt x="343" y="343"/>
                      <a:pt x="343" y="343"/>
                      <a:pt x="342" y="343"/>
                    </a:cubicBezTo>
                    <a:cubicBezTo>
                      <a:pt x="340" y="342"/>
                      <a:pt x="339" y="342"/>
                      <a:pt x="338" y="342"/>
                    </a:cubicBezTo>
                    <a:cubicBezTo>
                      <a:pt x="338" y="341"/>
                      <a:pt x="336" y="340"/>
                      <a:pt x="336" y="340"/>
                    </a:cubicBezTo>
                    <a:cubicBezTo>
                      <a:pt x="336" y="340"/>
                      <a:pt x="337" y="340"/>
                      <a:pt x="336" y="339"/>
                    </a:cubicBezTo>
                    <a:cubicBezTo>
                      <a:pt x="335" y="337"/>
                      <a:pt x="335" y="337"/>
                      <a:pt x="335" y="337"/>
                    </a:cubicBezTo>
                    <a:cubicBezTo>
                      <a:pt x="335" y="336"/>
                      <a:pt x="334" y="336"/>
                      <a:pt x="334" y="336"/>
                    </a:cubicBezTo>
                    <a:cubicBezTo>
                      <a:pt x="334" y="335"/>
                      <a:pt x="333" y="334"/>
                      <a:pt x="333" y="334"/>
                    </a:cubicBezTo>
                    <a:cubicBezTo>
                      <a:pt x="333" y="334"/>
                      <a:pt x="333" y="334"/>
                      <a:pt x="333" y="334"/>
                    </a:cubicBezTo>
                    <a:cubicBezTo>
                      <a:pt x="333" y="334"/>
                      <a:pt x="333" y="333"/>
                      <a:pt x="332" y="332"/>
                    </a:cubicBezTo>
                    <a:cubicBezTo>
                      <a:pt x="331" y="332"/>
                      <a:pt x="331" y="332"/>
                      <a:pt x="330" y="330"/>
                    </a:cubicBezTo>
                    <a:cubicBezTo>
                      <a:pt x="329" y="329"/>
                      <a:pt x="329" y="330"/>
                      <a:pt x="329" y="328"/>
                    </a:cubicBezTo>
                    <a:cubicBezTo>
                      <a:pt x="328" y="327"/>
                      <a:pt x="328" y="326"/>
                      <a:pt x="329" y="324"/>
                    </a:cubicBezTo>
                    <a:cubicBezTo>
                      <a:pt x="330" y="322"/>
                      <a:pt x="329" y="323"/>
                      <a:pt x="329" y="323"/>
                    </a:cubicBezTo>
                    <a:cubicBezTo>
                      <a:pt x="330" y="323"/>
                      <a:pt x="330" y="323"/>
                      <a:pt x="330" y="323"/>
                    </a:cubicBezTo>
                    <a:cubicBezTo>
                      <a:pt x="331" y="323"/>
                      <a:pt x="331" y="323"/>
                      <a:pt x="331" y="323"/>
                    </a:cubicBezTo>
                    <a:cubicBezTo>
                      <a:pt x="331" y="323"/>
                      <a:pt x="331" y="323"/>
                      <a:pt x="331" y="323"/>
                    </a:cubicBezTo>
                    <a:cubicBezTo>
                      <a:pt x="331" y="324"/>
                      <a:pt x="332" y="324"/>
                      <a:pt x="332" y="325"/>
                    </a:cubicBezTo>
                    <a:cubicBezTo>
                      <a:pt x="333" y="326"/>
                      <a:pt x="333" y="325"/>
                      <a:pt x="334" y="326"/>
                    </a:cubicBezTo>
                    <a:cubicBezTo>
                      <a:pt x="335" y="327"/>
                      <a:pt x="334" y="327"/>
                      <a:pt x="334" y="327"/>
                    </a:cubicBezTo>
                    <a:cubicBezTo>
                      <a:pt x="334" y="328"/>
                      <a:pt x="334" y="328"/>
                      <a:pt x="334" y="329"/>
                    </a:cubicBezTo>
                    <a:cubicBezTo>
                      <a:pt x="335" y="330"/>
                      <a:pt x="335" y="329"/>
                      <a:pt x="336" y="330"/>
                    </a:cubicBezTo>
                    <a:cubicBezTo>
                      <a:pt x="336" y="330"/>
                      <a:pt x="337" y="330"/>
                      <a:pt x="338" y="330"/>
                    </a:cubicBezTo>
                    <a:cubicBezTo>
                      <a:pt x="340" y="330"/>
                      <a:pt x="338" y="330"/>
                      <a:pt x="337" y="329"/>
                    </a:cubicBezTo>
                    <a:cubicBezTo>
                      <a:pt x="336" y="328"/>
                      <a:pt x="336" y="328"/>
                      <a:pt x="336" y="328"/>
                    </a:cubicBezTo>
                    <a:cubicBezTo>
                      <a:pt x="335" y="327"/>
                      <a:pt x="336" y="327"/>
                      <a:pt x="336" y="326"/>
                    </a:cubicBezTo>
                    <a:cubicBezTo>
                      <a:pt x="337" y="327"/>
                      <a:pt x="337" y="327"/>
                      <a:pt x="337" y="327"/>
                    </a:cubicBezTo>
                    <a:cubicBezTo>
                      <a:pt x="337" y="327"/>
                      <a:pt x="337" y="327"/>
                      <a:pt x="338" y="328"/>
                    </a:cubicBezTo>
                    <a:cubicBezTo>
                      <a:pt x="338" y="329"/>
                      <a:pt x="339" y="329"/>
                      <a:pt x="339" y="329"/>
                    </a:cubicBezTo>
                    <a:cubicBezTo>
                      <a:pt x="339" y="329"/>
                      <a:pt x="339" y="329"/>
                      <a:pt x="340" y="328"/>
                    </a:cubicBezTo>
                    <a:cubicBezTo>
                      <a:pt x="340" y="328"/>
                      <a:pt x="340" y="328"/>
                      <a:pt x="339" y="327"/>
                    </a:cubicBezTo>
                    <a:cubicBezTo>
                      <a:pt x="339" y="327"/>
                      <a:pt x="339" y="326"/>
                      <a:pt x="338" y="326"/>
                    </a:cubicBezTo>
                    <a:cubicBezTo>
                      <a:pt x="338" y="325"/>
                      <a:pt x="338" y="325"/>
                      <a:pt x="338" y="325"/>
                    </a:cubicBezTo>
                    <a:cubicBezTo>
                      <a:pt x="338" y="325"/>
                      <a:pt x="338" y="325"/>
                      <a:pt x="338" y="325"/>
                    </a:cubicBezTo>
                    <a:cubicBezTo>
                      <a:pt x="338" y="325"/>
                      <a:pt x="339" y="325"/>
                      <a:pt x="340" y="326"/>
                    </a:cubicBezTo>
                    <a:cubicBezTo>
                      <a:pt x="341" y="327"/>
                      <a:pt x="341" y="327"/>
                      <a:pt x="342" y="327"/>
                    </a:cubicBezTo>
                    <a:cubicBezTo>
                      <a:pt x="342" y="328"/>
                      <a:pt x="343" y="328"/>
                      <a:pt x="344" y="328"/>
                    </a:cubicBezTo>
                    <a:cubicBezTo>
                      <a:pt x="344" y="328"/>
                      <a:pt x="343" y="328"/>
                      <a:pt x="342" y="327"/>
                    </a:cubicBezTo>
                    <a:cubicBezTo>
                      <a:pt x="342" y="325"/>
                      <a:pt x="341" y="325"/>
                      <a:pt x="339" y="324"/>
                    </a:cubicBezTo>
                    <a:cubicBezTo>
                      <a:pt x="337" y="323"/>
                      <a:pt x="337" y="323"/>
                      <a:pt x="337" y="323"/>
                    </a:cubicBezTo>
                    <a:cubicBezTo>
                      <a:pt x="337" y="323"/>
                      <a:pt x="337" y="323"/>
                      <a:pt x="337" y="323"/>
                    </a:cubicBezTo>
                    <a:cubicBezTo>
                      <a:pt x="336" y="323"/>
                      <a:pt x="337" y="322"/>
                      <a:pt x="338" y="322"/>
                    </a:cubicBezTo>
                    <a:cubicBezTo>
                      <a:pt x="338" y="322"/>
                      <a:pt x="339" y="322"/>
                      <a:pt x="341" y="322"/>
                    </a:cubicBezTo>
                    <a:cubicBezTo>
                      <a:pt x="343" y="322"/>
                      <a:pt x="342" y="321"/>
                      <a:pt x="343" y="321"/>
                    </a:cubicBezTo>
                    <a:cubicBezTo>
                      <a:pt x="343" y="320"/>
                      <a:pt x="343" y="321"/>
                      <a:pt x="343" y="321"/>
                    </a:cubicBezTo>
                    <a:cubicBezTo>
                      <a:pt x="344" y="321"/>
                      <a:pt x="344" y="321"/>
                      <a:pt x="344" y="321"/>
                    </a:cubicBezTo>
                    <a:cubicBezTo>
                      <a:pt x="344" y="322"/>
                      <a:pt x="344" y="322"/>
                      <a:pt x="344" y="322"/>
                    </a:cubicBezTo>
                    <a:cubicBezTo>
                      <a:pt x="344" y="322"/>
                      <a:pt x="344" y="322"/>
                      <a:pt x="344" y="323"/>
                    </a:cubicBezTo>
                    <a:cubicBezTo>
                      <a:pt x="345" y="324"/>
                      <a:pt x="345" y="323"/>
                      <a:pt x="345" y="323"/>
                    </a:cubicBezTo>
                    <a:cubicBezTo>
                      <a:pt x="345" y="321"/>
                      <a:pt x="345" y="321"/>
                      <a:pt x="345" y="321"/>
                    </a:cubicBezTo>
                    <a:cubicBezTo>
                      <a:pt x="345" y="321"/>
                      <a:pt x="346" y="321"/>
                      <a:pt x="347" y="320"/>
                    </a:cubicBezTo>
                    <a:cubicBezTo>
                      <a:pt x="349" y="320"/>
                      <a:pt x="348" y="321"/>
                      <a:pt x="348" y="321"/>
                    </a:cubicBezTo>
                    <a:cubicBezTo>
                      <a:pt x="349" y="321"/>
                      <a:pt x="349" y="321"/>
                      <a:pt x="349" y="321"/>
                    </a:cubicBezTo>
                    <a:cubicBezTo>
                      <a:pt x="349" y="321"/>
                      <a:pt x="351" y="321"/>
                      <a:pt x="352" y="321"/>
                    </a:cubicBezTo>
                    <a:cubicBezTo>
                      <a:pt x="353" y="322"/>
                      <a:pt x="352" y="321"/>
                      <a:pt x="352" y="321"/>
                    </a:cubicBezTo>
                    <a:cubicBezTo>
                      <a:pt x="352" y="321"/>
                      <a:pt x="353" y="321"/>
                      <a:pt x="354" y="321"/>
                    </a:cubicBezTo>
                    <a:cubicBezTo>
                      <a:pt x="354" y="322"/>
                      <a:pt x="355" y="322"/>
                      <a:pt x="356" y="323"/>
                    </a:cubicBezTo>
                    <a:cubicBezTo>
                      <a:pt x="356" y="323"/>
                      <a:pt x="356" y="323"/>
                      <a:pt x="356" y="323"/>
                    </a:cubicBezTo>
                    <a:cubicBezTo>
                      <a:pt x="356" y="323"/>
                      <a:pt x="356" y="323"/>
                      <a:pt x="356" y="323"/>
                    </a:cubicBezTo>
                    <a:cubicBezTo>
                      <a:pt x="357" y="323"/>
                      <a:pt x="358" y="323"/>
                      <a:pt x="359" y="323"/>
                    </a:cubicBezTo>
                    <a:cubicBezTo>
                      <a:pt x="360" y="323"/>
                      <a:pt x="360" y="323"/>
                      <a:pt x="361" y="323"/>
                    </a:cubicBezTo>
                    <a:cubicBezTo>
                      <a:pt x="361" y="323"/>
                      <a:pt x="362" y="323"/>
                      <a:pt x="362" y="323"/>
                    </a:cubicBezTo>
                    <a:cubicBezTo>
                      <a:pt x="363" y="323"/>
                      <a:pt x="363" y="323"/>
                      <a:pt x="364" y="323"/>
                    </a:cubicBezTo>
                    <a:cubicBezTo>
                      <a:pt x="365" y="323"/>
                      <a:pt x="365" y="323"/>
                      <a:pt x="365" y="323"/>
                    </a:cubicBezTo>
                    <a:cubicBezTo>
                      <a:pt x="366" y="322"/>
                      <a:pt x="366" y="322"/>
                      <a:pt x="366" y="322"/>
                    </a:cubicBezTo>
                    <a:cubicBezTo>
                      <a:pt x="366" y="321"/>
                      <a:pt x="366" y="321"/>
                      <a:pt x="366" y="321"/>
                    </a:cubicBezTo>
                    <a:cubicBezTo>
                      <a:pt x="367" y="320"/>
                      <a:pt x="366" y="321"/>
                      <a:pt x="367" y="320"/>
                    </a:cubicBezTo>
                    <a:cubicBezTo>
                      <a:pt x="368" y="319"/>
                      <a:pt x="368" y="319"/>
                      <a:pt x="368" y="320"/>
                    </a:cubicBezTo>
                    <a:cubicBezTo>
                      <a:pt x="369" y="320"/>
                      <a:pt x="369" y="320"/>
                      <a:pt x="369" y="320"/>
                    </a:cubicBezTo>
                    <a:cubicBezTo>
                      <a:pt x="370" y="320"/>
                      <a:pt x="370" y="320"/>
                      <a:pt x="370" y="320"/>
                    </a:cubicBezTo>
                    <a:cubicBezTo>
                      <a:pt x="370" y="320"/>
                      <a:pt x="370" y="320"/>
                      <a:pt x="372" y="319"/>
                    </a:cubicBezTo>
                    <a:cubicBezTo>
                      <a:pt x="374" y="319"/>
                      <a:pt x="372" y="319"/>
                      <a:pt x="372" y="319"/>
                    </a:cubicBezTo>
                    <a:cubicBezTo>
                      <a:pt x="373" y="320"/>
                      <a:pt x="373" y="319"/>
                      <a:pt x="373" y="319"/>
                    </a:cubicBezTo>
                    <a:cubicBezTo>
                      <a:pt x="374" y="319"/>
                      <a:pt x="374" y="319"/>
                      <a:pt x="374" y="319"/>
                    </a:cubicBezTo>
                    <a:cubicBezTo>
                      <a:pt x="376" y="319"/>
                      <a:pt x="376" y="319"/>
                      <a:pt x="376" y="319"/>
                    </a:cubicBezTo>
                    <a:cubicBezTo>
                      <a:pt x="378" y="319"/>
                      <a:pt x="378" y="319"/>
                      <a:pt x="378" y="319"/>
                    </a:cubicBezTo>
                    <a:cubicBezTo>
                      <a:pt x="379" y="320"/>
                      <a:pt x="379" y="320"/>
                      <a:pt x="379" y="320"/>
                    </a:cubicBezTo>
                    <a:cubicBezTo>
                      <a:pt x="380" y="321"/>
                      <a:pt x="380" y="321"/>
                      <a:pt x="380" y="321"/>
                    </a:cubicBezTo>
                    <a:cubicBezTo>
                      <a:pt x="381" y="321"/>
                      <a:pt x="381" y="322"/>
                      <a:pt x="381" y="322"/>
                    </a:cubicBezTo>
                    <a:cubicBezTo>
                      <a:pt x="381" y="322"/>
                      <a:pt x="380" y="323"/>
                      <a:pt x="380" y="323"/>
                    </a:cubicBezTo>
                    <a:cubicBezTo>
                      <a:pt x="379" y="323"/>
                      <a:pt x="380" y="323"/>
                      <a:pt x="379" y="323"/>
                    </a:cubicBezTo>
                    <a:cubicBezTo>
                      <a:pt x="379" y="323"/>
                      <a:pt x="379" y="324"/>
                      <a:pt x="378" y="325"/>
                    </a:cubicBezTo>
                    <a:cubicBezTo>
                      <a:pt x="378" y="325"/>
                      <a:pt x="377" y="325"/>
                      <a:pt x="376" y="325"/>
                    </a:cubicBezTo>
                    <a:cubicBezTo>
                      <a:pt x="375" y="325"/>
                      <a:pt x="373" y="325"/>
                      <a:pt x="373" y="325"/>
                    </a:cubicBezTo>
                    <a:cubicBezTo>
                      <a:pt x="373" y="325"/>
                      <a:pt x="371" y="325"/>
                      <a:pt x="370" y="325"/>
                    </a:cubicBezTo>
                    <a:cubicBezTo>
                      <a:pt x="369" y="325"/>
                      <a:pt x="370" y="325"/>
                      <a:pt x="370" y="325"/>
                    </a:cubicBezTo>
                    <a:cubicBezTo>
                      <a:pt x="369" y="325"/>
                      <a:pt x="369" y="326"/>
                      <a:pt x="369" y="326"/>
                    </a:cubicBezTo>
                    <a:cubicBezTo>
                      <a:pt x="369" y="326"/>
                      <a:pt x="368" y="326"/>
                      <a:pt x="367" y="326"/>
                    </a:cubicBezTo>
                    <a:cubicBezTo>
                      <a:pt x="365" y="326"/>
                      <a:pt x="367" y="326"/>
                      <a:pt x="366" y="326"/>
                    </a:cubicBezTo>
                    <a:cubicBezTo>
                      <a:pt x="366" y="326"/>
                      <a:pt x="366" y="326"/>
                      <a:pt x="365" y="325"/>
                    </a:cubicBezTo>
                    <a:cubicBezTo>
                      <a:pt x="364" y="325"/>
                      <a:pt x="364" y="325"/>
                      <a:pt x="364" y="325"/>
                    </a:cubicBezTo>
                    <a:cubicBezTo>
                      <a:pt x="363" y="325"/>
                      <a:pt x="363" y="325"/>
                      <a:pt x="363" y="325"/>
                    </a:cubicBezTo>
                    <a:cubicBezTo>
                      <a:pt x="363" y="325"/>
                      <a:pt x="362" y="325"/>
                      <a:pt x="362" y="326"/>
                    </a:cubicBezTo>
                    <a:cubicBezTo>
                      <a:pt x="361" y="326"/>
                      <a:pt x="361" y="326"/>
                      <a:pt x="361" y="326"/>
                    </a:cubicBezTo>
                    <a:cubicBezTo>
                      <a:pt x="361" y="326"/>
                      <a:pt x="361" y="326"/>
                      <a:pt x="360" y="327"/>
                    </a:cubicBezTo>
                    <a:cubicBezTo>
                      <a:pt x="360" y="327"/>
                      <a:pt x="360" y="327"/>
                      <a:pt x="360" y="328"/>
                    </a:cubicBezTo>
                    <a:cubicBezTo>
                      <a:pt x="360" y="328"/>
                      <a:pt x="359" y="329"/>
                      <a:pt x="357" y="330"/>
                    </a:cubicBezTo>
                    <a:cubicBezTo>
                      <a:pt x="355" y="330"/>
                      <a:pt x="358" y="331"/>
                      <a:pt x="358" y="332"/>
                    </a:cubicBezTo>
                    <a:cubicBezTo>
                      <a:pt x="358" y="332"/>
                      <a:pt x="357" y="333"/>
                      <a:pt x="357" y="334"/>
                    </a:cubicBezTo>
                    <a:cubicBezTo>
                      <a:pt x="357" y="334"/>
                      <a:pt x="358" y="334"/>
                      <a:pt x="358" y="334"/>
                    </a:cubicBezTo>
                    <a:cubicBezTo>
                      <a:pt x="359" y="334"/>
                      <a:pt x="359" y="334"/>
                      <a:pt x="360" y="334"/>
                    </a:cubicBezTo>
                    <a:cubicBezTo>
                      <a:pt x="361" y="334"/>
                      <a:pt x="360" y="334"/>
                      <a:pt x="361" y="334"/>
                    </a:cubicBezTo>
                    <a:cubicBezTo>
                      <a:pt x="361" y="333"/>
                      <a:pt x="361" y="333"/>
                      <a:pt x="361" y="333"/>
                    </a:cubicBezTo>
                    <a:cubicBezTo>
                      <a:pt x="361" y="333"/>
                      <a:pt x="362" y="333"/>
                      <a:pt x="364" y="333"/>
                    </a:cubicBezTo>
                    <a:cubicBezTo>
                      <a:pt x="366" y="334"/>
                      <a:pt x="364" y="334"/>
                      <a:pt x="363" y="334"/>
                    </a:cubicBezTo>
                    <a:cubicBezTo>
                      <a:pt x="363" y="335"/>
                      <a:pt x="362" y="336"/>
                      <a:pt x="362" y="336"/>
                    </a:cubicBezTo>
                    <a:cubicBezTo>
                      <a:pt x="361" y="336"/>
                      <a:pt x="362" y="336"/>
                      <a:pt x="363" y="337"/>
                    </a:cubicBezTo>
                    <a:cubicBezTo>
                      <a:pt x="363" y="338"/>
                      <a:pt x="363" y="337"/>
                      <a:pt x="363" y="338"/>
                    </a:cubicBezTo>
                    <a:cubicBezTo>
                      <a:pt x="362" y="339"/>
                      <a:pt x="363" y="338"/>
                      <a:pt x="363" y="339"/>
                    </a:cubicBezTo>
                    <a:cubicBezTo>
                      <a:pt x="363" y="340"/>
                      <a:pt x="364" y="339"/>
                      <a:pt x="364" y="340"/>
                    </a:cubicBezTo>
                    <a:cubicBezTo>
                      <a:pt x="365" y="340"/>
                      <a:pt x="365" y="340"/>
                      <a:pt x="364" y="341"/>
                    </a:cubicBezTo>
                    <a:cubicBezTo>
                      <a:pt x="363" y="341"/>
                      <a:pt x="364" y="341"/>
                      <a:pt x="364" y="342"/>
                    </a:cubicBezTo>
                    <a:cubicBezTo>
                      <a:pt x="363" y="342"/>
                      <a:pt x="364" y="343"/>
                      <a:pt x="364" y="343"/>
                    </a:cubicBezTo>
                    <a:cubicBezTo>
                      <a:pt x="363" y="344"/>
                      <a:pt x="363" y="344"/>
                      <a:pt x="363" y="344"/>
                    </a:cubicBezTo>
                    <a:cubicBezTo>
                      <a:pt x="362" y="345"/>
                      <a:pt x="363" y="344"/>
                      <a:pt x="362" y="344"/>
                    </a:cubicBezTo>
                    <a:cubicBezTo>
                      <a:pt x="362" y="344"/>
                      <a:pt x="360" y="344"/>
                      <a:pt x="360" y="344"/>
                    </a:cubicBezTo>
                    <a:cubicBezTo>
                      <a:pt x="360" y="344"/>
                      <a:pt x="359" y="344"/>
                      <a:pt x="359" y="344"/>
                    </a:cubicBezTo>
                    <a:cubicBezTo>
                      <a:pt x="359" y="344"/>
                      <a:pt x="358" y="344"/>
                      <a:pt x="357" y="345"/>
                    </a:cubicBezTo>
                    <a:cubicBezTo>
                      <a:pt x="357" y="345"/>
                      <a:pt x="357" y="345"/>
                      <a:pt x="357" y="346"/>
                    </a:cubicBezTo>
                    <a:cubicBezTo>
                      <a:pt x="357" y="346"/>
                      <a:pt x="357" y="346"/>
                      <a:pt x="358" y="346"/>
                    </a:cubicBezTo>
                    <a:cubicBezTo>
                      <a:pt x="358" y="346"/>
                      <a:pt x="358" y="346"/>
                      <a:pt x="359" y="347"/>
                    </a:cubicBezTo>
                    <a:cubicBezTo>
                      <a:pt x="360" y="347"/>
                      <a:pt x="361" y="347"/>
                      <a:pt x="361" y="347"/>
                    </a:cubicBezTo>
                    <a:cubicBezTo>
                      <a:pt x="361" y="347"/>
                      <a:pt x="362" y="347"/>
                      <a:pt x="363" y="347"/>
                    </a:cubicBezTo>
                    <a:cubicBezTo>
                      <a:pt x="363" y="347"/>
                      <a:pt x="365" y="348"/>
                      <a:pt x="365" y="349"/>
                    </a:cubicBezTo>
                    <a:cubicBezTo>
                      <a:pt x="366" y="350"/>
                      <a:pt x="366" y="349"/>
                      <a:pt x="366" y="349"/>
                    </a:cubicBezTo>
                    <a:cubicBezTo>
                      <a:pt x="367" y="350"/>
                      <a:pt x="367" y="350"/>
                      <a:pt x="367" y="350"/>
                    </a:cubicBezTo>
                    <a:cubicBezTo>
                      <a:pt x="363" y="350"/>
                      <a:pt x="363" y="350"/>
                      <a:pt x="363" y="350"/>
                    </a:cubicBezTo>
                    <a:cubicBezTo>
                      <a:pt x="359" y="350"/>
                      <a:pt x="363" y="350"/>
                      <a:pt x="363" y="351"/>
                    </a:cubicBezTo>
                    <a:cubicBezTo>
                      <a:pt x="363" y="351"/>
                      <a:pt x="364" y="351"/>
                      <a:pt x="364" y="351"/>
                    </a:cubicBezTo>
                    <a:cubicBezTo>
                      <a:pt x="364" y="351"/>
                      <a:pt x="367" y="353"/>
                      <a:pt x="367" y="354"/>
                    </a:cubicBezTo>
                    <a:cubicBezTo>
                      <a:pt x="367" y="355"/>
                      <a:pt x="368" y="355"/>
                      <a:pt x="368" y="355"/>
                    </a:cubicBezTo>
                    <a:cubicBezTo>
                      <a:pt x="368" y="355"/>
                      <a:pt x="370" y="355"/>
                      <a:pt x="370" y="356"/>
                    </a:cubicBezTo>
                    <a:cubicBezTo>
                      <a:pt x="370" y="357"/>
                      <a:pt x="370" y="357"/>
                      <a:pt x="370" y="357"/>
                    </a:cubicBezTo>
                    <a:cubicBezTo>
                      <a:pt x="370" y="357"/>
                      <a:pt x="369" y="357"/>
                      <a:pt x="369" y="357"/>
                    </a:cubicBezTo>
                    <a:cubicBezTo>
                      <a:pt x="369" y="357"/>
                      <a:pt x="368" y="357"/>
                      <a:pt x="367" y="358"/>
                    </a:cubicBezTo>
                    <a:cubicBezTo>
                      <a:pt x="366" y="359"/>
                      <a:pt x="367" y="359"/>
                      <a:pt x="367" y="360"/>
                    </a:cubicBezTo>
                    <a:cubicBezTo>
                      <a:pt x="368" y="360"/>
                      <a:pt x="371" y="358"/>
                      <a:pt x="371" y="358"/>
                    </a:cubicBezTo>
                    <a:cubicBezTo>
                      <a:pt x="371" y="358"/>
                      <a:pt x="373" y="358"/>
                      <a:pt x="373" y="359"/>
                    </a:cubicBezTo>
                    <a:cubicBezTo>
                      <a:pt x="374" y="360"/>
                      <a:pt x="373" y="359"/>
                      <a:pt x="371" y="360"/>
                    </a:cubicBezTo>
                    <a:cubicBezTo>
                      <a:pt x="369" y="362"/>
                      <a:pt x="372" y="361"/>
                      <a:pt x="373" y="361"/>
                    </a:cubicBezTo>
                    <a:cubicBezTo>
                      <a:pt x="374" y="361"/>
                      <a:pt x="375" y="360"/>
                      <a:pt x="376" y="360"/>
                    </a:cubicBezTo>
                    <a:cubicBezTo>
                      <a:pt x="377" y="360"/>
                      <a:pt x="377" y="361"/>
                      <a:pt x="378" y="360"/>
                    </a:cubicBezTo>
                    <a:cubicBezTo>
                      <a:pt x="380" y="360"/>
                      <a:pt x="381" y="361"/>
                      <a:pt x="382" y="361"/>
                    </a:cubicBezTo>
                    <a:cubicBezTo>
                      <a:pt x="384" y="361"/>
                      <a:pt x="384" y="364"/>
                      <a:pt x="384" y="365"/>
                    </a:cubicBezTo>
                    <a:cubicBezTo>
                      <a:pt x="384" y="365"/>
                      <a:pt x="386" y="366"/>
                      <a:pt x="387" y="366"/>
                    </a:cubicBezTo>
                    <a:cubicBezTo>
                      <a:pt x="389" y="367"/>
                      <a:pt x="389" y="366"/>
                      <a:pt x="389" y="366"/>
                    </a:cubicBezTo>
                    <a:cubicBezTo>
                      <a:pt x="389" y="366"/>
                      <a:pt x="391" y="365"/>
                      <a:pt x="394" y="364"/>
                    </a:cubicBezTo>
                    <a:cubicBezTo>
                      <a:pt x="396" y="363"/>
                      <a:pt x="394" y="363"/>
                      <a:pt x="394" y="361"/>
                    </a:cubicBezTo>
                    <a:cubicBezTo>
                      <a:pt x="395" y="359"/>
                      <a:pt x="395" y="360"/>
                      <a:pt x="396" y="360"/>
                    </a:cubicBezTo>
                    <a:cubicBezTo>
                      <a:pt x="396" y="360"/>
                      <a:pt x="397" y="360"/>
                      <a:pt x="397" y="360"/>
                    </a:cubicBezTo>
                    <a:cubicBezTo>
                      <a:pt x="399" y="360"/>
                      <a:pt x="399" y="360"/>
                      <a:pt x="401" y="361"/>
                    </a:cubicBezTo>
                    <a:cubicBezTo>
                      <a:pt x="402" y="361"/>
                      <a:pt x="403" y="361"/>
                      <a:pt x="406" y="363"/>
                    </a:cubicBezTo>
                    <a:cubicBezTo>
                      <a:pt x="408" y="364"/>
                      <a:pt x="411" y="368"/>
                      <a:pt x="412" y="368"/>
                    </a:cubicBezTo>
                    <a:cubicBezTo>
                      <a:pt x="414" y="368"/>
                      <a:pt x="416" y="366"/>
                      <a:pt x="417" y="366"/>
                    </a:cubicBezTo>
                    <a:cubicBezTo>
                      <a:pt x="417" y="366"/>
                      <a:pt x="417" y="366"/>
                      <a:pt x="421" y="366"/>
                    </a:cubicBezTo>
                    <a:cubicBezTo>
                      <a:pt x="424" y="366"/>
                      <a:pt x="424" y="362"/>
                      <a:pt x="425" y="360"/>
                    </a:cubicBezTo>
                    <a:cubicBezTo>
                      <a:pt x="426" y="358"/>
                      <a:pt x="427" y="359"/>
                      <a:pt x="428" y="361"/>
                    </a:cubicBezTo>
                    <a:cubicBezTo>
                      <a:pt x="430" y="362"/>
                      <a:pt x="430" y="361"/>
                      <a:pt x="433" y="362"/>
                    </a:cubicBezTo>
                    <a:cubicBezTo>
                      <a:pt x="436" y="364"/>
                      <a:pt x="434" y="362"/>
                      <a:pt x="436" y="360"/>
                    </a:cubicBezTo>
                    <a:cubicBezTo>
                      <a:pt x="438" y="359"/>
                      <a:pt x="436" y="360"/>
                      <a:pt x="438" y="359"/>
                    </a:cubicBezTo>
                    <a:cubicBezTo>
                      <a:pt x="440" y="358"/>
                      <a:pt x="439" y="361"/>
                      <a:pt x="438" y="363"/>
                    </a:cubicBezTo>
                    <a:cubicBezTo>
                      <a:pt x="438" y="365"/>
                      <a:pt x="437" y="365"/>
                      <a:pt x="437" y="366"/>
                    </a:cubicBezTo>
                    <a:cubicBezTo>
                      <a:pt x="437" y="367"/>
                      <a:pt x="437" y="367"/>
                      <a:pt x="437" y="368"/>
                    </a:cubicBezTo>
                    <a:cubicBezTo>
                      <a:pt x="437" y="368"/>
                      <a:pt x="437" y="368"/>
                      <a:pt x="437" y="372"/>
                    </a:cubicBezTo>
                    <a:cubicBezTo>
                      <a:pt x="437" y="374"/>
                      <a:pt x="437" y="374"/>
                      <a:pt x="437" y="373"/>
                    </a:cubicBezTo>
                    <a:cubicBezTo>
                      <a:pt x="437" y="373"/>
                      <a:pt x="437" y="373"/>
                      <a:pt x="437" y="373"/>
                    </a:cubicBezTo>
                    <a:cubicBezTo>
                      <a:pt x="438" y="374"/>
                      <a:pt x="438" y="374"/>
                      <a:pt x="438" y="376"/>
                    </a:cubicBezTo>
                    <a:cubicBezTo>
                      <a:pt x="438" y="377"/>
                      <a:pt x="439" y="381"/>
                      <a:pt x="438" y="383"/>
                    </a:cubicBezTo>
                    <a:cubicBezTo>
                      <a:pt x="438" y="386"/>
                      <a:pt x="437" y="385"/>
                      <a:pt x="437" y="385"/>
                    </a:cubicBezTo>
                    <a:cubicBezTo>
                      <a:pt x="437" y="386"/>
                      <a:pt x="435" y="388"/>
                      <a:pt x="435" y="388"/>
                    </a:cubicBezTo>
                    <a:cubicBezTo>
                      <a:pt x="435" y="388"/>
                      <a:pt x="434" y="394"/>
                      <a:pt x="434" y="394"/>
                    </a:cubicBezTo>
                    <a:cubicBezTo>
                      <a:pt x="434" y="395"/>
                      <a:pt x="434" y="397"/>
                      <a:pt x="433" y="398"/>
                    </a:cubicBezTo>
                    <a:cubicBezTo>
                      <a:pt x="432" y="399"/>
                      <a:pt x="431" y="405"/>
                      <a:pt x="431" y="405"/>
                    </a:cubicBezTo>
                    <a:cubicBezTo>
                      <a:pt x="431" y="405"/>
                      <a:pt x="431" y="407"/>
                      <a:pt x="431" y="407"/>
                    </a:cubicBezTo>
                    <a:cubicBezTo>
                      <a:pt x="431" y="408"/>
                      <a:pt x="431" y="408"/>
                      <a:pt x="430" y="409"/>
                    </a:cubicBezTo>
                    <a:cubicBezTo>
                      <a:pt x="429" y="411"/>
                      <a:pt x="428" y="411"/>
                      <a:pt x="428" y="411"/>
                    </a:cubicBezTo>
                    <a:cubicBezTo>
                      <a:pt x="427" y="412"/>
                      <a:pt x="425" y="414"/>
                      <a:pt x="425" y="414"/>
                    </a:cubicBezTo>
                    <a:cubicBezTo>
                      <a:pt x="424" y="415"/>
                      <a:pt x="423" y="415"/>
                      <a:pt x="422" y="415"/>
                    </a:cubicBezTo>
                    <a:cubicBezTo>
                      <a:pt x="418" y="415"/>
                      <a:pt x="418" y="415"/>
                      <a:pt x="418" y="415"/>
                    </a:cubicBezTo>
                    <a:cubicBezTo>
                      <a:pt x="416" y="415"/>
                      <a:pt x="414" y="415"/>
                      <a:pt x="413" y="414"/>
                    </a:cubicBezTo>
                    <a:cubicBezTo>
                      <a:pt x="412" y="414"/>
                      <a:pt x="412" y="415"/>
                      <a:pt x="411" y="415"/>
                    </a:cubicBezTo>
                    <a:cubicBezTo>
                      <a:pt x="409" y="415"/>
                      <a:pt x="409" y="415"/>
                      <a:pt x="409" y="415"/>
                    </a:cubicBezTo>
                    <a:cubicBezTo>
                      <a:pt x="409" y="414"/>
                      <a:pt x="409" y="414"/>
                      <a:pt x="409" y="414"/>
                    </a:cubicBezTo>
                    <a:cubicBezTo>
                      <a:pt x="409" y="414"/>
                      <a:pt x="409" y="413"/>
                      <a:pt x="408" y="413"/>
                    </a:cubicBezTo>
                    <a:cubicBezTo>
                      <a:pt x="407" y="412"/>
                      <a:pt x="407" y="412"/>
                      <a:pt x="406" y="411"/>
                    </a:cubicBezTo>
                    <a:cubicBezTo>
                      <a:pt x="404" y="410"/>
                      <a:pt x="404" y="410"/>
                      <a:pt x="403" y="410"/>
                    </a:cubicBezTo>
                    <a:cubicBezTo>
                      <a:pt x="401" y="410"/>
                      <a:pt x="402" y="410"/>
                      <a:pt x="402" y="410"/>
                    </a:cubicBezTo>
                    <a:cubicBezTo>
                      <a:pt x="402" y="410"/>
                      <a:pt x="401" y="411"/>
                      <a:pt x="398" y="411"/>
                    </a:cubicBezTo>
                    <a:cubicBezTo>
                      <a:pt x="394" y="411"/>
                      <a:pt x="394" y="414"/>
                      <a:pt x="394" y="414"/>
                    </a:cubicBezTo>
                    <a:cubicBezTo>
                      <a:pt x="392" y="415"/>
                      <a:pt x="392" y="415"/>
                      <a:pt x="390" y="416"/>
                    </a:cubicBezTo>
                    <a:cubicBezTo>
                      <a:pt x="389" y="417"/>
                      <a:pt x="389" y="417"/>
                      <a:pt x="389" y="417"/>
                    </a:cubicBezTo>
                    <a:cubicBezTo>
                      <a:pt x="389" y="417"/>
                      <a:pt x="389" y="417"/>
                      <a:pt x="388" y="417"/>
                    </a:cubicBezTo>
                    <a:cubicBezTo>
                      <a:pt x="388" y="417"/>
                      <a:pt x="385" y="417"/>
                      <a:pt x="384" y="417"/>
                    </a:cubicBezTo>
                    <a:cubicBezTo>
                      <a:pt x="383" y="417"/>
                      <a:pt x="383" y="416"/>
                      <a:pt x="381" y="415"/>
                    </a:cubicBezTo>
                    <a:cubicBezTo>
                      <a:pt x="378" y="414"/>
                      <a:pt x="379" y="415"/>
                      <a:pt x="377" y="415"/>
                    </a:cubicBezTo>
                    <a:cubicBezTo>
                      <a:pt x="375" y="415"/>
                      <a:pt x="376" y="415"/>
                      <a:pt x="373" y="414"/>
                    </a:cubicBezTo>
                    <a:cubicBezTo>
                      <a:pt x="371" y="413"/>
                      <a:pt x="369" y="412"/>
                      <a:pt x="368" y="412"/>
                    </a:cubicBezTo>
                    <a:cubicBezTo>
                      <a:pt x="366" y="411"/>
                      <a:pt x="367" y="411"/>
                      <a:pt x="365" y="411"/>
                    </a:cubicBezTo>
                    <a:cubicBezTo>
                      <a:pt x="363" y="410"/>
                      <a:pt x="364" y="410"/>
                      <a:pt x="362" y="410"/>
                    </a:cubicBezTo>
                    <a:cubicBezTo>
                      <a:pt x="360" y="410"/>
                      <a:pt x="361" y="410"/>
                      <a:pt x="357" y="410"/>
                    </a:cubicBezTo>
                    <a:cubicBezTo>
                      <a:pt x="354" y="410"/>
                      <a:pt x="357" y="410"/>
                      <a:pt x="356" y="410"/>
                    </a:cubicBezTo>
                    <a:cubicBezTo>
                      <a:pt x="355" y="411"/>
                      <a:pt x="355" y="411"/>
                      <a:pt x="355" y="411"/>
                    </a:cubicBezTo>
                    <a:cubicBezTo>
                      <a:pt x="353" y="410"/>
                      <a:pt x="353" y="410"/>
                      <a:pt x="353" y="410"/>
                    </a:cubicBezTo>
                    <a:cubicBezTo>
                      <a:pt x="353" y="410"/>
                      <a:pt x="353" y="409"/>
                      <a:pt x="353" y="409"/>
                    </a:cubicBezTo>
                    <a:cubicBezTo>
                      <a:pt x="353" y="409"/>
                      <a:pt x="354" y="408"/>
                      <a:pt x="353" y="408"/>
                    </a:cubicBezTo>
                    <a:cubicBezTo>
                      <a:pt x="353" y="407"/>
                      <a:pt x="353" y="407"/>
                      <a:pt x="350" y="406"/>
                    </a:cubicBezTo>
                    <a:cubicBezTo>
                      <a:pt x="348" y="406"/>
                      <a:pt x="348" y="406"/>
                      <a:pt x="345" y="406"/>
                    </a:cubicBezTo>
                    <a:cubicBezTo>
                      <a:pt x="343" y="405"/>
                      <a:pt x="344" y="405"/>
                      <a:pt x="342" y="405"/>
                    </a:cubicBezTo>
                    <a:cubicBezTo>
                      <a:pt x="340" y="405"/>
                      <a:pt x="342" y="405"/>
                      <a:pt x="340" y="405"/>
                    </a:cubicBezTo>
                    <a:cubicBezTo>
                      <a:pt x="338" y="405"/>
                      <a:pt x="338" y="403"/>
                      <a:pt x="337" y="403"/>
                    </a:cubicBezTo>
                    <a:cubicBezTo>
                      <a:pt x="336" y="402"/>
                      <a:pt x="337" y="401"/>
                      <a:pt x="336" y="401"/>
                    </a:cubicBezTo>
                    <a:cubicBezTo>
                      <a:pt x="336" y="400"/>
                      <a:pt x="335" y="400"/>
                      <a:pt x="334" y="399"/>
                    </a:cubicBezTo>
                    <a:cubicBezTo>
                      <a:pt x="332" y="398"/>
                      <a:pt x="332" y="398"/>
                      <a:pt x="331" y="398"/>
                    </a:cubicBezTo>
                    <a:cubicBezTo>
                      <a:pt x="330" y="398"/>
                      <a:pt x="330" y="398"/>
                      <a:pt x="328" y="397"/>
                    </a:cubicBezTo>
                    <a:cubicBezTo>
                      <a:pt x="326" y="397"/>
                      <a:pt x="325" y="398"/>
                      <a:pt x="324" y="398"/>
                    </a:cubicBezTo>
                    <a:cubicBezTo>
                      <a:pt x="324" y="398"/>
                      <a:pt x="323" y="399"/>
                      <a:pt x="322" y="399"/>
                    </a:cubicBezTo>
                    <a:cubicBezTo>
                      <a:pt x="321" y="399"/>
                      <a:pt x="320" y="399"/>
                      <a:pt x="318" y="400"/>
                    </a:cubicBezTo>
                    <a:cubicBezTo>
                      <a:pt x="316" y="401"/>
                      <a:pt x="317" y="401"/>
                      <a:pt x="315" y="401"/>
                    </a:cubicBezTo>
                    <a:cubicBezTo>
                      <a:pt x="314" y="402"/>
                      <a:pt x="314" y="402"/>
                      <a:pt x="313" y="403"/>
                    </a:cubicBezTo>
                    <a:cubicBezTo>
                      <a:pt x="311" y="405"/>
                      <a:pt x="311" y="409"/>
                      <a:pt x="311" y="410"/>
                    </a:cubicBezTo>
                    <a:cubicBezTo>
                      <a:pt x="311" y="410"/>
                      <a:pt x="312" y="411"/>
                      <a:pt x="313" y="413"/>
                    </a:cubicBezTo>
                    <a:cubicBezTo>
                      <a:pt x="314" y="414"/>
                      <a:pt x="313" y="414"/>
                      <a:pt x="313" y="417"/>
                    </a:cubicBezTo>
                    <a:cubicBezTo>
                      <a:pt x="312" y="421"/>
                      <a:pt x="312" y="419"/>
                      <a:pt x="310" y="421"/>
                    </a:cubicBezTo>
                    <a:cubicBezTo>
                      <a:pt x="309" y="422"/>
                      <a:pt x="308" y="422"/>
                      <a:pt x="306" y="423"/>
                    </a:cubicBezTo>
                    <a:cubicBezTo>
                      <a:pt x="303" y="424"/>
                      <a:pt x="303" y="422"/>
                      <a:pt x="302" y="422"/>
                    </a:cubicBezTo>
                    <a:cubicBezTo>
                      <a:pt x="301" y="421"/>
                      <a:pt x="299" y="420"/>
                      <a:pt x="298" y="420"/>
                    </a:cubicBezTo>
                    <a:cubicBezTo>
                      <a:pt x="296" y="419"/>
                      <a:pt x="296" y="418"/>
                      <a:pt x="295" y="417"/>
                    </a:cubicBezTo>
                    <a:cubicBezTo>
                      <a:pt x="294" y="417"/>
                      <a:pt x="293" y="416"/>
                      <a:pt x="291" y="416"/>
                    </a:cubicBezTo>
                    <a:cubicBezTo>
                      <a:pt x="289" y="415"/>
                      <a:pt x="290" y="415"/>
                      <a:pt x="289" y="414"/>
                    </a:cubicBezTo>
                    <a:cubicBezTo>
                      <a:pt x="288" y="414"/>
                      <a:pt x="288" y="414"/>
                      <a:pt x="287" y="414"/>
                    </a:cubicBezTo>
                    <a:cubicBezTo>
                      <a:pt x="286" y="413"/>
                      <a:pt x="284" y="413"/>
                      <a:pt x="283" y="413"/>
                    </a:cubicBezTo>
                    <a:cubicBezTo>
                      <a:pt x="281" y="413"/>
                      <a:pt x="282" y="413"/>
                      <a:pt x="282" y="413"/>
                    </a:cubicBezTo>
                    <a:cubicBezTo>
                      <a:pt x="282" y="413"/>
                      <a:pt x="281" y="413"/>
                      <a:pt x="279" y="413"/>
                    </a:cubicBezTo>
                    <a:cubicBezTo>
                      <a:pt x="278" y="413"/>
                      <a:pt x="278" y="412"/>
                      <a:pt x="277" y="412"/>
                    </a:cubicBezTo>
                    <a:cubicBezTo>
                      <a:pt x="277" y="412"/>
                      <a:pt x="277" y="411"/>
                      <a:pt x="275" y="410"/>
                    </a:cubicBezTo>
                    <a:cubicBezTo>
                      <a:pt x="274" y="410"/>
                      <a:pt x="274" y="410"/>
                      <a:pt x="274" y="406"/>
                    </a:cubicBezTo>
                    <a:cubicBezTo>
                      <a:pt x="274" y="402"/>
                      <a:pt x="272" y="402"/>
                      <a:pt x="271" y="402"/>
                    </a:cubicBezTo>
                    <a:cubicBezTo>
                      <a:pt x="270" y="402"/>
                      <a:pt x="269" y="402"/>
                      <a:pt x="268" y="402"/>
                    </a:cubicBezTo>
                    <a:cubicBezTo>
                      <a:pt x="267" y="402"/>
                      <a:pt x="266" y="401"/>
                      <a:pt x="266" y="400"/>
                    </a:cubicBezTo>
                    <a:cubicBezTo>
                      <a:pt x="265" y="400"/>
                      <a:pt x="264" y="400"/>
                      <a:pt x="263" y="399"/>
                    </a:cubicBezTo>
                    <a:cubicBezTo>
                      <a:pt x="261" y="399"/>
                      <a:pt x="261" y="399"/>
                      <a:pt x="260" y="399"/>
                    </a:cubicBezTo>
                    <a:cubicBezTo>
                      <a:pt x="260" y="399"/>
                      <a:pt x="259" y="398"/>
                      <a:pt x="258" y="398"/>
                    </a:cubicBezTo>
                    <a:cubicBezTo>
                      <a:pt x="257" y="397"/>
                      <a:pt x="256" y="397"/>
                      <a:pt x="256" y="397"/>
                    </a:cubicBezTo>
                    <a:cubicBezTo>
                      <a:pt x="255" y="398"/>
                      <a:pt x="255" y="398"/>
                      <a:pt x="253" y="398"/>
                    </a:cubicBezTo>
                    <a:cubicBezTo>
                      <a:pt x="251" y="399"/>
                      <a:pt x="251" y="399"/>
                      <a:pt x="251" y="398"/>
                    </a:cubicBezTo>
                    <a:cubicBezTo>
                      <a:pt x="251" y="398"/>
                      <a:pt x="251" y="398"/>
                      <a:pt x="251" y="398"/>
                    </a:cubicBezTo>
                    <a:cubicBezTo>
                      <a:pt x="249" y="399"/>
                      <a:pt x="249" y="398"/>
                      <a:pt x="248" y="398"/>
                    </a:cubicBezTo>
                    <a:cubicBezTo>
                      <a:pt x="247" y="397"/>
                      <a:pt x="246" y="397"/>
                      <a:pt x="245" y="396"/>
                    </a:cubicBezTo>
                    <a:cubicBezTo>
                      <a:pt x="244" y="395"/>
                      <a:pt x="245" y="395"/>
                      <a:pt x="241" y="394"/>
                    </a:cubicBezTo>
                    <a:cubicBezTo>
                      <a:pt x="238" y="394"/>
                      <a:pt x="240" y="393"/>
                      <a:pt x="240" y="392"/>
                    </a:cubicBezTo>
                    <a:cubicBezTo>
                      <a:pt x="239" y="391"/>
                      <a:pt x="239" y="391"/>
                      <a:pt x="239" y="391"/>
                    </a:cubicBezTo>
                    <a:cubicBezTo>
                      <a:pt x="239" y="391"/>
                      <a:pt x="239" y="391"/>
                      <a:pt x="239" y="389"/>
                    </a:cubicBezTo>
                    <a:cubicBezTo>
                      <a:pt x="239" y="388"/>
                      <a:pt x="238" y="389"/>
                      <a:pt x="236" y="389"/>
                    </a:cubicBezTo>
                    <a:cubicBezTo>
                      <a:pt x="235" y="389"/>
                      <a:pt x="235" y="390"/>
                      <a:pt x="234" y="390"/>
                    </a:cubicBezTo>
                    <a:cubicBezTo>
                      <a:pt x="234" y="390"/>
                      <a:pt x="233" y="390"/>
                      <a:pt x="233" y="389"/>
                    </a:cubicBezTo>
                    <a:cubicBezTo>
                      <a:pt x="232" y="389"/>
                      <a:pt x="232" y="388"/>
                      <a:pt x="231" y="388"/>
                    </a:cubicBezTo>
                    <a:cubicBezTo>
                      <a:pt x="230" y="388"/>
                      <a:pt x="231" y="387"/>
                      <a:pt x="231" y="386"/>
                    </a:cubicBezTo>
                    <a:cubicBezTo>
                      <a:pt x="230" y="384"/>
                      <a:pt x="231" y="383"/>
                      <a:pt x="234" y="382"/>
                    </a:cubicBezTo>
                    <a:cubicBezTo>
                      <a:pt x="237" y="381"/>
                      <a:pt x="237" y="378"/>
                      <a:pt x="238" y="377"/>
                    </a:cubicBezTo>
                    <a:cubicBezTo>
                      <a:pt x="239" y="376"/>
                      <a:pt x="239" y="373"/>
                      <a:pt x="239" y="372"/>
                    </a:cubicBezTo>
                    <a:cubicBezTo>
                      <a:pt x="239" y="371"/>
                      <a:pt x="238" y="371"/>
                      <a:pt x="237" y="370"/>
                    </a:cubicBezTo>
                    <a:cubicBezTo>
                      <a:pt x="235" y="369"/>
                      <a:pt x="235" y="368"/>
                      <a:pt x="235" y="368"/>
                    </a:cubicBezTo>
                    <a:cubicBezTo>
                      <a:pt x="234" y="367"/>
                      <a:pt x="236" y="367"/>
                      <a:pt x="234" y="365"/>
                    </a:cubicBezTo>
                    <a:cubicBezTo>
                      <a:pt x="233" y="364"/>
                      <a:pt x="234" y="364"/>
                      <a:pt x="234" y="365"/>
                    </a:cubicBezTo>
                    <a:cubicBezTo>
                      <a:pt x="234" y="365"/>
                      <a:pt x="234" y="365"/>
                      <a:pt x="235" y="364"/>
                    </a:cubicBezTo>
                    <a:cubicBezTo>
                      <a:pt x="235" y="363"/>
                      <a:pt x="235" y="364"/>
                      <a:pt x="236" y="363"/>
                    </a:cubicBezTo>
                    <a:cubicBezTo>
                      <a:pt x="237" y="362"/>
                      <a:pt x="236" y="363"/>
                      <a:pt x="238" y="361"/>
                    </a:cubicBezTo>
                    <a:cubicBezTo>
                      <a:pt x="240" y="359"/>
                      <a:pt x="239" y="360"/>
                      <a:pt x="239" y="357"/>
                    </a:cubicBezTo>
                    <a:cubicBezTo>
                      <a:pt x="238" y="356"/>
                      <a:pt x="238" y="356"/>
                      <a:pt x="238" y="357"/>
                    </a:cubicBezTo>
                    <a:cubicBezTo>
                      <a:pt x="238" y="358"/>
                      <a:pt x="238" y="358"/>
                      <a:pt x="237" y="358"/>
                    </a:cubicBezTo>
                    <a:cubicBezTo>
                      <a:pt x="237" y="358"/>
                      <a:pt x="235" y="359"/>
                      <a:pt x="235" y="360"/>
                    </a:cubicBezTo>
                    <a:cubicBezTo>
                      <a:pt x="234" y="360"/>
                      <a:pt x="233" y="359"/>
                      <a:pt x="233" y="359"/>
                    </a:cubicBezTo>
                    <a:cubicBezTo>
                      <a:pt x="233" y="359"/>
                      <a:pt x="233" y="358"/>
                      <a:pt x="233" y="356"/>
                    </a:cubicBezTo>
                    <a:cubicBezTo>
                      <a:pt x="232" y="356"/>
                      <a:pt x="232" y="356"/>
                      <a:pt x="232" y="356"/>
                    </a:cubicBezTo>
                    <a:cubicBezTo>
                      <a:pt x="232" y="356"/>
                      <a:pt x="232" y="356"/>
                      <a:pt x="232" y="356"/>
                    </a:cubicBezTo>
                    <a:cubicBezTo>
                      <a:pt x="232" y="355"/>
                      <a:pt x="230" y="356"/>
                      <a:pt x="230" y="355"/>
                    </a:cubicBezTo>
                    <a:cubicBezTo>
                      <a:pt x="229" y="355"/>
                      <a:pt x="226" y="355"/>
                      <a:pt x="223" y="355"/>
                    </a:cubicBezTo>
                    <a:cubicBezTo>
                      <a:pt x="219" y="356"/>
                      <a:pt x="221" y="356"/>
                      <a:pt x="220" y="357"/>
                    </a:cubicBezTo>
                    <a:cubicBezTo>
                      <a:pt x="218" y="358"/>
                      <a:pt x="218" y="358"/>
                      <a:pt x="218" y="359"/>
                    </a:cubicBezTo>
                    <a:cubicBezTo>
                      <a:pt x="217" y="359"/>
                      <a:pt x="214" y="358"/>
                      <a:pt x="214" y="358"/>
                    </a:cubicBezTo>
                    <a:cubicBezTo>
                      <a:pt x="214" y="358"/>
                      <a:pt x="212" y="357"/>
                      <a:pt x="211" y="357"/>
                    </a:cubicBezTo>
                    <a:cubicBezTo>
                      <a:pt x="210" y="357"/>
                      <a:pt x="210" y="358"/>
                      <a:pt x="210" y="358"/>
                    </a:cubicBezTo>
                    <a:cubicBezTo>
                      <a:pt x="209" y="358"/>
                      <a:pt x="206" y="358"/>
                      <a:pt x="205" y="358"/>
                    </a:cubicBezTo>
                    <a:cubicBezTo>
                      <a:pt x="204" y="358"/>
                      <a:pt x="204" y="357"/>
                      <a:pt x="203" y="357"/>
                    </a:cubicBezTo>
                    <a:cubicBezTo>
                      <a:pt x="202" y="357"/>
                      <a:pt x="201" y="358"/>
                      <a:pt x="200" y="358"/>
                    </a:cubicBezTo>
                    <a:cubicBezTo>
                      <a:pt x="199" y="358"/>
                      <a:pt x="200" y="358"/>
                      <a:pt x="198" y="359"/>
                    </a:cubicBezTo>
                    <a:cubicBezTo>
                      <a:pt x="197" y="359"/>
                      <a:pt x="198" y="359"/>
                      <a:pt x="196" y="360"/>
                    </a:cubicBezTo>
                    <a:cubicBezTo>
                      <a:pt x="195" y="360"/>
                      <a:pt x="195" y="360"/>
                      <a:pt x="193" y="360"/>
                    </a:cubicBezTo>
                    <a:cubicBezTo>
                      <a:pt x="191" y="361"/>
                      <a:pt x="191" y="361"/>
                      <a:pt x="191" y="360"/>
                    </a:cubicBezTo>
                    <a:cubicBezTo>
                      <a:pt x="190" y="360"/>
                      <a:pt x="188" y="360"/>
                      <a:pt x="188" y="359"/>
                    </a:cubicBezTo>
                    <a:cubicBezTo>
                      <a:pt x="187" y="358"/>
                      <a:pt x="185" y="359"/>
                      <a:pt x="184" y="359"/>
                    </a:cubicBezTo>
                    <a:cubicBezTo>
                      <a:pt x="183" y="359"/>
                      <a:pt x="179" y="360"/>
                      <a:pt x="177" y="360"/>
                    </a:cubicBezTo>
                    <a:cubicBezTo>
                      <a:pt x="174" y="361"/>
                      <a:pt x="175" y="361"/>
                      <a:pt x="174" y="362"/>
                    </a:cubicBezTo>
                    <a:cubicBezTo>
                      <a:pt x="173" y="362"/>
                      <a:pt x="173" y="362"/>
                      <a:pt x="173" y="362"/>
                    </a:cubicBezTo>
                    <a:cubicBezTo>
                      <a:pt x="173" y="362"/>
                      <a:pt x="172" y="362"/>
                      <a:pt x="172" y="362"/>
                    </a:cubicBezTo>
                    <a:cubicBezTo>
                      <a:pt x="170" y="362"/>
                      <a:pt x="169" y="362"/>
                      <a:pt x="165" y="363"/>
                    </a:cubicBezTo>
                    <a:cubicBezTo>
                      <a:pt x="163" y="363"/>
                      <a:pt x="163" y="363"/>
                      <a:pt x="162" y="363"/>
                    </a:cubicBezTo>
                    <a:cubicBezTo>
                      <a:pt x="162" y="363"/>
                      <a:pt x="161" y="363"/>
                      <a:pt x="159" y="363"/>
                    </a:cubicBezTo>
                    <a:cubicBezTo>
                      <a:pt x="155" y="363"/>
                      <a:pt x="158" y="363"/>
                      <a:pt x="156" y="365"/>
                    </a:cubicBezTo>
                    <a:cubicBezTo>
                      <a:pt x="153" y="366"/>
                      <a:pt x="153" y="366"/>
                      <a:pt x="152" y="367"/>
                    </a:cubicBezTo>
                    <a:cubicBezTo>
                      <a:pt x="151" y="368"/>
                      <a:pt x="151" y="369"/>
                      <a:pt x="150" y="369"/>
                    </a:cubicBezTo>
                    <a:cubicBezTo>
                      <a:pt x="150" y="369"/>
                      <a:pt x="148" y="369"/>
                      <a:pt x="147" y="369"/>
                    </a:cubicBezTo>
                    <a:cubicBezTo>
                      <a:pt x="147" y="369"/>
                      <a:pt x="147" y="369"/>
                      <a:pt x="143" y="370"/>
                    </a:cubicBezTo>
                    <a:cubicBezTo>
                      <a:pt x="139" y="370"/>
                      <a:pt x="142" y="371"/>
                      <a:pt x="140" y="373"/>
                    </a:cubicBezTo>
                    <a:cubicBezTo>
                      <a:pt x="138" y="374"/>
                      <a:pt x="138" y="373"/>
                      <a:pt x="138" y="375"/>
                    </a:cubicBezTo>
                    <a:cubicBezTo>
                      <a:pt x="138" y="376"/>
                      <a:pt x="134" y="376"/>
                      <a:pt x="131" y="375"/>
                    </a:cubicBezTo>
                    <a:cubicBezTo>
                      <a:pt x="128" y="375"/>
                      <a:pt x="130" y="375"/>
                      <a:pt x="129" y="375"/>
                    </a:cubicBezTo>
                    <a:cubicBezTo>
                      <a:pt x="129" y="375"/>
                      <a:pt x="128" y="375"/>
                      <a:pt x="127" y="375"/>
                    </a:cubicBezTo>
                    <a:cubicBezTo>
                      <a:pt x="127" y="375"/>
                      <a:pt x="126" y="375"/>
                      <a:pt x="126" y="375"/>
                    </a:cubicBezTo>
                    <a:cubicBezTo>
                      <a:pt x="125" y="375"/>
                      <a:pt x="124" y="375"/>
                      <a:pt x="122" y="374"/>
                    </a:cubicBezTo>
                    <a:cubicBezTo>
                      <a:pt x="121" y="374"/>
                      <a:pt x="122" y="374"/>
                      <a:pt x="122" y="374"/>
                    </a:cubicBezTo>
                    <a:cubicBezTo>
                      <a:pt x="122" y="374"/>
                      <a:pt x="121" y="374"/>
                      <a:pt x="121" y="374"/>
                    </a:cubicBezTo>
                    <a:cubicBezTo>
                      <a:pt x="119" y="374"/>
                      <a:pt x="121" y="374"/>
                      <a:pt x="118" y="375"/>
                    </a:cubicBezTo>
                    <a:cubicBezTo>
                      <a:pt x="116" y="375"/>
                      <a:pt x="116" y="375"/>
                      <a:pt x="116" y="375"/>
                    </a:cubicBezTo>
                    <a:cubicBezTo>
                      <a:pt x="116" y="375"/>
                      <a:pt x="116" y="375"/>
                      <a:pt x="116" y="375"/>
                    </a:cubicBezTo>
                    <a:cubicBezTo>
                      <a:pt x="115" y="375"/>
                      <a:pt x="113" y="375"/>
                      <a:pt x="111" y="374"/>
                    </a:cubicBezTo>
                    <a:cubicBezTo>
                      <a:pt x="110" y="374"/>
                      <a:pt x="111" y="374"/>
                      <a:pt x="110" y="374"/>
                    </a:cubicBezTo>
                    <a:cubicBezTo>
                      <a:pt x="108" y="373"/>
                      <a:pt x="109" y="373"/>
                      <a:pt x="108" y="372"/>
                    </a:cubicBezTo>
                    <a:cubicBezTo>
                      <a:pt x="107" y="371"/>
                      <a:pt x="108" y="371"/>
                      <a:pt x="107" y="370"/>
                    </a:cubicBezTo>
                    <a:cubicBezTo>
                      <a:pt x="106" y="369"/>
                      <a:pt x="106" y="370"/>
                      <a:pt x="105" y="370"/>
                    </a:cubicBezTo>
                    <a:cubicBezTo>
                      <a:pt x="104" y="370"/>
                      <a:pt x="104" y="370"/>
                      <a:pt x="103" y="371"/>
                    </a:cubicBezTo>
                    <a:cubicBezTo>
                      <a:pt x="102" y="372"/>
                      <a:pt x="102" y="372"/>
                      <a:pt x="102" y="373"/>
                    </a:cubicBezTo>
                    <a:cubicBezTo>
                      <a:pt x="101" y="374"/>
                      <a:pt x="98" y="378"/>
                      <a:pt x="98" y="378"/>
                    </a:cubicBezTo>
                    <a:cubicBezTo>
                      <a:pt x="98" y="378"/>
                      <a:pt x="97" y="382"/>
                      <a:pt x="96" y="384"/>
                    </a:cubicBezTo>
                    <a:cubicBezTo>
                      <a:pt x="94" y="387"/>
                      <a:pt x="90" y="390"/>
                      <a:pt x="89" y="390"/>
                    </a:cubicBezTo>
                    <a:cubicBezTo>
                      <a:pt x="88" y="391"/>
                      <a:pt x="88" y="391"/>
                      <a:pt x="86" y="392"/>
                    </a:cubicBezTo>
                    <a:cubicBezTo>
                      <a:pt x="84" y="392"/>
                      <a:pt x="84" y="392"/>
                      <a:pt x="82" y="393"/>
                    </a:cubicBezTo>
                    <a:cubicBezTo>
                      <a:pt x="81" y="394"/>
                      <a:pt x="82" y="395"/>
                      <a:pt x="78" y="397"/>
                    </a:cubicBezTo>
                    <a:cubicBezTo>
                      <a:pt x="74" y="400"/>
                      <a:pt x="75" y="400"/>
                      <a:pt x="74" y="401"/>
                    </a:cubicBezTo>
                    <a:cubicBezTo>
                      <a:pt x="73" y="401"/>
                      <a:pt x="74" y="401"/>
                      <a:pt x="73" y="407"/>
                    </a:cubicBezTo>
                    <a:cubicBezTo>
                      <a:pt x="73" y="410"/>
                      <a:pt x="73" y="410"/>
                      <a:pt x="72" y="409"/>
                    </a:cubicBezTo>
                    <a:cubicBezTo>
                      <a:pt x="72" y="409"/>
                      <a:pt x="71" y="409"/>
                      <a:pt x="69" y="410"/>
                    </a:cubicBezTo>
                    <a:cubicBezTo>
                      <a:pt x="66" y="414"/>
                      <a:pt x="68" y="420"/>
                      <a:pt x="69" y="422"/>
                    </a:cubicBezTo>
                    <a:cubicBezTo>
                      <a:pt x="71" y="424"/>
                      <a:pt x="67" y="428"/>
                      <a:pt x="66" y="429"/>
                    </a:cubicBezTo>
                    <a:cubicBezTo>
                      <a:pt x="66" y="430"/>
                      <a:pt x="64" y="433"/>
                      <a:pt x="61" y="434"/>
                    </a:cubicBezTo>
                    <a:cubicBezTo>
                      <a:pt x="59" y="435"/>
                      <a:pt x="57" y="439"/>
                      <a:pt x="57" y="440"/>
                    </a:cubicBezTo>
                    <a:cubicBezTo>
                      <a:pt x="56" y="440"/>
                      <a:pt x="54" y="443"/>
                      <a:pt x="49" y="445"/>
                    </a:cubicBezTo>
                    <a:cubicBezTo>
                      <a:pt x="45" y="446"/>
                      <a:pt x="45" y="446"/>
                      <a:pt x="44" y="445"/>
                    </a:cubicBezTo>
                    <a:cubicBezTo>
                      <a:pt x="44" y="445"/>
                      <a:pt x="43" y="445"/>
                      <a:pt x="42" y="446"/>
                    </a:cubicBezTo>
                    <a:cubicBezTo>
                      <a:pt x="38" y="446"/>
                      <a:pt x="37" y="452"/>
                      <a:pt x="36" y="454"/>
                    </a:cubicBezTo>
                    <a:cubicBezTo>
                      <a:pt x="36" y="457"/>
                      <a:pt x="35" y="456"/>
                      <a:pt x="34" y="457"/>
                    </a:cubicBezTo>
                    <a:cubicBezTo>
                      <a:pt x="33" y="458"/>
                      <a:pt x="33" y="458"/>
                      <a:pt x="30" y="459"/>
                    </a:cubicBezTo>
                    <a:cubicBezTo>
                      <a:pt x="28" y="461"/>
                      <a:pt x="29" y="461"/>
                      <a:pt x="28" y="464"/>
                    </a:cubicBezTo>
                    <a:cubicBezTo>
                      <a:pt x="27" y="466"/>
                      <a:pt x="26" y="466"/>
                      <a:pt x="25" y="470"/>
                    </a:cubicBezTo>
                    <a:cubicBezTo>
                      <a:pt x="24" y="474"/>
                      <a:pt x="26" y="474"/>
                      <a:pt x="24" y="476"/>
                    </a:cubicBezTo>
                    <a:cubicBezTo>
                      <a:pt x="23" y="478"/>
                      <a:pt x="24" y="477"/>
                      <a:pt x="21" y="479"/>
                    </a:cubicBezTo>
                    <a:cubicBezTo>
                      <a:pt x="18" y="481"/>
                      <a:pt x="19" y="480"/>
                      <a:pt x="17" y="482"/>
                    </a:cubicBezTo>
                    <a:cubicBezTo>
                      <a:pt x="15" y="485"/>
                      <a:pt x="16" y="483"/>
                      <a:pt x="14" y="490"/>
                    </a:cubicBezTo>
                    <a:cubicBezTo>
                      <a:pt x="12" y="496"/>
                      <a:pt x="12" y="495"/>
                      <a:pt x="9" y="497"/>
                    </a:cubicBezTo>
                    <a:cubicBezTo>
                      <a:pt x="7" y="499"/>
                      <a:pt x="9" y="497"/>
                      <a:pt x="7" y="500"/>
                    </a:cubicBezTo>
                    <a:cubicBezTo>
                      <a:pt x="6" y="502"/>
                      <a:pt x="7" y="501"/>
                      <a:pt x="5" y="503"/>
                    </a:cubicBezTo>
                    <a:cubicBezTo>
                      <a:pt x="4" y="504"/>
                      <a:pt x="5" y="508"/>
                      <a:pt x="5" y="509"/>
                    </a:cubicBezTo>
                    <a:cubicBezTo>
                      <a:pt x="4" y="511"/>
                      <a:pt x="5" y="510"/>
                      <a:pt x="6" y="512"/>
                    </a:cubicBezTo>
                    <a:cubicBezTo>
                      <a:pt x="7" y="513"/>
                      <a:pt x="7" y="513"/>
                      <a:pt x="9" y="516"/>
                    </a:cubicBezTo>
                    <a:cubicBezTo>
                      <a:pt x="11" y="518"/>
                      <a:pt x="9" y="517"/>
                      <a:pt x="11" y="521"/>
                    </a:cubicBezTo>
                    <a:cubicBezTo>
                      <a:pt x="12" y="525"/>
                      <a:pt x="11" y="523"/>
                      <a:pt x="9" y="525"/>
                    </a:cubicBezTo>
                    <a:cubicBezTo>
                      <a:pt x="8" y="527"/>
                      <a:pt x="9" y="529"/>
                      <a:pt x="9" y="529"/>
                    </a:cubicBezTo>
                    <a:cubicBezTo>
                      <a:pt x="10" y="530"/>
                      <a:pt x="10" y="530"/>
                      <a:pt x="10" y="530"/>
                    </a:cubicBezTo>
                    <a:cubicBezTo>
                      <a:pt x="10" y="531"/>
                      <a:pt x="10" y="532"/>
                      <a:pt x="10" y="532"/>
                    </a:cubicBezTo>
                    <a:cubicBezTo>
                      <a:pt x="10" y="533"/>
                      <a:pt x="10" y="534"/>
                      <a:pt x="10" y="534"/>
                    </a:cubicBezTo>
                    <a:cubicBezTo>
                      <a:pt x="10" y="534"/>
                      <a:pt x="12" y="536"/>
                      <a:pt x="13" y="538"/>
                    </a:cubicBezTo>
                    <a:cubicBezTo>
                      <a:pt x="14" y="539"/>
                      <a:pt x="13" y="539"/>
                      <a:pt x="11" y="543"/>
                    </a:cubicBezTo>
                    <a:cubicBezTo>
                      <a:pt x="10" y="547"/>
                      <a:pt x="10" y="548"/>
                      <a:pt x="10" y="549"/>
                    </a:cubicBezTo>
                    <a:cubicBezTo>
                      <a:pt x="10" y="550"/>
                      <a:pt x="10" y="550"/>
                      <a:pt x="10" y="551"/>
                    </a:cubicBezTo>
                    <a:cubicBezTo>
                      <a:pt x="9" y="553"/>
                      <a:pt x="9" y="553"/>
                      <a:pt x="7" y="555"/>
                    </a:cubicBezTo>
                    <a:cubicBezTo>
                      <a:pt x="6" y="558"/>
                      <a:pt x="6" y="557"/>
                      <a:pt x="6" y="557"/>
                    </a:cubicBezTo>
                    <a:cubicBezTo>
                      <a:pt x="6" y="557"/>
                      <a:pt x="7" y="559"/>
                      <a:pt x="7" y="561"/>
                    </a:cubicBezTo>
                    <a:cubicBezTo>
                      <a:pt x="8" y="564"/>
                      <a:pt x="7" y="563"/>
                      <a:pt x="6" y="565"/>
                    </a:cubicBezTo>
                    <a:cubicBezTo>
                      <a:pt x="5" y="567"/>
                      <a:pt x="4" y="567"/>
                      <a:pt x="3" y="568"/>
                    </a:cubicBezTo>
                    <a:cubicBezTo>
                      <a:pt x="2" y="568"/>
                      <a:pt x="2" y="570"/>
                      <a:pt x="1" y="571"/>
                    </a:cubicBezTo>
                    <a:cubicBezTo>
                      <a:pt x="0" y="572"/>
                      <a:pt x="0" y="572"/>
                      <a:pt x="0" y="572"/>
                    </a:cubicBezTo>
                    <a:cubicBezTo>
                      <a:pt x="0" y="572"/>
                      <a:pt x="1" y="572"/>
                      <a:pt x="1" y="572"/>
                    </a:cubicBezTo>
                    <a:cubicBezTo>
                      <a:pt x="0" y="574"/>
                      <a:pt x="1" y="574"/>
                      <a:pt x="2" y="575"/>
                    </a:cubicBezTo>
                    <a:cubicBezTo>
                      <a:pt x="3" y="576"/>
                      <a:pt x="3" y="578"/>
                      <a:pt x="3" y="578"/>
                    </a:cubicBezTo>
                    <a:cubicBezTo>
                      <a:pt x="3" y="578"/>
                      <a:pt x="4" y="578"/>
                      <a:pt x="7" y="578"/>
                    </a:cubicBezTo>
                    <a:cubicBezTo>
                      <a:pt x="10" y="579"/>
                      <a:pt x="7" y="578"/>
                      <a:pt x="6" y="580"/>
                    </a:cubicBezTo>
                    <a:cubicBezTo>
                      <a:pt x="6" y="581"/>
                      <a:pt x="6" y="582"/>
                      <a:pt x="6" y="582"/>
                    </a:cubicBezTo>
                    <a:cubicBezTo>
                      <a:pt x="6" y="583"/>
                      <a:pt x="6" y="584"/>
                      <a:pt x="4" y="585"/>
                    </a:cubicBezTo>
                    <a:cubicBezTo>
                      <a:pt x="2" y="587"/>
                      <a:pt x="4" y="587"/>
                      <a:pt x="4" y="588"/>
                    </a:cubicBezTo>
                    <a:cubicBezTo>
                      <a:pt x="4" y="590"/>
                      <a:pt x="4" y="592"/>
                      <a:pt x="4" y="594"/>
                    </a:cubicBezTo>
                    <a:cubicBezTo>
                      <a:pt x="4" y="596"/>
                      <a:pt x="4" y="596"/>
                      <a:pt x="4" y="595"/>
                    </a:cubicBezTo>
                    <a:cubicBezTo>
                      <a:pt x="4" y="595"/>
                      <a:pt x="4" y="595"/>
                      <a:pt x="5" y="595"/>
                    </a:cubicBezTo>
                    <a:cubicBezTo>
                      <a:pt x="5" y="596"/>
                      <a:pt x="7" y="596"/>
                      <a:pt x="7" y="596"/>
                    </a:cubicBezTo>
                    <a:cubicBezTo>
                      <a:pt x="8" y="597"/>
                      <a:pt x="7" y="598"/>
                      <a:pt x="7" y="598"/>
                    </a:cubicBezTo>
                    <a:cubicBezTo>
                      <a:pt x="7" y="598"/>
                      <a:pt x="9" y="598"/>
                      <a:pt x="10" y="599"/>
                    </a:cubicBezTo>
                    <a:cubicBezTo>
                      <a:pt x="10" y="601"/>
                      <a:pt x="10" y="600"/>
                      <a:pt x="11" y="601"/>
                    </a:cubicBezTo>
                    <a:cubicBezTo>
                      <a:pt x="12" y="601"/>
                      <a:pt x="12" y="601"/>
                      <a:pt x="14" y="603"/>
                    </a:cubicBezTo>
                    <a:cubicBezTo>
                      <a:pt x="15" y="603"/>
                      <a:pt x="15" y="603"/>
                      <a:pt x="15" y="603"/>
                    </a:cubicBezTo>
                    <a:cubicBezTo>
                      <a:pt x="15" y="603"/>
                      <a:pt x="14" y="603"/>
                      <a:pt x="14" y="604"/>
                    </a:cubicBezTo>
                    <a:cubicBezTo>
                      <a:pt x="14" y="605"/>
                      <a:pt x="15" y="606"/>
                      <a:pt x="17" y="607"/>
                    </a:cubicBezTo>
                    <a:cubicBezTo>
                      <a:pt x="18" y="608"/>
                      <a:pt x="19" y="609"/>
                      <a:pt x="19" y="609"/>
                    </a:cubicBezTo>
                    <a:cubicBezTo>
                      <a:pt x="20" y="610"/>
                      <a:pt x="20" y="610"/>
                      <a:pt x="20" y="610"/>
                    </a:cubicBezTo>
                    <a:cubicBezTo>
                      <a:pt x="21" y="611"/>
                      <a:pt x="22" y="611"/>
                      <a:pt x="21" y="613"/>
                    </a:cubicBezTo>
                    <a:cubicBezTo>
                      <a:pt x="21" y="614"/>
                      <a:pt x="23" y="616"/>
                      <a:pt x="28" y="619"/>
                    </a:cubicBezTo>
                    <a:cubicBezTo>
                      <a:pt x="33" y="622"/>
                      <a:pt x="32" y="624"/>
                      <a:pt x="33" y="628"/>
                    </a:cubicBezTo>
                    <a:cubicBezTo>
                      <a:pt x="35" y="631"/>
                      <a:pt x="34" y="629"/>
                      <a:pt x="35" y="631"/>
                    </a:cubicBezTo>
                    <a:cubicBezTo>
                      <a:pt x="35" y="632"/>
                      <a:pt x="34" y="632"/>
                      <a:pt x="35" y="635"/>
                    </a:cubicBezTo>
                    <a:cubicBezTo>
                      <a:pt x="35" y="637"/>
                      <a:pt x="35" y="635"/>
                      <a:pt x="36" y="640"/>
                    </a:cubicBezTo>
                    <a:cubicBezTo>
                      <a:pt x="38" y="644"/>
                      <a:pt x="41" y="645"/>
                      <a:pt x="41" y="645"/>
                    </a:cubicBezTo>
                    <a:cubicBezTo>
                      <a:pt x="42" y="645"/>
                      <a:pt x="42" y="645"/>
                      <a:pt x="45" y="646"/>
                    </a:cubicBezTo>
                    <a:cubicBezTo>
                      <a:pt x="47" y="647"/>
                      <a:pt x="46" y="648"/>
                      <a:pt x="48" y="649"/>
                    </a:cubicBezTo>
                    <a:cubicBezTo>
                      <a:pt x="49" y="650"/>
                      <a:pt x="48" y="650"/>
                      <a:pt x="50" y="651"/>
                    </a:cubicBezTo>
                    <a:cubicBezTo>
                      <a:pt x="51" y="653"/>
                      <a:pt x="51" y="652"/>
                      <a:pt x="53" y="654"/>
                    </a:cubicBezTo>
                    <a:cubicBezTo>
                      <a:pt x="55" y="655"/>
                      <a:pt x="55" y="655"/>
                      <a:pt x="60" y="658"/>
                    </a:cubicBezTo>
                    <a:cubicBezTo>
                      <a:pt x="64" y="660"/>
                      <a:pt x="72" y="669"/>
                      <a:pt x="73" y="670"/>
                    </a:cubicBezTo>
                    <a:cubicBezTo>
                      <a:pt x="73" y="670"/>
                      <a:pt x="76" y="671"/>
                      <a:pt x="76" y="671"/>
                    </a:cubicBezTo>
                    <a:cubicBezTo>
                      <a:pt x="77" y="671"/>
                      <a:pt x="78" y="672"/>
                      <a:pt x="79" y="673"/>
                    </a:cubicBezTo>
                    <a:cubicBezTo>
                      <a:pt x="80" y="673"/>
                      <a:pt x="84" y="671"/>
                      <a:pt x="84" y="671"/>
                    </a:cubicBezTo>
                    <a:cubicBezTo>
                      <a:pt x="89" y="669"/>
                      <a:pt x="89" y="669"/>
                      <a:pt x="89" y="669"/>
                    </a:cubicBezTo>
                    <a:cubicBezTo>
                      <a:pt x="89" y="669"/>
                      <a:pt x="91" y="668"/>
                      <a:pt x="92" y="668"/>
                    </a:cubicBezTo>
                    <a:cubicBezTo>
                      <a:pt x="92" y="667"/>
                      <a:pt x="93" y="667"/>
                      <a:pt x="95" y="666"/>
                    </a:cubicBezTo>
                    <a:cubicBezTo>
                      <a:pt x="96" y="666"/>
                      <a:pt x="95" y="666"/>
                      <a:pt x="98" y="665"/>
                    </a:cubicBezTo>
                    <a:cubicBezTo>
                      <a:pt x="101" y="663"/>
                      <a:pt x="99" y="665"/>
                      <a:pt x="101" y="665"/>
                    </a:cubicBezTo>
                    <a:cubicBezTo>
                      <a:pt x="103" y="665"/>
                      <a:pt x="103" y="665"/>
                      <a:pt x="104" y="665"/>
                    </a:cubicBezTo>
                    <a:cubicBezTo>
                      <a:pt x="105" y="665"/>
                      <a:pt x="106" y="665"/>
                      <a:pt x="107" y="664"/>
                    </a:cubicBezTo>
                    <a:cubicBezTo>
                      <a:pt x="109" y="664"/>
                      <a:pt x="110" y="665"/>
                      <a:pt x="111" y="665"/>
                    </a:cubicBezTo>
                    <a:cubicBezTo>
                      <a:pt x="113" y="665"/>
                      <a:pt x="113" y="665"/>
                      <a:pt x="115" y="665"/>
                    </a:cubicBezTo>
                    <a:cubicBezTo>
                      <a:pt x="116" y="665"/>
                      <a:pt x="117" y="666"/>
                      <a:pt x="119" y="666"/>
                    </a:cubicBezTo>
                    <a:cubicBezTo>
                      <a:pt x="121" y="666"/>
                      <a:pt x="120" y="666"/>
                      <a:pt x="123" y="667"/>
                    </a:cubicBezTo>
                    <a:cubicBezTo>
                      <a:pt x="126" y="667"/>
                      <a:pt x="124" y="667"/>
                      <a:pt x="125" y="668"/>
                    </a:cubicBezTo>
                    <a:cubicBezTo>
                      <a:pt x="127" y="668"/>
                      <a:pt x="127" y="668"/>
                      <a:pt x="128" y="668"/>
                    </a:cubicBezTo>
                    <a:cubicBezTo>
                      <a:pt x="129" y="668"/>
                      <a:pt x="130" y="668"/>
                      <a:pt x="131" y="667"/>
                    </a:cubicBezTo>
                    <a:cubicBezTo>
                      <a:pt x="131" y="666"/>
                      <a:pt x="132" y="667"/>
                      <a:pt x="133" y="666"/>
                    </a:cubicBezTo>
                    <a:cubicBezTo>
                      <a:pt x="134" y="665"/>
                      <a:pt x="135" y="665"/>
                      <a:pt x="135" y="665"/>
                    </a:cubicBezTo>
                    <a:cubicBezTo>
                      <a:pt x="136" y="665"/>
                      <a:pt x="137" y="665"/>
                      <a:pt x="138" y="665"/>
                    </a:cubicBezTo>
                    <a:cubicBezTo>
                      <a:pt x="139" y="665"/>
                      <a:pt x="140" y="664"/>
                      <a:pt x="141" y="663"/>
                    </a:cubicBezTo>
                    <a:cubicBezTo>
                      <a:pt x="142" y="662"/>
                      <a:pt x="142" y="662"/>
                      <a:pt x="143" y="661"/>
                    </a:cubicBezTo>
                    <a:cubicBezTo>
                      <a:pt x="144" y="660"/>
                      <a:pt x="148" y="659"/>
                      <a:pt x="150" y="659"/>
                    </a:cubicBezTo>
                    <a:cubicBezTo>
                      <a:pt x="151" y="659"/>
                      <a:pt x="151" y="659"/>
                      <a:pt x="153" y="659"/>
                    </a:cubicBezTo>
                    <a:cubicBezTo>
                      <a:pt x="154" y="658"/>
                      <a:pt x="154" y="656"/>
                      <a:pt x="154" y="655"/>
                    </a:cubicBezTo>
                    <a:cubicBezTo>
                      <a:pt x="154" y="655"/>
                      <a:pt x="156" y="655"/>
                      <a:pt x="157" y="655"/>
                    </a:cubicBezTo>
                    <a:cubicBezTo>
                      <a:pt x="159" y="655"/>
                      <a:pt x="159" y="655"/>
                      <a:pt x="159" y="655"/>
                    </a:cubicBezTo>
                    <a:cubicBezTo>
                      <a:pt x="159" y="655"/>
                      <a:pt x="160" y="654"/>
                      <a:pt x="160" y="654"/>
                    </a:cubicBezTo>
                    <a:cubicBezTo>
                      <a:pt x="160" y="654"/>
                      <a:pt x="162" y="654"/>
                      <a:pt x="163" y="654"/>
                    </a:cubicBezTo>
                    <a:cubicBezTo>
                      <a:pt x="165" y="654"/>
                      <a:pt x="167" y="653"/>
                      <a:pt x="171" y="653"/>
                    </a:cubicBezTo>
                    <a:cubicBezTo>
                      <a:pt x="174" y="653"/>
                      <a:pt x="174" y="652"/>
                      <a:pt x="177" y="652"/>
                    </a:cubicBezTo>
                    <a:cubicBezTo>
                      <a:pt x="180" y="652"/>
                      <a:pt x="181" y="654"/>
                      <a:pt x="184" y="655"/>
                    </a:cubicBezTo>
                    <a:cubicBezTo>
                      <a:pt x="187" y="656"/>
                      <a:pt x="187" y="657"/>
                      <a:pt x="189" y="660"/>
                    </a:cubicBezTo>
                    <a:cubicBezTo>
                      <a:pt x="191" y="663"/>
                      <a:pt x="190" y="661"/>
                      <a:pt x="190" y="664"/>
                    </a:cubicBezTo>
                    <a:cubicBezTo>
                      <a:pt x="191" y="667"/>
                      <a:pt x="191" y="667"/>
                      <a:pt x="191" y="667"/>
                    </a:cubicBezTo>
                    <a:cubicBezTo>
                      <a:pt x="191" y="668"/>
                      <a:pt x="195" y="672"/>
                      <a:pt x="196" y="673"/>
                    </a:cubicBezTo>
                    <a:cubicBezTo>
                      <a:pt x="197" y="674"/>
                      <a:pt x="198" y="673"/>
                      <a:pt x="201" y="672"/>
                    </a:cubicBezTo>
                    <a:cubicBezTo>
                      <a:pt x="203" y="671"/>
                      <a:pt x="203" y="671"/>
                      <a:pt x="204" y="670"/>
                    </a:cubicBezTo>
                    <a:cubicBezTo>
                      <a:pt x="204" y="670"/>
                      <a:pt x="206" y="670"/>
                      <a:pt x="206" y="669"/>
                    </a:cubicBezTo>
                    <a:cubicBezTo>
                      <a:pt x="206" y="669"/>
                      <a:pt x="207" y="669"/>
                      <a:pt x="208" y="669"/>
                    </a:cubicBezTo>
                    <a:cubicBezTo>
                      <a:pt x="208" y="669"/>
                      <a:pt x="209" y="669"/>
                      <a:pt x="209" y="669"/>
                    </a:cubicBezTo>
                    <a:cubicBezTo>
                      <a:pt x="210" y="669"/>
                      <a:pt x="211" y="670"/>
                      <a:pt x="213" y="671"/>
                    </a:cubicBezTo>
                    <a:cubicBezTo>
                      <a:pt x="214" y="671"/>
                      <a:pt x="214" y="671"/>
                      <a:pt x="215" y="670"/>
                    </a:cubicBezTo>
                    <a:cubicBezTo>
                      <a:pt x="217" y="670"/>
                      <a:pt x="217" y="669"/>
                      <a:pt x="217" y="669"/>
                    </a:cubicBezTo>
                    <a:cubicBezTo>
                      <a:pt x="217" y="669"/>
                      <a:pt x="219" y="670"/>
                      <a:pt x="219" y="671"/>
                    </a:cubicBezTo>
                    <a:cubicBezTo>
                      <a:pt x="220" y="671"/>
                      <a:pt x="220" y="671"/>
                      <a:pt x="221" y="672"/>
                    </a:cubicBezTo>
                    <a:cubicBezTo>
                      <a:pt x="221" y="672"/>
                      <a:pt x="222" y="674"/>
                      <a:pt x="222" y="676"/>
                    </a:cubicBezTo>
                    <a:cubicBezTo>
                      <a:pt x="222" y="677"/>
                      <a:pt x="224" y="676"/>
                      <a:pt x="225" y="676"/>
                    </a:cubicBezTo>
                    <a:cubicBezTo>
                      <a:pt x="225" y="676"/>
                      <a:pt x="226" y="676"/>
                      <a:pt x="226" y="676"/>
                    </a:cubicBezTo>
                    <a:cubicBezTo>
                      <a:pt x="226" y="676"/>
                      <a:pt x="228" y="676"/>
                      <a:pt x="228" y="677"/>
                    </a:cubicBezTo>
                    <a:cubicBezTo>
                      <a:pt x="228" y="678"/>
                      <a:pt x="228" y="679"/>
                      <a:pt x="227" y="680"/>
                    </a:cubicBezTo>
                    <a:cubicBezTo>
                      <a:pt x="226" y="681"/>
                      <a:pt x="229" y="683"/>
                      <a:pt x="229" y="685"/>
                    </a:cubicBezTo>
                    <a:cubicBezTo>
                      <a:pt x="229" y="686"/>
                      <a:pt x="229" y="685"/>
                      <a:pt x="229" y="689"/>
                    </a:cubicBezTo>
                    <a:cubicBezTo>
                      <a:pt x="228" y="692"/>
                      <a:pt x="229" y="691"/>
                      <a:pt x="229" y="693"/>
                    </a:cubicBezTo>
                    <a:cubicBezTo>
                      <a:pt x="229" y="695"/>
                      <a:pt x="230" y="694"/>
                      <a:pt x="227" y="698"/>
                    </a:cubicBezTo>
                    <a:cubicBezTo>
                      <a:pt x="225" y="702"/>
                      <a:pt x="225" y="703"/>
                      <a:pt x="225" y="703"/>
                    </a:cubicBezTo>
                    <a:cubicBezTo>
                      <a:pt x="225" y="703"/>
                      <a:pt x="226" y="704"/>
                      <a:pt x="227" y="704"/>
                    </a:cubicBezTo>
                    <a:cubicBezTo>
                      <a:pt x="228" y="705"/>
                      <a:pt x="227" y="706"/>
                      <a:pt x="227" y="707"/>
                    </a:cubicBezTo>
                    <a:cubicBezTo>
                      <a:pt x="227" y="709"/>
                      <a:pt x="227" y="708"/>
                      <a:pt x="226" y="709"/>
                    </a:cubicBezTo>
                    <a:cubicBezTo>
                      <a:pt x="225" y="710"/>
                      <a:pt x="225" y="710"/>
                      <a:pt x="224" y="711"/>
                    </a:cubicBezTo>
                    <a:cubicBezTo>
                      <a:pt x="224" y="713"/>
                      <a:pt x="225" y="713"/>
                      <a:pt x="224" y="717"/>
                    </a:cubicBezTo>
                    <a:cubicBezTo>
                      <a:pt x="224" y="720"/>
                      <a:pt x="224" y="718"/>
                      <a:pt x="223" y="721"/>
                    </a:cubicBezTo>
                    <a:cubicBezTo>
                      <a:pt x="221" y="724"/>
                      <a:pt x="222" y="721"/>
                      <a:pt x="220" y="721"/>
                    </a:cubicBezTo>
                    <a:cubicBezTo>
                      <a:pt x="219" y="721"/>
                      <a:pt x="219" y="722"/>
                      <a:pt x="220" y="723"/>
                    </a:cubicBezTo>
                    <a:cubicBezTo>
                      <a:pt x="221" y="724"/>
                      <a:pt x="221" y="725"/>
                      <a:pt x="221" y="727"/>
                    </a:cubicBezTo>
                    <a:cubicBezTo>
                      <a:pt x="222" y="729"/>
                      <a:pt x="223" y="728"/>
                      <a:pt x="223" y="730"/>
                    </a:cubicBezTo>
                    <a:cubicBezTo>
                      <a:pt x="223" y="731"/>
                      <a:pt x="224" y="731"/>
                      <a:pt x="225" y="733"/>
                    </a:cubicBezTo>
                    <a:cubicBezTo>
                      <a:pt x="226" y="735"/>
                      <a:pt x="224" y="733"/>
                      <a:pt x="226" y="735"/>
                    </a:cubicBezTo>
                    <a:cubicBezTo>
                      <a:pt x="228" y="736"/>
                      <a:pt x="226" y="736"/>
                      <a:pt x="227" y="738"/>
                    </a:cubicBezTo>
                    <a:cubicBezTo>
                      <a:pt x="229" y="741"/>
                      <a:pt x="230" y="741"/>
                      <a:pt x="232" y="743"/>
                    </a:cubicBezTo>
                    <a:cubicBezTo>
                      <a:pt x="234" y="745"/>
                      <a:pt x="236" y="748"/>
                      <a:pt x="237" y="749"/>
                    </a:cubicBezTo>
                    <a:cubicBezTo>
                      <a:pt x="238" y="749"/>
                      <a:pt x="239" y="751"/>
                      <a:pt x="239" y="752"/>
                    </a:cubicBezTo>
                    <a:cubicBezTo>
                      <a:pt x="239" y="753"/>
                      <a:pt x="239" y="753"/>
                      <a:pt x="240" y="753"/>
                    </a:cubicBezTo>
                    <a:cubicBezTo>
                      <a:pt x="241" y="754"/>
                      <a:pt x="241" y="754"/>
                      <a:pt x="241" y="755"/>
                    </a:cubicBezTo>
                    <a:cubicBezTo>
                      <a:pt x="242" y="756"/>
                      <a:pt x="243" y="756"/>
                      <a:pt x="245" y="758"/>
                    </a:cubicBezTo>
                    <a:cubicBezTo>
                      <a:pt x="246" y="760"/>
                      <a:pt x="245" y="760"/>
                      <a:pt x="245" y="761"/>
                    </a:cubicBezTo>
                    <a:cubicBezTo>
                      <a:pt x="246" y="762"/>
                      <a:pt x="247" y="763"/>
                      <a:pt x="247" y="764"/>
                    </a:cubicBezTo>
                    <a:cubicBezTo>
                      <a:pt x="247" y="764"/>
                      <a:pt x="249" y="765"/>
                      <a:pt x="249" y="768"/>
                    </a:cubicBezTo>
                    <a:cubicBezTo>
                      <a:pt x="249" y="770"/>
                      <a:pt x="249" y="769"/>
                      <a:pt x="249" y="771"/>
                    </a:cubicBezTo>
                    <a:cubicBezTo>
                      <a:pt x="249" y="773"/>
                      <a:pt x="249" y="771"/>
                      <a:pt x="249" y="774"/>
                    </a:cubicBezTo>
                    <a:cubicBezTo>
                      <a:pt x="250" y="777"/>
                      <a:pt x="248" y="773"/>
                      <a:pt x="252" y="779"/>
                    </a:cubicBezTo>
                    <a:cubicBezTo>
                      <a:pt x="256" y="785"/>
                      <a:pt x="255" y="784"/>
                      <a:pt x="255" y="786"/>
                    </a:cubicBezTo>
                    <a:cubicBezTo>
                      <a:pt x="255" y="789"/>
                      <a:pt x="256" y="788"/>
                      <a:pt x="257" y="790"/>
                    </a:cubicBezTo>
                    <a:cubicBezTo>
                      <a:pt x="257" y="793"/>
                      <a:pt x="258" y="794"/>
                      <a:pt x="259" y="796"/>
                    </a:cubicBezTo>
                    <a:cubicBezTo>
                      <a:pt x="259" y="798"/>
                      <a:pt x="258" y="798"/>
                      <a:pt x="258" y="799"/>
                    </a:cubicBezTo>
                    <a:cubicBezTo>
                      <a:pt x="258" y="800"/>
                      <a:pt x="256" y="801"/>
                      <a:pt x="256" y="801"/>
                    </a:cubicBezTo>
                    <a:cubicBezTo>
                      <a:pt x="256" y="802"/>
                      <a:pt x="256" y="803"/>
                      <a:pt x="257" y="806"/>
                    </a:cubicBezTo>
                    <a:cubicBezTo>
                      <a:pt x="257" y="809"/>
                      <a:pt x="259" y="812"/>
                      <a:pt x="260" y="815"/>
                    </a:cubicBezTo>
                    <a:cubicBezTo>
                      <a:pt x="261" y="817"/>
                      <a:pt x="261" y="816"/>
                      <a:pt x="262" y="818"/>
                    </a:cubicBezTo>
                    <a:cubicBezTo>
                      <a:pt x="263" y="821"/>
                      <a:pt x="263" y="820"/>
                      <a:pt x="263" y="823"/>
                    </a:cubicBezTo>
                    <a:cubicBezTo>
                      <a:pt x="262" y="826"/>
                      <a:pt x="263" y="826"/>
                      <a:pt x="262" y="827"/>
                    </a:cubicBezTo>
                    <a:cubicBezTo>
                      <a:pt x="262" y="828"/>
                      <a:pt x="261" y="832"/>
                      <a:pt x="261" y="833"/>
                    </a:cubicBezTo>
                    <a:cubicBezTo>
                      <a:pt x="261" y="835"/>
                      <a:pt x="259" y="836"/>
                      <a:pt x="258" y="836"/>
                    </a:cubicBezTo>
                    <a:cubicBezTo>
                      <a:pt x="257" y="837"/>
                      <a:pt x="257" y="837"/>
                      <a:pt x="256" y="838"/>
                    </a:cubicBezTo>
                    <a:cubicBezTo>
                      <a:pt x="255" y="838"/>
                      <a:pt x="256" y="839"/>
                      <a:pt x="256" y="840"/>
                    </a:cubicBezTo>
                    <a:cubicBezTo>
                      <a:pt x="255" y="841"/>
                      <a:pt x="254" y="841"/>
                      <a:pt x="254" y="842"/>
                    </a:cubicBezTo>
                    <a:cubicBezTo>
                      <a:pt x="253" y="842"/>
                      <a:pt x="253" y="842"/>
                      <a:pt x="252" y="844"/>
                    </a:cubicBezTo>
                    <a:cubicBezTo>
                      <a:pt x="251" y="847"/>
                      <a:pt x="251" y="850"/>
                      <a:pt x="250" y="851"/>
                    </a:cubicBezTo>
                    <a:cubicBezTo>
                      <a:pt x="250" y="851"/>
                      <a:pt x="250" y="852"/>
                      <a:pt x="249" y="854"/>
                    </a:cubicBezTo>
                    <a:cubicBezTo>
                      <a:pt x="249" y="855"/>
                      <a:pt x="249" y="856"/>
                      <a:pt x="249" y="856"/>
                    </a:cubicBezTo>
                    <a:cubicBezTo>
                      <a:pt x="249" y="857"/>
                      <a:pt x="248" y="860"/>
                      <a:pt x="248" y="861"/>
                    </a:cubicBezTo>
                    <a:cubicBezTo>
                      <a:pt x="247" y="862"/>
                      <a:pt x="248" y="863"/>
                      <a:pt x="248" y="864"/>
                    </a:cubicBezTo>
                    <a:cubicBezTo>
                      <a:pt x="248" y="865"/>
                      <a:pt x="247" y="865"/>
                      <a:pt x="246" y="867"/>
                    </a:cubicBezTo>
                    <a:cubicBezTo>
                      <a:pt x="245" y="868"/>
                      <a:pt x="246" y="868"/>
                      <a:pt x="245" y="868"/>
                    </a:cubicBezTo>
                    <a:cubicBezTo>
                      <a:pt x="244" y="869"/>
                      <a:pt x="245" y="870"/>
                      <a:pt x="245" y="872"/>
                    </a:cubicBezTo>
                    <a:cubicBezTo>
                      <a:pt x="245" y="873"/>
                      <a:pt x="245" y="872"/>
                      <a:pt x="245" y="875"/>
                    </a:cubicBezTo>
                    <a:cubicBezTo>
                      <a:pt x="245" y="877"/>
                      <a:pt x="245" y="877"/>
                      <a:pt x="245" y="877"/>
                    </a:cubicBezTo>
                    <a:cubicBezTo>
                      <a:pt x="245" y="878"/>
                      <a:pt x="245" y="887"/>
                      <a:pt x="245" y="887"/>
                    </a:cubicBezTo>
                    <a:cubicBezTo>
                      <a:pt x="245" y="888"/>
                      <a:pt x="245" y="888"/>
                      <a:pt x="245" y="888"/>
                    </a:cubicBezTo>
                    <a:cubicBezTo>
                      <a:pt x="245" y="888"/>
                      <a:pt x="245" y="889"/>
                      <a:pt x="246" y="890"/>
                    </a:cubicBezTo>
                    <a:cubicBezTo>
                      <a:pt x="246" y="891"/>
                      <a:pt x="246" y="890"/>
                      <a:pt x="246" y="892"/>
                    </a:cubicBezTo>
                    <a:cubicBezTo>
                      <a:pt x="246" y="893"/>
                      <a:pt x="246" y="892"/>
                      <a:pt x="248" y="894"/>
                    </a:cubicBezTo>
                    <a:cubicBezTo>
                      <a:pt x="250" y="897"/>
                      <a:pt x="251" y="899"/>
                      <a:pt x="252" y="901"/>
                    </a:cubicBezTo>
                    <a:cubicBezTo>
                      <a:pt x="254" y="904"/>
                      <a:pt x="258" y="914"/>
                      <a:pt x="258" y="915"/>
                    </a:cubicBezTo>
                    <a:cubicBezTo>
                      <a:pt x="258" y="916"/>
                      <a:pt x="266" y="929"/>
                      <a:pt x="267" y="930"/>
                    </a:cubicBezTo>
                    <a:cubicBezTo>
                      <a:pt x="268" y="931"/>
                      <a:pt x="268" y="935"/>
                      <a:pt x="268" y="935"/>
                    </a:cubicBezTo>
                    <a:cubicBezTo>
                      <a:pt x="268" y="936"/>
                      <a:pt x="268" y="937"/>
                      <a:pt x="267" y="940"/>
                    </a:cubicBezTo>
                    <a:cubicBezTo>
                      <a:pt x="267" y="942"/>
                      <a:pt x="268" y="941"/>
                      <a:pt x="267" y="942"/>
                    </a:cubicBezTo>
                    <a:cubicBezTo>
                      <a:pt x="267" y="944"/>
                      <a:pt x="268" y="950"/>
                      <a:pt x="268" y="951"/>
                    </a:cubicBezTo>
                    <a:cubicBezTo>
                      <a:pt x="268" y="951"/>
                      <a:pt x="269" y="952"/>
                      <a:pt x="270" y="954"/>
                    </a:cubicBezTo>
                    <a:cubicBezTo>
                      <a:pt x="272" y="956"/>
                      <a:pt x="270" y="955"/>
                      <a:pt x="271" y="957"/>
                    </a:cubicBezTo>
                    <a:cubicBezTo>
                      <a:pt x="271" y="958"/>
                      <a:pt x="271" y="959"/>
                      <a:pt x="270" y="961"/>
                    </a:cubicBezTo>
                    <a:cubicBezTo>
                      <a:pt x="270" y="963"/>
                      <a:pt x="270" y="963"/>
                      <a:pt x="271" y="967"/>
                    </a:cubicBezTo>
                    <a:cubicBezTo>
                      <a:pt x="272" y="971"/>
                      <a:pt x="272" y="981"/>
                      <a:pt x="279" y="987"/>
                    </a:cubicBezTo>
                    <a:cubicBezTo>
                      <a:pt x="285" y="993"/>
                      <a:pt x="285" y="994"/>
                      <a:pt x="285" y="994"/>
                    </a:cubicBezTo>
                    <a:cubicBezTo>
                      <a:pt x="287" y="998"/>
                      <a:pt x="287" y="999"/>
                      <a:pt x="288" y="1002"/>
                    </a:cubicBezTo>
                    <a:cubicBezTo>
                      <a:pt x="289" y="1004"/>
                      <a:pt x="289" y="1004"/>
                      <a:pt x="289" y="1007"/>
                    </a:cubicBezTo>
                    <a:cubicBezTo>
                      <a:pt x="289" y="1010"/>
                      <a:pt x="294" y="1017"/>
                      <a:pt x="295" y="1018"/>
                    </a:cubicBezTo>
                    <a:cubicBezTo>
                      <a:pt x="295" y="1018"/>
                      <a:pt x="296" y="1019"/>
                      <a:pt x="297" y="1022"/>
                    </a:cubicBezTo>
                    <a:cubicBezTo>
                      <a:pt x="298" y="1024"/>
                      <a:pt x="298" y="1023"/>
                      <a:pt x="298" y="1024"/>
                    </a:cubicBezTo>
                    <a:cubicBezTo>
                      <a:pt x="298" y="1026"/>
                      <a:pt x="298" y="1027"/>
                      <a:pt x="298" y="1028"/>
                    </a:cubicBezTo>
                    <a:cubicBezTo>
                      <a:pt x="298" y="1029"/>
                      <a:pt x="298" y="1030"/>
                      <a:pt x="296" y="1030"/>
                    </a:cubicBezTo>
                    <a:cubicBezTo>
                      <a:pt x="295" y="1031"/>
                      <a:pt x="295" y="1031"/>
                      <a:pt x="294" y="1031"/>
                    </a:cubicBezTo>
                    <a:cubicBezTo>
                      <a:pt x="292" y="1031"/>
                      <a:pt x="294" y="1035"/>
                      <a:pt x="296" y="1037"/>
                    </a:cubicBezTo>
                    <a:cubicBezTo>
                      <a:pt x="298" y="1039"/>
                      <a:pt x="297" y="1038"/>
                      <a:pt x="298" y="1040"/>
                    </a:cubicBezTo>
                    <a:cubicBezTo>
                      <a:pt x="299" y="1041"/>
                      <a:pt x="299" y="1043"/>
                      <a:pt x="299" y="1043"/>
                    </a:cubicBezTo>
                    <a:cubicBezTo>
                      <a:pt x="299" y="1043"/>
                      <a:pt x="299" y="1043"/>
                      <a:pt x="299" y="1043"/>
                    </a:cubicBezTo>
                    <a:cubicBezTo>
                      <a:pt x="300" y="1043"/>
                      <a:pt x="301" y="1044"/>
                      <a:pt x="301" y="1044"/>
                    </a:cubicBezTo>
                    <a:cubicBezTo>
                      <a:pt x="301" y="1045"/>
                      <a:pt x="301" y="1044"/>
                      <a:pt x="301" y="1045"/>
                    </a:cubicBezTo>
                    <a:cubicBezTo>
                      <a:pt x="301" y="1046"/>
                      <a:pt x="302" y="1046"/>
                      <a:pt x="302" y="1046"/>
                    </a:cubicBezTo>
                    <a:cubicBezTo>
                      <a:pt x="303" y="1046"/>
                      <a:pt x="304" y="1047"/>
                      <a:pt x="305" y="1047"/>
                    </a:cubicBezTo>
                    <a:cubicBezTo>
                      <a:pt x="305" y="1048"/>
                      <a:pt x="305" y="1048"/>
                      <a:pt x="306" y="1049"/>
                    </a:cubicBezTo>
                    <a:cubicBezTo>
                      <a:pt x="306" y="1049"/>
                      <a:pt x="308" y="1049"/>
                      <a:pt x="308" y="1050"/>
                    </a:cubicBezTo>
                    <a:cubicBezTo>
                      <a:pt x="309" y="1050"/>
                      <a:pt x="310" y="1050"/>
                      <a:pt x="310" y="1051"/>
                    </a:cubicBezTo>
                    <a:cubicBezTo>
                      <a:pt x="311" y="1051"/>
                      <a:pt x="311" y="1049"/>
                      <a:pt x="315" y="1047"/>
                    </a:cubicBezTo>
                    <a:cubicBezTo>
                      <a:pt x="320" y="1045"/>
                      <a:pt x="315" y="1047"/>
                      <a:pt x="321" y="1047"/>
                    </a:cubicBezTo>
                    <a:cubicBezTo>
                      <a:pt x="326" y="1047"/>
                      <a:pt x="327" y="1045"/>
                      <a:pt x="327" y="1045"/>
                    </a:cubicBezTo>
                    <a:cubicBezTo>
                      <a:pt x="328" y="1044"/>
                      <a:pt x="329" y="1044"/>
                      <a:pt x="329" y="1044"/>
                    </a:cubicBezTo>
                    <a:cubicBezTo>
                      <a:pt x="329" y="1044"/>
                      <a:pt x="331" y="1043"/>
                      <a:pt x="332" y="1043"/>
                    </a:cubicBezTo>
                    <a:cubicBezTo>
                      <a:pt x="333" y="1043"/>
                      <a:pt x="333" y="1043"/>
                      <a:pt x="334" y="1043"/>
                    </a:cubicBezTo>
                    <a:cubicBezTo>
                      <a:pt x="334" y="1044"/>
                      <a:pt x="335" y="1044"/>
                      <a:pt x="336" y="1044"/>
                    </a:cubicBezTo>
                    <a:cubicBezTo>
                      <a:pt x="337" y="1044"/>
                      <a:pt x="338" y="1044"/>
                      <a:pt x="338" y="1044"/>
                    </a:cubicBezTo>
                    <a:cubicBezTo>
                      <a:pt x="338" y="1044"/>
                      <a:pt x="339" y="1043"/>
                      <a:pt x="340" y="1043"/>
                    </a:cubicBezTo>
                    <a:cubicBezTo>
                      <a:pt x="340" y="1042"/>
                      <a:pt x="340" y="1043"/>
                      <a:pt x="342" y="1043"/>
                    </a:cubicBezTo>
                    <a:cubicBezTo>
                      <a:pt x="343" y="1043"/>
                      <a:pt x="344" y="1043"/>
                      <a:pt x="345" y="1044"/>
                    </a:cubicBezTo>
                    <a:cubicBezTo>
                      <a:pt x="346" y="1044"/>
                      <a:pt x="346" y="1044"/>
                      <a:pt x="348" y="1045"/>
                    </a:cubicBezTo>
                    <a:cubicBezTo>
                      <a:pt x="349" y="1046"/>
                      <a:pt x="349" y="1045"/>
                      <a:pt x="350" y="1045"/>
                    </a:cubicBezTo>
                    <a:cubicBezTo>
                      <a:pt x="350" y="1045"/>
                      <a:pt x="351" y="1043"/>
                      <a:pt x="351" y="1043"/>
                    </a:cubicBezTo>
                    <a:cubicBezTo>
                      <a:pt x="352" y="1042"/>
                      <a:pt x="353" y="1043"/>
                      <a:pt x="354" y="1043"/>
                    </a:cubicBezTo>
                    <a:cubicBezTo>
                      <a:pt x="356" y="1043"/>
                      <a:pt x="355" y="1043"/>
                      <a:pt x="356" y="1042"/>
                    </a:cubicBezTo>
                    <a:cubicBezTo>
                      <a:pt x="358" y="1042"/>
                      <a:pt x="357" y="1041"/>
                      <a:pt x="358" y="1040"/>
                    </a:cubicBezTo>
                    <a:cubicBezTo>
                      <a:pt x="359" y="1040"/>
                      <a:pt x="361" y="1040"/>
                      <a:pt x="364" y="1040"/>
                    </a:cubicBezTo>
                    <a:cubicBezTo>
                      <a:pt x="367" y="1039"/>
                      <a:pt x="366" y="1040"/>
                      <a:pt x="369" y="1038"/>
                    </a:cubicBezTo>
                    <a:cubicBezTo>
                      <a:pt x="371" y="1037"/>
                      <a:pt x="372" y="1036"/>
                      <a:pt x="373" y="1035"/>
                    </a:cubicBezTo>
                    <a:cubicBezTo>
                      <a:pt x="375" y="1034"/>
                      <a:pt x="376" y="1032"/>
                      <a:pt x="378" y="1030"/>
                    </a:cubicBezTo>
                    <a:cubicBezTo>
                      <a:pt x="381" y="1028"/>
                      <a:pt x="387" y="1023"/>
                      <a:pt x="388" y="1021"/>
                    </a:cubicBezTo>
                    <a:cubicBezTo>
                      <a:pt x="389" y="1019"/>
                      <a:pt x="393" y="1017"/>
                      <a:pt x="395" y="1015"/>
                    </a:cubicBezTo>
                    <a:cubicBezTo>
                      <a:pt x="396" y="1012"/>
                      <a:pt x="398" y="1014"/>
                      <a:pt x="400" y="1007"/>
                    </a:cubicBezTo>
                    <a:cubicBezTo>
                      <a:pt x="402" y="999"/>
                      <a:pt x="409" y="994"/>
                      <a:pt x="410" y="993"/>
                    </a:cubicBezTo>
                    <a:cubicBezTo>
                      <a:pt x="412" y="992"/>
                      <a:pt x="413" y="991"/>
                      <a:pt x="414" y="991"/>
                    </a:cubicBezTo>
                    <a:cubicBezTo>
                      <a:pt x="415" y="990"/>
                      <a:pt x="415" y="988"/>
                      <a:pt x="416" y="987"/>
                    </a:cubicBezTo>
                    <a:cubicBezTo>
                      <a:pt x="416" y="986"/>
                      <a:pt x="416" y="983"/>
                      <a:pt x="416" y="982"/>
                    </a:cubicBezTo>
                    <a:cubicBezTo>
                      <a:pt x="417" y="981"/>
                      <a:pt x="418" y="979"/>
                      <a:pt x="418" y="976"/>
                    </a:cubicBezTo>
                    <a:cubicBezTo>
                      <a:pt x="418" y="972"/>
                      <a:pt x="420" y="970"/>
                      <a:pt x="420" y="970"/>
                    </a:cubicBezTo>
                    <a:cubicBezTo>
                      <a:pt x="420" y="969"/>
                      <a:pt x="420" y="969"/>
                      <a:pt x="419" y="967"/>
                    </a:cubicBezTo>
                    <a:cubicBezTo>
                      <a:pt x="418" y="966"/>
                      <a:pt x="418" y="966"/>
                      <a:pt x="418" y="964"/>
                    </a:cubicBezTo>
                    <a:cubicBezTo>
                      <a:pt x="419" y="962"/>
                      <a:pt x="420" y="961"/>
                      <a:pt x="423" y="959"/>
                    </a:cubicBezTo>
                    <a:cubicBezTo>
                      <a:pt x="425" y="958"/>
                      <a:pt x="426" y="957"/>
                      <a:pt x="428" y="957"/>
                    </a:cubicBezTo>
                    <a:cubicBezTo>
                      <a:pt x="430" y="957"/>
                      <a:pt x="435" y="954"/>
                      <a:pt x="437" y="953"/>
                    </a:cubicBezTo>
                    <a:cubicBezTo>
                      <a:pt x="439" y="952"/>
                      <a:pt x="441" y="949"/>
                      <a:pt x="442" y="948"/>
                    </a:cubicBezTo>
                    <a:cubicBezTo>
                      <a:pt x="442" y="947"/>
                      <a:pt x="442" y="947"/>
                      <a:pt x="442" y="946"/>
                    </a:cubicBezTo>
                    <a:cubicBezTo>
                      <a:pt x="442" y="945"/>
                      <a:pt x="441" y="945"/>
                      <a:pt x="441" y="942"/>
                    </a:cubicBezTo>
                    <a:cubicBezTo>
                      <a:pt x="441" y="940"/>
                      <a:pt x="443" y="938"/>
                      <a:pt x="443" y="937"/>
                    </a:cubicBezTo>
                    <a:cubicBezTo>
                      <a:pt x="443" y="936"/>
                      <a:pt x="443" y="935"/>
                      <a:pt x="443" y="934"/>
                    </a:cubicBezTo>
                    <a:cubicBezTo>
                      <a:pt x="442" y="933"/>
                      <a:pt x="442" y="932"/>
                      <a:pt x="443" y="930"/>
                    </a:cubicBezTo>
                    <a:cubicBezTo>
                      <a:pt x="443" y="929"/>
                      <a:pt x="442" y="929"/>
                      <a:pt x="442" y="928"/>
                    </a:cubicBezTo>
                    <a:cubicBezTo>
                      <a:pt x="441" y="927"/>
                      <a:pt x="440" y="925"/>
                      <a:pt x="440" y="923"/>
                    </a:cubicBezTo>
                    <a:cubicBezTo>
                      <a:pt x="440" y="922"/>
                      <a:pt x="440" y="922"/>
                      <a:pt x="440" y="920"/>
                    </a:cubicBezTo>
                    <a:cubicBezTo>
                      <a:pt x="439" y="918"/>
                      <a:pt x="439" y="918"/>
                      <a:pt x="439" y="916"/>
                    </a:cubicBezTo>
                    <a:cubicBezTo>
                      <a:pt x="440" y="914"/>
                      <a:pt x="439" y="915"/>
                      <a:pt x="438" y="914"/>
                    </a:cubicBezTo>
                    <a:cubicBezTo>
                      <a:pt x="437" y="913"/>
                      <a:pt x="437" y="913"/>
                      <a:pt x="437" y="911"/>
                    </a:cubicBezTo>
                    <a:cubicBezTo>
                      <a:pt x="436" y="910"/>
                      <a:pt x="437" y="910"/>
                      <a:pt x="437" y="908"/>
                    </a:cubicBezTo>
                    <a:cubicBezTo>
                      <a:pt x="438" y="905"/>
                      <a:pt x="439" y="906"/>
                      <a:pt x="439" y="906"/>
                    </a:cubicBezTo>
                    <a:cubicBezTo>
                      <a:pt x="441" y="905"/>
                      <a:pt x="441" y="905"/>
                      <a:pt x="441" y="905"/>
                    </a:cubicBezTo>
                    <a:cubicBezTo>
                      <a:pt x="441" y="905"/>
                      <a:pt x="442" y="903"/>
                      <a:pt x="443" y="903"/>
                    </a:cubicBezTo>
                    <a:cubicBezTo>
                      <a:pt x="444" y="902"/>
                      <a:pt x="445" y="901"/>
                      <a:pt x="445" y="901"/>
                    </a:cubicBezTo>
                    <a:cubicBezTo>
                      <a:pt x="445" y="900"/>
                      <a:pt x="446" y="899"/>
                      <a:pt x="447" y="898"/>
                    </a:cubicBezTo>
                    <a:cubicBezTo>
                      <a:pt x="449" y="897"/>
                      <a:pt x="449" y="897"/>
                      <a:pt x="450" y="897"/>
                    </a:cubicBezTo>
                    <a:cubicBezTo>
                      <a:pt x="451" y="897"/>
                      <a:pt x="451" y="896"/>
                      <a:pt x="451" y="895"/>
                    </a:cubicBezTo>
                    <a:cubicBezTo>
                      <a:pt x="451" y="894"/>
                      <a:pt x="452" y="894"/>
                      <a:pt x="453" y="894"/>
                    </a:cubicBezTo>
                    <a:cubicBezTo>
                      <a:pt x="454" y="893"/>
                      <a:pt x="454" y="893"/>
                      <a:pt x="455" y="891"/>
                    </a:cubicBezTo>
                    <a:cubicBezTo>
                      <a:pt x="457" y="889"/>
                      <a:pt x="459" y="886"/>
                      <a:pt x="460" y="886"/>
                    </a:cubicBezTo>
                    <a:cubicBezTo>
                      <a:pt x="461" y="885"/>
                      <a:pt x="462" y="883"/>
                      <a:pt x="464" y="882"/>
                    </a:cubicBezTo>
                    <a:cubicBezTo>
                      <a:pt x="465" y="881"/>
                      <a:pt x="467" y="881"/>
                      <a:pt x="468" y="880"/>
                    </a:cubicBezTo>
                    <a:cubicBezTo>
                      <a:pt x="470" y="879"/>
                      <a:pt x="470" y="880"/>
                      <a:pt x="472" y="880"/>
                    </a:cubicBezTo>
                    <a:cubicBezTo>
                      <a:pt x="474" y="880"/>
                      <a:pt x="474" y="879"/>
                      <a:pt x="475" y="878"/>
                    </a:cubicBezTo>
                    <a:cubicBezTo>
                      <a:pt x="477" y="878"/>
                      <a:pt x="477" y="876"/>
                      <a:pt x="479" y="875"/>
                    </a:cubicBezTo>
                    <a:cubicBezTo>
                      <a:pt x="480" y="874"/>
                      <a:pt x="481" y="874"/>
                      <a:pt x="481" y="873"/>
                    </a:cubicBezTo>
                    <a:cubicBezTo>
                      <a:pt x="482" y="873"/>
                      <a:pt x="483" y="872"/>
                      <a:pt x="483" y="870"/>
                    </a:cubicBezTo>
                    <a:cubicBezTo>
                      <a:pt x="484" y="868"/>
                      <a:pt x="483" y="868"/>
                      <a:pt x="486" y="867"/>
                    </a:cubicBezTo>
                    <a:cubicBezTo>
                      <a:pt x="488" y="865"/>
                      <a:pt x="488" y="863"/>
                      <a:pt x="488" y="863"/>
                    </a:cubicBezTo>
                    <a:cubicBezTo>
                      <a:pt x="488" y="862"/>
                      <a:pt x="488" y="861"/>
                      <a:pt x="489" y="860"/>
                    </a:cubicBezTo>
                    <a:cubicBezTo>
                      <a:pt x="490" y="858"/>
                      <a:pt x="491" y="858"/>
                      <a:pt x="491" y="855"/>
                    </a:cubicBezTo>
                    <a:cubicBezTo>
                      <a:pt x="491" y="853"/>
                      <a:pt x="490" y="854"/>
                      <a:pt x="489" y="850"/>
                    </a:cubicBezTo>
                    <a:cubicBezTo>
                      <a:pt x="487" y="846"/>
                      <a:pt x="489" y="846"/>
                      <a:pt x="489" y="844"/>
                    </a:cubicBezTo>
                    <a:cubicBezTo>
                      <a:pt x="488" y="843"/>
                      <a:pt x="489" y="843"/>
                      <a:pt x="488" y="842"/>
                    </a:cubicBezTo>
                    <a:cubicBezTo>
                      <a:pt x="488" y="841"/>
                      <a:pt x="488" y="841"/>
                      <a:pt x="487" y="840"/>
                    </a:cubicBezTo>
                    <a:cubicBezTo>
                      <a:pt x="487" y="839"/>
                      <a:pt x="488" y="839"/>
                      <a:pt x="489" y="838"/>
                    </a:cubicBezTo>
                    <a:cubicBezTo>
                      <a:pt x="491" y="837"/>
                      <a:pt x="489" y="837"/>
                      <a:pt x="488" y="835"/>
                    </a:cubicBezTo>
                    <a:cubicBezTo>
                      <a:pt x="488" y="832"/>
                      <a:pt x="488" y="827"/>
                      <a:pt x="488" y="825"/>
                    </a:cubicBezTo>
                    <a:cubicBezTo>
                      <a:pt x="487" y="824"/>
                      <a:pt x="488" y="824"/>
                      <a:pt x="488" y="823"/>
                    </a:cubicBezTo>
                    <a:cubicBezTo>
                      <a:pt x="489" y="822"/>
                      <a:pt x="489" y="821"/>
                      <a:pt x="489" y="819"/>
                    </a:cubicBezTo>
                    <a:cubicBezTo>
                      <a:pt x="489" y="816"/>
                      <a:pt x="489" y="817"/>
                      <a:pt x="488" y="815"/>
                    </a:cubicBezTo>
                    <a:cubicBezTo>
                      <a:pt x="486" y="812"/>
                      <a:pt x="482" y="813"/>
                      <a:pt x="482" y="811"/>
                    </a:cubicBezTo>
                    <a:cubicBezTo>
                      <a:pt x="483" y="809"/>
                      <a:pt x="482" y="807"/>
                      <a:pt x="481" y="804"/>
                    </a:cubicBezTo>
                    <a:cubicBezTo>
                      <a:pt x="481" y="802"/>
                      <a:pt x="481" y="802"/>
                      <a:pt x="481" y="802"/>
                    </a:cubicBezTo>
                    <a:cubicBezTo>
                      <a:pt x="481" y="802"/>
                      <a:pt x="481" y="802"/>
                      <a:pt x="480" y="801"/>
                    </a:cubicBezTo>
                    <a:cubicBezTo>
                      <a:pt x="480" y="799"/>
                      <a:pt x="480" y="800"/>
                      <a:pt x="480" y="799"/>
                    </a:cubicBezTo>
                    <a:cubicBezTo>
                      <a:pt x="480" y="797"/>
                      <a:pt x="480" y="798"/>
                      <a:pt x="479" y="796"/>
                    </a:cubicBezTo>
                    <a:cubicBezTo>
                      <a:pt x="478" y="795"/>
                      <a:pt x="479" y="796"/>
                      <a:pt x="479" y="794"/>
                    </a:cubicBezTo>
                    <a:cubicBezTo>
                      <a:pt x="479" y="793"/>
                      <a:pt x="479" y="794"/>
                      <a:pt x="480" y="793"/>
                    </a:cubicBezTo>
                    <a:cubicBezTo>
                      <a:pt x="481" y="792"/>
                      <a:pt x="480" y="791"/>
                      <a:pt x="480" y="790"/>
                    </a:cubicBezTo>
                    <a:cubicBezTo>
                      <a:pt x="479" y="789"/>
                      <a:pt x="479" y="789"/>
                      <a:pt x="479" y="787"/>
                    </a:cubicBezTo>
                    <a:cubicBezTo>
                      <a:pt x="480" y="785"/>
                      <a:pt x="481" y="784"/>
                      <a:pt x="481" y="783"/>
                    </a:cubicBezTo>
                    <a:cubicBezTo>
                      <a:pt x="481" y="782"/>
                      <a:pt x="480" y="781"/>
                      <a:pt x="479" y="779"/>
                    </a:cubicBezTo>
                    <a:cubicBezTo>
                      <a:pt x="478" y="777"/>
                      <a:pt x="478" y="778"/>
                      <a:pt x="476" y="777"/>
                    </a:cubicBezTo>
                    <a:cubicBezTo>
                      <a:pt x="474" y="776"/>
                      <a:pt x="476" y="775"/>
                      <a:pt x="476" y="774"/>
                    </a:cubicBezTo>
                    <a:cubicBezTo>
                      <a:pt x="475" y="773"/>
                      <a:pt x="476" y="772"/>
                      <a:pt x="476" y="770"/>
                    </a:cubicBezTo>
                    <a:cubicBezTo>
                      <a:pt x="476" y="769"/>
                      <a:pt x="476" y="769"/>
                      <a:pt x="476" y="767"/>
                    </a:cubicBezTo>
                    <a:cubicBezTo>
                      <a:pt x="476" y="766"/>
                      <a:pt x="477" y="766"/>
                      <a:pt x="478" y="766"/>
                    </a:cubicBezTo>
                    <a:cubicBezTo>
                      <a:pt x="479" y="765"/>
                      <a:pt x="478" y="765"/>
                      <a:pt x="478" y="763"/>
                    </a:cubicBezTo>
                    <a:cubicBezTo>
                      <a:pt x="478" y="760"/>
                      <a:pt x="477" y="761"/>
                      <a:pt x="480" y="759"/>
                    </a:cubicBezTo>
                    <a:cubicBezTo>
                      <a:pt x="482" y="757"/>
                      <a:pt x="481" y="758"/>
                      <a:pt x="481" y="758"/>
                    </a:cubicBezTo>
                    <a:cubicBezTo>
                      <a:pt x="482" y="758"/>
                      <a:pt x="484" y="753"/>
                      <a:pt x="484" y="752"/>
                    </a:cubicBezTo>
                    <a:cubicBezTo>
                      <a:pt x="484" y="750"/>
                      <a:pt x="484" y="750"/>
                      <a:pt x="485" y="749"/>
                    </a:cubicBezTo>
                    <a:cubicBezTo>
                      <a:pt x="485" y="747"/>
                      <a:pt x="486" y="748"/>
                      <a:pt x="487" y="746"/>
                    </a:cubicBezTo>
                    <a:cubicBezTo>
                      <a:pt x="487" y="744"/>
                      <a:pt x="487" y="744"/>
                      <a:pt x="487" y="743"/>
                    </a:cubicBezTo>
                    <a:cubicBezTo>
                      <a:pt x="487" y="741"/>
                      <a:pt x="487" y="741"/>
                      <a:pt x="488" y="740"/>
                    </a:cubicBezTo>
                    <a:cubicBezTo>
                      <a:pt x="489" y="738"/>
                      <a:pt x="489" y="739"/>
                      <a:pt x="490" y="739"/>
                    </a:cubicBezTo>
                    <a:cubicBezTo>
                      <a:pt x="490" y="739"/>
                      <a:pt x="491" y="739"/>
                      <a:pt x="492" y="738"/>
                    </a:cubicBezTo>
                    <a:cubicBezTo>
                      <a:pt x="496" y="737"/>
                      <a:pt x="494" y="737"/>
                      <a:pt x="494" y="735"/>
                    </a:cubicBezTo>
                    <a:cubicBezTo>
                      <a:pt x="494" y="734"/>
                      <a:pt x="494" y="734"/>
                      <a:pt x="495" y="734"/>
                    </a:cubicBezTo>
                    <a:cubicBezTo>
                      <a:pt x="496" y="733"/>
                      <a:pt x="496" y="733"/>
                      <a:pt x="498" y="733"/>
                    </a:cubicBezTo>
                    <a:cubicBezTo>
                      <a:pt x="499" y="733"/>
                      <a:pt x="501" y="729"/>
                      <a:pt x="501" y="729"/>
                    </a:cubicBezTo>
                    <a:cubicBezTo>
                      <a:pt x="502" y="727"/>
                      <a:pt x="502" y="727"/>
                      <a:pt x="502" y="727"/>
                    </a:cubicBezTo>
                    <a:cubicBezTo>
                      <a:pt x="512" y="705"/>
                      <a:pt x="532" y="696"/>
                      <a:pt x="532" y="696"/>
                    </a:cubicBezTo>
                    <a:cubicBezTo>
                      <a:pt x="532" y="696"/>
                      <a:pt x="535" y="693"/>
                      <a:pt x="536" y="692"/>
                    </a:cubicBezTo>
                    <a:cubicBezTo>
                      <a:pt x="537" y="691"/>
                      <a:pt x="540" y="688"/>
                      <a:pt x="540" y="688"/>
                    </a:cubicBezTo>
                    <a:cubicBezTo>
                      <a:pt x="541" y="687"/>
                      <a:pt x="542" y="686"/>
                      <a:pt x="543" y="685"/>
                    </a:cubicBezTo>
                    <a:cubicBezTo>
                      <a:pt x="543" y="684"/>
                      <a:pt x="547" y="680"/>
                      <a:pt x="548" y="677"/>
                    </a:cubicBezTo>
                    <a:cubicBezTo>
                      <a:pt x="550" y="675"/>
                      <a:pt x="551" y="674"/>
                      <a:pt x="552" y="673"/>
                    </a:cubicBezTo>
                    <a:cubicBezTo>
                      <a:pt x="552" y="673"/>
                      <a:pt x="553" y="673"/>
                      <a:pt x="554" y="672"/>
                    </a:cubicBezTo>
                    <a:cubicBezTo>
                      <a:pt x="554" y="671"/>
                      <a:pt x="555" y="667"/>
                      <a:pt x="556" y="666"/>
                    </a:cubicBezTo>
                    <a:cubicBezTo>
                      <a:pt x="556" y="665"/>
                      <a:pt x="558" y="664"/>
                      <a:pt x="558" y="663"/>
                    </a:cubicBezTo>
                    <a:cubicBezTo>
                      <a:pt x="559" y="662"/>
                      <a:pt x="559" y="662"/>
                      <a:pt x="559" y="662"/>
                    </a:cubicBezTo>
                    <a:cubicBezTo>
                      <a:pt x="560" y="661"/>
                      <a:pt x="561" y="659"/>
                      <a:pt x="561" y="657"/>
                    </a:cubicBezTo>
                    <a:cubicBezTo>
                      <a:pt x="561" y="655"/>
                      <a:pt x="562" y="656"/>
                      <a:pt x="562" y="654"/>
                    </a:cubicBezTo>
                    <a:cubicBezTo>
                      <a:pt x="562" y="652"/>
                      <a:pt x="565" y="651"/>
                      <a:pt x="565" y="648"/>
                    </a:cubicBezTo>
                    <a:cubicBezTo>
                      <a:pt x="565" y="645"/>
                      <a:pt x="566" y="646"/>
                      <a:pt x="566" y="645"/>
                    </a:cubicBezTo>
                    <a:cubicBezTo>
                      <a:pt x="567" y="644"/>
                      <a:pt x="568" y="642"/>
                      <a:pt x="568" y="641"/>
                    </a:cubicBezTo>
                    <a:cubicBezTo>
                      <a:pt x="568" y="640"/>
                      <a:pt x="569" y="638"/>
                      <a:pt x="569" y="638"/>
                    </a:cubicBezTo>
                    <a:cubicBezTo>
                      <a:pt x="569" y="637"/>
                      <a:pt x="571" y="636"/>
                      <a:pt x="571" y="635"/>
                    </a:cubicBezTo>
                    <a:cubicBezTo>
                      <a:pt x="571" y="635"/>
                      <a:pt x="575" y="625"/>
                      <a:pt x="576" y="625"/>
                    </a:cubicBezTo>
                    <a:cubicBezTo>
                      <a:pt x="576" y="624"/>
                      <a:pt x="576" y="622"/>
                      <a:pt x="576" y="621"/>
                    </a:cubicBezTo>
                    <a:cubicBezTo>
                      <a:pt x="577" y="621"/>
                      <a:pt x="577" y="619"/>
                      <a:pt x="578" y="618"/>
                    </a:cubicBezTo>
                    <a:cubicBezTo>
                      <a:pt x="578" y="617"/>
                      <a:pt x="578" y="616"/>
                      <a:pt x="577" y="615"/>
                    </a:cubicBezTo>
                    <a:cubicBezTo>
                      <a:pt x="577" y="614"/>
                      <a:pt x="578" y="614"/>
                      <a:pt x="578" y="613"/>
                    </a:cubicBezTo>
                    <a:cubicBezTo>
                      <a:pt x="579" y="613"/>
                      <a:pt x="579" y="611"/>
                      <a:pt x="579" y="611"/>
                    </a:cubicBezTo>
                    <a:cubicBezTo>
                      <a:pt x="579" y="610"/>
                      <a:pt x="579" y="609"/>
                      <a:pt x="579" y="609"/>
                    </a:cubicBezTo>
                    <a:cubicBezTo>
                      <a:pt x="579" y="608"/>
                      <a:pt x="579" y="608"/>
                      <a:pt x="579" y="606"/>
                    </a:cubicBezTo>
                    <a:cubicBezTo>
                      <a:pt x="578" y="605"/>
                      <a:pt x="578" y="605"/>
                      <a:pt x="579" y="603"/>
                    </a:cubicBezTo>
                    <a:cubicBezTo>
                      <a:pt x="579" y="602"/>
                      <a:pt x="579" y="602"/>
                      <a:pt x="579" y="602"/>
                    </a:cubicBezTo>
                    <a:cubicBezTo>
                      <a:pt x="579" y="602"/>
                      <a:pt x="579" y="602"/>
                      <a:pt x="580" y="602"/>
                    </a:cubicBezTo>
                    <a:cubicBezTo>
                      <a:pt x="581" y="601"/>
                      <a:pt x="580" y="601"/>
                      <a:pt x="580" y="601"/>
                    </a:cubicBezTo>
                    <a:cubicBezTo>
                      <a:pt x="580" y="602"/>
                      <a:pt x="580" y="602"/>
                      <a:pt x="580" y="601"/>
                    </a:cubicBezTo>
                    <a:cubicBezTo>
                      <a:pt x="580" y="601"/>
                      <a:pt x="580" y="601"/>
                      <a:pt x="579" y="600"/>
                    </a:cubicBezTo>
                    <a:cubicBezTo>
                      <a:pt x="578" y="600"/>
                      <a:pt x="577" y="600"/>
                      <a:pt x="577" y="600"/>
                    </a:cubicBezTo>
                    <a:cubicBezTo>
                      <a:pt x="576" y="600"/>
                      <a:pt x="575" y="600"/>
                      <a:pt x="574" y="600"/>
                    </a:cubicBezTo>
                    <a:cubicBezTo>
                      <a:pt x="573" y="600"/>
                      <a:pt x="574" y="600"/>
                      <a:pt x="574" y="601"/>
                    </a:cubicBezTo>
                    <a:cubicBezTo>
                      <a:pt x="573" y="602"/>
                      <a:pt x="574" y="602"/>
                      <a:pt x="570" y="603"/>
                    </a:cubicBezTo>
                    <a:cubicBezTo>
                      <a:pt x="569" y="603"/>
                      <a:pt x="569" y="603"/>
                      <a:pt x="569" y="603"/>
                    </a:cubicBezTo>
                    <a:cubicBezTo>
                      <a:pt x="569" y="603"/>
                      <a:pt x="569" y="603"/>
                      <a:pt x="568" y="604"/>
                    </a:cubicBezTo>
                    <a:cubicBezTo>
                      <a:pt x="566" y="604"/>
                      <a:pt x="567" y="604"/>
                      <a:pt x="565" y="605"/>
                    </a:cubicBezTo>
                    <a:cubicBezTo>
                      <a:pt x="563" y="607"/>
                      <a:pt x="564" y="606"/>
                      <a:pt x="562" y="605"/>
                    </a:cubicBezTo>
                    <a:cubicBezTo>
                      <a:pt x="560" y="605"/>
                      <a:pt x="558" y="606"/>
                      <a:pt x="556" y="607"/>
                    </a:cubicBezTo>
                    <a:cubicBezTo>
                      <a:pt x="555" y="608"/>
                      <a:pt x="555" y="607"/>
                      <a:pt x="551" y="607"/>
                    </a:cubicBezTo>
                    <a:cubicBezTo>
                      <a:pt x="547" y="607"/>
                      <a:pt x="549" y="607"/>
                      <a:pt x="546" y="607"/>
                    </a:cubicBezTo>
                    <a:cubicBezTo>
                      <a:pt x="543" y="608"/>
                      <a:pt x="546" y="607"/>
                      <a:pt x="545" y="608"/>
                    </a:cubicBezTo>
                    <a:cubicBezTo>
                      <a:pt x="544" y="609"/>
                      <a:pt x="541" y="611"/>
                      <a:pt x="540" y="611"/>
                    </a:cubicBezTo>
                    <a:cubicBezTo>
                      <a:pt x="539" y="611"/>
                      <a:pt x="537" y="611"/>
                      <a:pt x="535" y="610"/>
                    </a:cubicBezTo>
                    <a:cubicBezTo>
                      <a:pt x="532" y="610"/>
                      <a:pt x="535" y="610"/>
                      <a:pt x="533" y="610"/>
                    </a:cubicBezTo>
                    <a:cubicBezTo>
                      <a:pt x="531" y="610"/>
                      <a:pt x="531" y="611"/>
                      <a:pt x="530" y="613"/>
                    </a:cubicBezTo>
                    <a:cubicBezTo>
                      <a:pt x="529" y="614"/>
                      <a:pt x="529" y="613"/>
                      <a:pt x="526" y="614"/>
                    </a:cubicBezTo>
                    <a:cubicBezTo>
                      <a:pt x="524" y="615"/>
                      <a:pt x="523" y="614"/>
                      <a:pt x="521" y="614"/>
                    </a:cubicBezTo>
                    <a:cubicBezTo>
                      <a:pt x="519" y="613"/>
                      <a:pt x="518" y="612"/>
                      <a:pt x="517" y="610"/>
                    </a:cubicBezTo>
                    <a:cubicBezTo>
                      <a:pt x="516" y="608"/>
                      <a:pt x="517" y="610"/>
                      <a:pt x="515" y="608"/>
                    </a:cubicBezTo>
                    <a:cubicBezTo>
                      <a:pt x="514" y="607"/>
                      <a:pt x="515" y="607"/>
                      <a:pt x="515" y="607"/>
                    </a:cubicBezTo>
                    <a:cubicBezTo>
                      <a:pt x="515" y="607"/>
                      <a:pt x="515" y="607"/>
                      <a:pt x="514" y="607"/>
                    </a:cubicBezTo>
                    <a:cubicBezTo>
                      <a:pt x="513" y="605"/>
                      <a:pt x="513" y="605"/>
                      <a:pt x="513" y="604"/>
                    </a:cubicBezTo>
                    <a:cubicBezTo>
                      <a:pt x="513" y="603"/>
                      <a:pt x="513" y="603"/>
                      <a:pt x="512" y="603"/>
                    </a:cubicBezTo>
                    <a:cubicBezTo>
                      <a:pt x="510" y="603"/>
                      <a:pt x="511" y="603"/>
                      <a:pt x="509" y="604"/>
                    </a:cubicBezTo>
                    <a:cubicBezTo>
                      <a:pt x="507" y="604"/>
                      <a:pt x="508" y="604"/>
                      <a:pt x="508" y="604"/>
                    </a:cubicBezTo>
                    <a:cubicBezTo>
                      <a:pt x="508" y="604"/>
                      <a:pt x="508" y="604"/>
                      <a:pt x="508" y="604"/>
                    </a:cubicBezTo>
                    <a:cubicBezTo>
                      <a:pt x="507" y="604"/>
                      <a:pt x="507" y="604"/>
                      <a:pt x="506" y="604"/>
                    </a:cubicBezTo>
                    <a:cubicBezTo>
                      <a:pt x="506" y="604"/>
                      <a:pt x="505" y="604"/>
                      <a:pt x="505" y="603"/>
                    </a:cubicBezTo>
                    <a:cubicBezTo>
                      <a:pt x="506" y="602"/>
                      <a:pt x="505" y="603"/>
                      <a:pt x="508" y="600"/>
                    </a:cubicBezTo>
                    <a:cubicBezTo>
                      <a:pt x="510" y="599"/>
                      <a:pt x="509" y="599"/>
                      <a:pt x="509" y="600"/>
                    </a:cubicBezTo>
                    <a:cubicBezTo>
                      <a:pt x="509" y="600"/>
                      <a:pt x="509" y="600"/>
                      <a:pt x="509" y="600"/>
                    </a:cubicBezTo>
                    <a:cubicBezTo>
                      <a:pt x="510" y="600"/>
                      <a:pt x="510" y="600"/>
                      <a:pt x="511" y="599"/>
                    </a:cubicBezTo>
                    <a:cubicBezTo>
                      <a:pt x="512" y="599"/>
                      <a:pt x="512" y="598"/>
                      <a:pt x="512" y="597"/>
                    </a:cubicBezTo>
                    <a:cubicBezTo>
                      <a:pt x="513" y="596"/>
                      <a:pt x="513" y="596"/>
                      <a:pt x="512" y="595"/>
                    </a:cubicBezTo>
                    <a:cubicBezTo>
                      <a:pt x="511" y="595"/>
                      <a:pt x="512" y="594"/>
                      <a:pt x="511" y="594"/>
                    </a:cubicBezTo>
                    <a:cubicBezTo>
                      <a:pt x="511" y="593"/>
                      <a:pt x="510" y="592"/>
                      <a:pt x="509" y="591"/>
                    </a:cubicBezTo>
                    <a:cubicBezTo>
                      <a:pt x="509" y="591"/>
                      <a:pt x="508" y="591"/>
                      <a:pt x="508" y="591"/>
                    </a:cubicBezTo>
                    <a:cubicBezTo>
                      <a:pt x="507" y="591"/>
                      <a:pt x="507" y="590"/>
                      <a:pt x="506" y="589"/>
                    </a:cubicBezTo>
                    <a:cubicBezTo>
                      <a:pt x="506" y="589"/>
                      <a:pt x="506" y="588"/>
                      <a:pt x="506" y="588"/>
                    </a:cubicBezTo>
                    <a:cubicBezTo>
                      <a:pt x="506" y="588"/>
                      <a:pt x="505" y="588"/>
                      <a:pt x="504" y="588"/>
                    </a:cubicBezTo>
                    <a:cubicBezTo>
                      <a:pt x="503" y="587"/>
                      <a:pt x="504" y="587"/>
                      <a:pt x="504" y="586"/>
                    </a:cubicBezTo>
                    <a:cubicBezTo>
                      <a:pt x="504" y="585"/>
                      <a:pt x="504" y="585"/>
                      <a:pt x="503" y="585"/>
                    </a:cubicBezTo>
                    <a:cubicBezTo>
                      <a:pt x="502" y="585"/>
                      <a:pt x="502" y="584"/>
                      <a:pt x="501" y="583"/>
                    </a:cubicBezTo>
                    <a:cubicBezTo>
                      <a:pt x="501" y="582"/>
                      <a:pt x="500" y="582"/>
                      <a:pt x="498" y="581"/>
                    </a:cubicBezTo>
                    <a:cubicBezTo>
                      <a:pt x="496" y="579"/>
                      <a:pt x="495" y="577"/>
                      <a:pt x="495" y="576"/>
                    </a:cubicBezTo>
                    <a:cubicBezTo>
                      <a:pt x="494" y="575"/>
                      <a:pt x="494" y="576"/>
                      <a:pt x="494" y="575"/>
                    </a:cubicBezTo>
                    <a:cubicBezTo>
                      <a:pt x="494" y="575"/>
                      <a:pt x="494" y="575"/>
                      <a:pt x="494" y="574"/>
                    </a:cubicBezTo>
                    <a:cubicBezTo>
                      <a:pt x="493" y="573"/>
                      <a:pt x="492" y="573"/>
                      <a:pt x="492" y="573"/>
                    </a:cubicBezTo>
                    <a:cubicBezTo>
                      <a:pt x="492" y="573"/>
                      <a:pt x="490" y="572"/>
                      <a:pt x="489" y="572"/>
                    </a:cubicBezTo>
                    <a:cubicBezTo>
                      <a:pt x="488" y="571"/>
                      <a:pt x="489" y="571"/>
                      <a:pt x="489" y="571"/>
                    </a:cubicBezTo>
                    <a:cubicBezTo>
                      <a:pt x="488" y="570"/>
                      <a:pt x="488" y="570"/>
                      <a:pt x="487" y="570"/>
                    </a:cubicBezTo>
                    <a:cubicBezTo>
                      <a:pt x="486" y="570"/>
                      <a:pt x="486" y="570"/>
                      <a:pt x="485" y="570"/>
                    </a:cubicBezTo>
                    <a:cubicBezTo>
                      <a:pt x="485" y="570"/>
                      <a:pt x="485" y="569"/>
                      <a:pt x="485" y="569"/>
                    </a:cubicBezTo>
                    <a:cubicBezTo>
                      <a:pt x="484" y="568"/>
                      <a:pt x="484" y="569"/>
                      <a:pt x="484" y="568"/>
                    </a:cubicBezTo>
                    <a:cubicBezTo>
                      <a:pt x="483" y="568"/>
                      <a:pt x="484" y="568"/>
                      <a:pt x="484" y="567"/>
                    </a:cubicBezTo>
                    <a:cubicBezTo>
                      <a:pt x="484" y="566"/>
                      <a:pt x="484" y="566"/>
                      <a:pt x="483" y="566"/>
                    </a:cubicBezTo>
                    <a:cubicBezTo>
                      <a:pt x="483" y="565"/>
                      <a:pt x="484" y="565"/>
                      <a:pt x="484" y="565"/>
                    </a:cubicBezTo>
                    <a:cubicBezTo>
                      <a:pt x="484" y="565"/>
                      <a:pt x="485" y="565"/>
                      <a:pt x="485" y="565"/>
                    </a:cubicBezTo>
                    <a:cubicBezTo>
                      <a:pt x="486" y="565"/>
                      <a:pt x="487" y="565"/>
                      <a:pt x="487" y="565"/>
                    </a:cubicBezTo>
                    <a:cubicBezTo>
                      <a:pt x="488" y="565"/>
                      <a:pt x="485" y="564"/>
                      <a:pt x="485" y="563"/>
                    </a:cubicBezTo>
                    <a:cubicBezTo>
                      <a:pt x="484" y="562"/>
                      <a:pt x="484" y="562"/>
                      <a:pt x="483" y="561"/>
                    </a:cubicBezTo>
                    <a:cubicBezTo>
                      <a:pt x="482" y="561"/>
                      <a:pt x="482" y="562"/>
                      <a:pt x="482" y="562"/>
                    </a:cubicBezTo>
                    <a:cubicBezTo>
                      <a:pt x="481" y="562"/>
                      <a:pt x="481" y="564"/>
                      <a:pt x="481" y="564"/>
                    </a:cubicBezTo>
                    <a:cubicBezTo>
                      <a:pt x="481" y="565"/>
                      <a:pt x="481" y="565"/>
                      <a:pt x="481" y="565"/>
                    </a:cubicBezTo>
                    <a:cubicBezTo>
                      <a:pt x="481" y="565"/>
                      <a:pt x="480" y="565"/>
                      <a:pt x="479" y="565"/>
                    </a:cubicBezTo>
                    <a:cubicBezTo>
                      <a:pt x="479" y="565"/>
                      <a:pt x="479" y="562"/>
                      <a:pt x="479" y="561"/>
                    </a:cubicBezTo>
                    <a:cubicBezTo>
                      <a:pt x="479" y="560"/>
                      <a:pt x="478" y="561"/>
                      <a:pt x="478" y="561"/>
                    </a:cubicBezTo>
                    <a:cubicBezTo>
                      <a:pt x="478" y="561"/>
                      <a:pt x="477" y="560"/>
                      <a:pt x="477" y="560"/>
                    </a:cubicBezTo>
                    <a:cubicBezTo>
                      <a:pt x="476" y="560"/>
                      <a:pt x="476" y="559"/>
                      <a:pt x="476" y="559"/>
                    </a:cubicBezTo>
                    <a:cubicBezTo>
                      <a:pt x="475" y="558"/>
                      <a:pt x="476" y="557"/>
                      <a:pt x="476" y="556"/>
                    </a:cubicBezTo>
                    <a:cubicBezTo>
                      <a:pt x="476" y="555"/>
                      <a:pt x="475" y="554"/>
                      <a:pt x="475" y="553"/>
                    </a:cubicBezTo>
                    <a:cubicBezTo>
                      <a:pt x="475" y="552"/>
                      <a:pt x="475" y="553"/>
                      <a:pt x="475" y="551"/>
                    </a:cubicBezTo>
                    <a:cubicBezTo>
                      <a:pt x="475" y="550"/>
                      <a:pt x="473" y="547"/>
                      <a:pt x="473" y="546"/>
                    </a:cubicBezTo>
                    <a:cubicBezTo>
                      <a:pt x="472" y="546"/>
                      <a:pt x="472" y="545"/>
                      <a:pt x="471" y="545"/>
                    </a:cubicBezTo>
                    <a:cubicBezTo>
                      <a:pt x="471" y="544"/>
                      <a:pt x="471" y="544"/>
                      <a:pt x="471" y="542"/>
                    </a:cubicBezTo>
                    <a:cubicBezTo>
                      <a:pt x="470" y="540"/>
                      <a:pt x="470" y="541"/>
                      <a:pt x="469" y="541"/>
                    </a:cubicBezTo>
                    <a:cubicBezTo>
                      <a:pt x="469" y="540"/>
                      <a:pt x="469" y="540"/>
                      <a:pt x="469" y="540"/>
                    </a:cubicBezTo>
                    <a:cubicBezTo>
                      <a:pt x="468" y="539"/>
                      <a:pt x="469" y="540"/>
                      <a:pt x="468" y="539"/>
                    </a:cubicBezTo>
                    <a:cubicBezTo>
                      <a:pt x="468" y="539"/>
                      <a:pt x="468" y="539"/>
                      <a:pt x="467" y="538"/>
                    </a:cubicBezTo>
                    <a:cubicBezTo>
                      <a:pt x="466" y="538"/>
                      <a:pt x="467" y="538"/>
                      <a:pt x="465" y="536"/>
                    </a:cubicBezTo>
                    <a:cubicBezTo>
                      <a:pt x="463" y="535"/>
                      <a:pt x="463" y="536"/>
                      <a:pt x="461" y="533"/>
                    </a:cubicBezTo>
                    <a:cubicBezTo>
                      <a:pt x="459" y="531"/>
                      <a:pt x="459" y="531"/>
                      <a:pt x="459" y="531"/>
                    </a:cubicBezTo>
                    <a:cubicBezTo>
                      <a:pt x="460" y="531"/>
                      <a:pt x="460" y="531"/>
                      <a:pt x="460" y="530"/>
                    </a:cubicBezTo>
                    <a:cubicBezTo>
                      <a:pt x="459" y="529"/>
                      <a:pt x="460" y="530"/>
                      <a:pt x="459" y="529"/>
                    </a:cubicBezTo>
                    <a:cubicBezTo>
                      <a:pt x="459" y="528"/>
                      <a:pt x="459" y="528"/>
                      <a:pt x="459" y="527"/>
                    </a:cubicBezTo>
                    <a:cubicBezTo>
                      <a:pt x="458" y="526"/>
                      <a:pt x="459" y="526"/>
                      <a:pt x="459" y="526"/>
                    </a:cubicBezTo>
                    <a:cubicBezTo>
                      <a:pt x="458" y="524"/>
                      <a:pt x="458" y="524"/>
                      <a:pt x="458" y="524"/>
                    </a:cubicBezTo>
                    <a:cubicBezTo>
                      <a:pt x="458" y="523"/>
                      <a:pt x="458" y="523"/>
                      <a:pt x="458" y="523"/>
                    </a:cubicBezTo>
                    <a:cubicBezTo>
                      <a:pt x="458" y="521"/>
                      <a:pt x="458" y="521"/>
                      <a:pt x="458" y="521"/>
                    </a:cubicBezTo>
                    <a:cubicBezTo>
                      <a:pt x="458" y="520"/>
                      <a:pt x="458" y="521"/>
                      <a:pt x="457" y="518"/>
                    </a:cubicBezTo>
                    <a:cubicBezTo>
                      <a:pt x="456" y="516"/>
                      <a:pt x="458" y="517"/>
                      <a:pt x="458" y="516"/>
                    </a:cubicBezTo>
                    <a:cubicBezTo>
                      <a:pt x="458" y="515"/>
                      <a:pt x="458" y="515"/>
                      <a:pt x="457" y="514"/>
                    </a:cubicBezTo>
                    <a:cubicBezTo>
                      <a:pt x="457" y="513"/>
                      <a:pt x="457" y="512"/>
                      <a:pt x="457" y="512"/>
                    </a:cubicBezTo>
                    <a:cubicBezTo>
                      <a:pt x="457" y="512"/>
                      <a:pt x="457" y="512"/>
                      <a:pt x="457" y="512"/>
                    </a:cubicBezTo>
                    <a:cubicBezTo>
                      <a:pt x="458" y="512"/>
                      <a:pt x="458" y="512"/>
                      <a:pt x="458" y="511"/>
                    </a:cubicBezTo>
                    <a:cubicBezTo>
                      <a:pt x="458" y="511"/>
                      <a:pt x="458" y="511"/>
                      <a:pt x="457" y="510"/>
                    </a:cubicBezTo>
                    <a:cubicBezTo>
                      <a:pt x="457" y="509"/>
                      <a:pt x="457" y="510"/>
                      <a:pt x="456" y="509"/>
                    </a:cubicBezTo>
                    <a:cubicBezTo>
                      <a:pt x="456" y="509"/>
                      <a:pt x="456" y="509"/>
                      <a:pt x="455" y="508"/>
                    </a:cubicBezTo>
                    <a:cubicBezTo>
                      <a:pt x="455" y="507"/>
                      <a:pt x="455" y="508"/>
                      <a:pt x="455" y="507"/>
                    </a:cubicBezTo>
                    <a:cubicBezTo>
                      <a:pt x="454" y="506"/>
                      <a:pt x="455" y="506"/>
                      <a:pt x="455" y="505"/>
                    </a:cubicBezTo>
                    <a:cubicBezTo>
                      <a:pt x="455" y="504"/>
                      <a:pt x="455" y="505"/>
                      <a:pt x="454" y="503"/>
                    </a:cubicBezTo>
                    <a:cubicBezTo>
                      <a:pt x="454" y="501"/>
                      <a:pt x="454" y="501"/>
                      <a:pt x="454" y="502"/>
                    </a:cubicBezTo>
                    <a:cubicBezTo>
                      <a:pt x="454" y="502"/>
                      <a:pt x="454" y="502"/>
                      <a:pt x="454" y="502"/>
                    </a:cubicBezTo>
                    <a:cubicBezTo>
                      <a:pt x="453" y="502"/>
                      <a:pt x="453" y="502"/>
                      <a:pt x="453" y="502"/>
                    </a:cubicBezTo>
                    <a:cubicBezTo>
                      <a:pt x="453" y="502"/>
                      <a:pt x="453" y="502"/>
                      <a:pt x="453" y="502"/>
                    </a:cubicBezTo>
                    <a:cubicBezTo>
                      <a:pt x="453" y="501"/>
                      <a:pt x="452" y="500"/>
                      <a:pt x="451" y="500"/>
                    </a:cubicBezTo>
                    <a:cubicBezTo>
                      <a:pt x="451" y="499"/>
                      <a:pt x="450" y="499"/>
                      <a:pt x="450" y="498"/>
                    </a:cubicBezTo>
                    <a:cubicBezTo>
                      <a:pt x="449" y="497"/>
                      <a:pt x="449" y="497"/>
                      <a:pt x="449" y="496"/>
                    </a:cubicBezTo>
                    <a:cubicBezTo>
                      <a:pt x="448" y="496"/>
                      <a:pt x="448" y="496"/>
                      <a:pt x="448" y="496"/>
                    </a:cubicBezTo>
                    <a:cubicBezTo>
                      <a:pt x="448" y="496"/>
                      <a:pt x="448" y="496"/>
                      <a:pt x="446" y="496"/>
                    </a:cubicBezTo>
                    <a:cubicBezTo>
                      <a:pt x="444" y="495"/>
                      <a:pt x="445" y="495"/>
                      <a:pt x="444" y="494"/>
                    </a:cubicBezTo>
                    <a:cubicBezTo>
                      <a:pt x="443" y="492"/>
                      <a:pt x="443" y="490"/>
                      <a:pt x="443" y="488"/>
                    </a:cubicBezTo>
                    <a:cubicBezTo>
                      <a:pt x="443" y="486"/>
                      <a:pt x="443" y="487"/>
                      <a:pt x="443" y="485"/>
                    </a:cubicBezTo>
                    <a:cubicBezTo>
                      <a:pt x="443" y="485"/>
                      <a:pt x="444" y="485"/>
                      <a:pt x="445" y="484"/>
                    </a:cubicBezTo>
                    <a:cubicBezTo>
                      <a:pt x="446" y="484"/>
                      <a:pt x="445" y="484"/>
                      <a:pt x="443" y="483"/>
                    </a:cubicBezTo>
                    <a:cubicBezTo>
                      <a:pt x="442" y="481"/>
                      <a:pt x="441" y="481"/>
                      <a:pt x="440" y="480"/>
                    </a:cubicBezTo>
                    <a:cubicBezTo>
                      <a:pt x="438" y="478"/>
                      <a:pt x="440" y="477"/>
                      <a:pt x="437" y="474"/>
                    </a:cubicBezTo>
                    <a:cubicBezTo>
                      <a:pt x="435" y="472"/>
                      <a:pt x="435" y="472"/>
                      <a:pt x="436" y="472"/>
                    </a:cubicBezTo>
                    <a:cubicBezTo>
                      <a:pt x="436" y="472"/>
                      <a:pt x="436" y="472"/>
                      <a:pt x="436" y="472"/>
                    </a:cubicBezTo>
                    <a:cubicBezTo>
                      <a:pt x="435" y="472"/>
                      <a:pt x="435" y="471"/>
                      <a:pt x="434" y="468"/>
                    </a:cubicBezTo>
                    <a:cubicBezTo>
                      <a:pt x="433" y="466"/>
                      <a:pt x="434" y="466"/>
                      <a:pt x="432" y="464"/>
                    </a:cubicBezTo>
                    <a:cubicBezTo>
                      <a:pt x="430" y="462"/>
                      <a:pt x="431" y="462"/>
                      <a:pt x="430" y="461"/>
                    </a:cubicBezTo>
                    <a:cubicBezTo>
                      <a:pt x="430" y="460"/>
                      <a:pt x="430" y="460"/>
                      <a:pt x="430" y="459"/>
                    </a:cubicBezTo>
                    <a:cubicBezTo>
                      <a:pt x="429" y="458"/>
                      <a:pt x="429" y="457"/>
                      <a:pt x="428" y="456"/>
                    </a:cubicBezTo>
                    <a:cubicBezTo>
                      <a:pt x="428" y="456"/>
                      <a:pt x="427" y="454"/>
                      <a:pt x="427" y="454"/>
                    </a:cubicBezTo>
                    <a:cubicBezTo>
                      <a:pt x="427" y="453"/>
                      <a:pt x="426" y="452"/>
                      <a:pt x="426" y="451"/>
                    </a:cubicBezTo>
                    <a:cubicBezTo>
                      <a:pt x="426" y="451"/>
                      <a:pt x="425" y="451"/>
                      <a:pt x="424" y="450"/>
                    </a:cubicBezTo>
                    <a:cubicBezTo>
                      <a:pt x="424" y="450"/>
                      <a:pt x="425" y="448"/>
                      <a:pt x="425" y="448"/>
                    </a:cubicBezTo>
                    <a:cubicBezTo>
                      <a:pt x="425" y="448"/>
                      <a:pt x="425" y="448"/>
                      <a:pt x="425" y="448"/>
                    </a:cubicBezTo>
                    <a:cubicBezTo>
                      <a:pt x="425" y="449"/>
                      <a:pt x="425" y="449"/>
                      <a:pt x="426" y="449"/>
                    </a:cubicBezTo>
                    <a:cubicBezTo>
                      <a:pt x="427" y="450"/>
                      <a:pt x="427" y="450"/>
                      <a:pt x="427" y="450"/>
                    </a:cubicBezTo>
                    <a:cubicBezTo>
                      <a:pt x="428" y="450"/>
                      <a:pt x="428" y="450"/>
                      <a:pt x="428" y="450"/>
                    </a:cubicBezTo>
                    <a:cubicBezTo>
                      <a:pt x="428" y="450"/>
                      <a:pt x="427" y="449"/>
                      <a:pt x="427" y="448"/>
                    </a:cubicBezTo>
                    <a:cubicBezTo>
                      <a:pt x="427" y="448"/>
                      <a:pt x="425" y="447"/>
                      <a:pt x="425" y="446"/>
                    </a:cubicBezTo>
                    <a:cubicBezTo>
                      <a:pt x="425" y="446"/>
                      <a:pt x="424" y="445"/>
                      <a:pt x="423" y="445"/>
                    </a:cubicBezTo>
                    <a:cubicBezTo>
                      <a:pt x="422" y="444"/>
                      <a:pt x="422" y="444"/>
                      <a:pt x="422" y="443"/>
                    </a:cubicBezTo>
                    <a:cubicBezTo>
                      <a:pt x="421" y="442"/>
                      <a:pt x="420" y="441"/>
                      <a:pt x="419" y="440"/>
                    </a:cubicBezTo>
                    <a:cubicBezTo>
                      <a:pt x="419" y="439"/>
                      <a:pt x="419" y="440"/>
                      <a:pt x="419" y="439"/>
                    </a:cubicBezTo>
                    <a:cubicBezTo>
                      <a:pt x="418" y="438"/>
                      <a:pt x="418" y="438"/>
                      <a:pt x="417" y="437"/>
                    </a:cubicBezTo>
                    <a:cubicBezTo>
                      <a:pt x="416" y="436"/>
                      <a:pt x="416" y="435"/>
                      <a:pt x="416" y="435"/>
                    </a:cubicBezTo>
                    <a:cubicBezTo>
                      <a:pt x="416" y="434"/>
                      <a:pt x="416" y="434"/>
                      <a:pt x="416" y="433"/>
                    </a:cubicBezTo>
                    <a:cubicBezTo>
                      <a:pt x="416" y="432"/>
                      <a:pt x="416" y="432"/>
                      <a:pt x="415" y="432"/>
                    </a:cubicBezTo>
                    <a:cubicBezTo>
                      <a:pt x="415" y="431"/>
                      <a:pt x="415" y="431"/>
                      <a:pt x="414" y="431"/>
                    </a:cubicBezTo>
                    <a:cubicBezTo>
                      <a:pt x="414" y="430"/>
                      <a:pt x="414" y="429"/>
                      <a:pt x="414" y="429"/>
                    </a:cubicBezTo>
                    <a:cubicBezTo>
                      <a:pt x="414" y="428"/>
                      <a:pt x="414" y="427"/>
                      <a:pt x="413" y="426"/>
                    </a:cubicBezTo>
                    <a:cubicBezTo>
                      <a:pt x="413" y="426"/>
                      <a:pt x="413" y="424"/>
                      <a:pt x="413" y="424"/>
                    </a:cubicBezTo>
                    <a:cubicBezTo>
                      <a:pt x="413" y="422"/>
                      <a:pt x="413" y="422"/>
                      <a:pt x="413" y="422"/>
                    </a:cubicBezTo>
                    <a:cubicBezTo>
                      <a:pt x="413" y="422"/>
                      <a:pt x="414" y="423"/>
                      <a:pt x="414" y="423"/>
                    </a:cubicBezTo>
                    <a:cubicBezTo>
                      <a:pt x="414" y="424"/>
                      <a:pt x="414" y="424"/>
                      <a:pt x="415" y="425"/>
                    </a:cubicBezTo>
                    <a:cubicBezTo>
                      <a:pt x="415" y="425"/>
                      <a:pt x="416" y="426"/>
                      <a:pt x="416" y="426"/>
                    </a:cubicBezTo>
                    <a:cubicBezTo>
                      <a:pt x="416" y="428"/>
                      <a:pt x="416" y="428"/>
                      <a:pt x="416" y="428"/>
                    </a:cubicBezTo>
                    <a:cubicBezTo>
                      <a:pt x="416" y="428"/>
                      <a:pt x="417" y="429"/>
                      <a:pt x="417" y="429"/>
                    </a:cubicBezTo>
                    <a:cubicBezTo>
                      <a:pt x="417" y="430"/>
                      <a:pt x="417" y="430"/>
                      <a:pt x="417" y="431"/>
                    </a:cubicBezTo>
                    <a:cubicBezTo>
                      <a:pt x="418" y="432"/>
                      <a:pt x="418" y="432"/>
                      <a:pt x="419" y="433"/>
                    </a:cubicBezTo>
                    <a:cubicBezTo>
                      <a:pt x="419" y="434"/>
                      <a:pt x="420" y="434"/>
                      <a:pt x="420" y="435"/>
                    </a:cubicBezTo>
                    <a:cubicBezTo>
                      <a:pt x="420" y="435"/>
                      <a:pt x="421" y="436"/>
                      <a:pt x="421" y="437"/>
                    </a:cubicBezTo>
                    <a:cubicBezTo>
                      <a:pt x="421" y="440"/>
                      <a:pt x="421" y="440"/>
                      <a:pt x="421" y="440"/>
                    </a:cubicBezTo>
                    <a:cubicBezTo>
                      <a:pt x="421" y="441"/>
                      <a:pt x="423" y="442"/>
                      <a:pt x="424" y="442"/>
                    </a:cubicBezTo>
                    <a:cubicBezTo>
                      <a:pt x="425" y="443"/>
                      <a:pt x="425" y="444"/>
                      <a:pt x="426" y="444"/>
                    </a:cubicBezTo>
                    <a:cubicBezTo>
                      <a:pt x="426" y="445"/>
                      <a:pt x="428" y="446"/>
                      <a:pt x="429" y="446"/>
                    </a:cubicBezTo>
                    <a:cubicBezTo>
                      <a:pt x="429" y="447"/>
                      <a:pt x="430" y="446"/>
                      <a:pt x="431" y="446"/>
                    </a:cubicBezTo>
                    <a:cubicBezTo>
                      <a:pt x="431" y="445"/>
                      <a:pt x="431" y="443"/>
                      <a:pt x="431" y="442"/>
                    </a:cubicBezTo>
                    <a:cubicBezTo>
                      <a:pt x="431" y="441"/>
                      <a:pt x="432" y="439"/>
                      <a:pt x="432" y="439"/>
                    </a:cubicBezTo>
                    <a:cubicBezTo>
                      <a:pt x="432" y="439"/>
                      <a:pt x="433" y="434"/>
                      <a:pt x="433" y="434"/>
                    </a:cubicBezTo>
                    <a:cubicBezTo>
                      <a:pt x="433" y="433"/>
                      <a:pt x="433" y="433"/>
                      <a:pt x="433" y="432"/>
                    </a:cubicBezTo>
                    <a:cubicBezTo>
                      <a:pt x="434" y="433"/>
                      <a:pt x="434" y="433"/>
                      <a:pt x="434" y="433"/>
                    </a:cubicBezTo>
                    <a:cubicBezTo>
                      <a:pt x="434" y="433"/>
                      <a:pt x="435" y="433"/>
                      <a:pt x="435" y="433"/>
                    </a:cubicBezTo>
                    <a:cubicBezTo>
                      <a:pt x="435" y="435"/>
                      <a:pt x="435" y="435"/>
                      <a:pt x="435" y="435"/>
                    </a:cubicBezTo>
                    <a:cubicBezTo>
                      <a:pt x="434" y="436"/>
                      <a:pt x="434" y="436"/>
                      <a:pt x="434" y="436"/>
                    </a:cubicBezTo>
                    <a:cubicBezTo>
                      <a:pt x="434" y="437"/>
                      <a:pt x="434" y="437"/>
                      <a:pt x="434" y="437"/>
                    </a:cubicBezTo>
                    <a:cubicBezTo>
                      <a:pt x="434" y="438"/>
                      <a:pt x="434" y="438"/>
                      <a:pt x="434" y="438"/>
                    </a:cubicBezTo>
                    <a:cubicBezTo>
                      <a:pt x="434" y="438"/>
                      <a:pt x="434" y="438"/>
                      <a:pt x="434" y="439"/>
                    </a:cubicBezTo>
                    <a:cubicBezTo>
                      <a:pt x="434" y="440"/>
                      <a:pt x="434" y="440"/>
                      <a:pt x="434" y="440"/>
                    </a:cubicBezTo>
                    <a:cubicBezTo>
                      <a:pt x="434" y="441"/>
                      <a:pt x="433" y="441"/>
                      <a:pt x="433" y="442"/>
                    </a:cubicBezTo>
                    <a:cubicBezTo>
                      <a:pt x="433" y="442"/>
                      <a:pt x="433" y="442"/>
                      <a:pt x="433" y="443"/>
                    </a:cubicBezTo>
                    <a:cubicBezTo>
                      <a:pt x="433" y="443"/>
                      <a:pt x="433" y="443"/>
                      <a:pt x="433" y="443"/>
                    </a:cubicBezTo>
                    <a:cubicBezTo>
                      <a:pt x="433" y="443"/>
                      <a:pt x="432" y="444"/>
                      <a:pt x="433" y="444"/>
                    </a:cubicBezTo>
                    <a:cubicBezTo>
                      <a:pt x="434" y="444"/>
                      <a:pt x="433" y="444"/>
                      <a:pt x="434" y="444"/>
                    </a:cubicBezTo>
                    <a:cubicBezTo>
                      <a:pt x="434" y="444"/>
                      <a:pt x="435" y="444"/>
                      <a:pt x="435" y="444"/>
                    </a:cubicBezTo>
                    <a:cubicBezTo>
                      <a:pt x="435" y="444"/>
                      <a:pt x="435" y="444"/>
                      <a:pt x="435" y="444"/>
                    </a:cubicBezTo>
                    <a:cubicBezTo>
                      <a:pt x="436" y="444"/>
                      <a:pt x="436" y="445"/>
                      <a:pt x="437" y="445"/>
                    </a:cubicBezTo>
                    <a:cubicBezTo>
                      <a:pt x="437" y="445"/>
                      <a:pt x="438" y="446"/>
                      <a:pt x="438" y="446"/>
                    </a:cubicBezTo>
                    <a:cubicBezTo>
                      <a:pt x="439" y="446"/>
                      <a:pt x="439" y="446"/>
                      <a:pt x="439" y="446"/>
                    </a:cubicBezTo>
                    <a:cubicBezTo>
                      <a:pt x="439" y="446"/>
                      <a:pt x="439" y="446"/>
                      <a:pt x="439" y="447"/>
                    </a:cubicBezTo>
                    <a:cubicBezTo>
                      <a:pt x="439" y="448"/>
                      <a:pt x="440" y="448"/>
                      <a:pt x="440" y="448"/>
                    </a:cubicBezTo>
                    <a:cubicBezTo>
                      <a:pt x="440" y="449"/>
                      <a:pt x="440" y="448"/>
                      <a:pt x="440" y="449"/>
                    </a:cubicBezTo>
                    <a:cubicBezTo>
                      <a:pt x="441" y="450"/>
                      <a:pt x="441" y="450"/>
                      <a:pt x="441" y="450"/>
                    </a:cubicBezTo>
                    <a:cubicBezTo>
                      <a:pt x="441" y="451"/>
                      <a:pt x="442" y="452"/>
                      <a:pt x="443" y="452"/>
                    </a:cubicBezTo>
                    <a:cubicBezTo>
                      <a:pt x="443" y="453"/>
                      <a:pt x="443" y="453"/>
                      <a:pt x="443" y="453"/>
                    </a:cubicBezTo>
                    <a:cubicBezTo>
                      <a:pt x="444" y="454"/>
                      <a:pt x="444" y="454"/>
                      <a:pt x="445" y="455"/>
                    </a:cubicBezTo>
                    <a:cubicBezTo>
                      <a:pt x="445" y="456"/>
                      <a:pt x="444" y="455"/>
                      <a:pt x="445" y="456"/>
                    </a:cubicBezTo>
                    <a:cubicBezTo>
                      <a:pt x="446" y="456"/>
                      <a:pt x="446" y="456"/>
                      <a:pt x="446" y="456"/>
                    </a:cubicBezTo>
                    <a:cubicBezTo>
                      <a:pt x="446" y="457"/>
                      <a:pt x="446" y="457"/>
                      <a:pt x="446" y="457"/>
                    </a:cubicBezTo>
                    <a:cubicBezTo>
                      <a:pt x="446" y="457"/>
                      <a:pt x="446" y="457"/>
                      <a:pt x="446" y="457"/>
                    </a:cubicBezTo>
                    <a:cubicBezTo>
                      <a:pt x="446" y="457"/>
                      <a:pt x="446" y="457"/>
                      <a:pt x="446" y="457"/>
                    </a:cubicBezTo>
                    <a:cubicBezTo>
                      <a:pt x="447" y="459"/>
                      <a:pt x="445" y="458"/>
                      <a:pt x="447" y="459"/>
                    </a:cubicBezTo>
                    <a:cubicBezTo>
                      <a:pt x="449" y="461"/>
                      <a:pt x="448" y="460"/>
                      <a:pt x="449" y="461"/>
                    </a:cubicBezTo>
                    <a:cubicBezTo>
                      <a:pt x="449" y="462"/>
                      <a:pt x="449" y="463"/>
                      <a:pt x="449" y="463"/>
                    </a:cubicBezTo>
                    <a:cubicBezTo>
                      <a:pt x="450" y="463"/>
                      <a:pt x="451" y="464"/>
                      <a:pt x="451" y="464"/>
                    </a:cubicBezTo>
                    <a:cubicBezTo>
                      <a:pt x="452" y="464"/>
                      <a:pt x="451" y="465"/>
                      <a:pt x="451" y="465"/>
                    </a:cubicBezTo>
                    <a:cubicBezTo>
                      <a:pt x="451" y="465"/>
                      <a:pt x="451" y="465"/>
                      <a:pt x="451" y="466"/>
                    </a:cubicBezTo>
                    <a:cubicBezTo>
                      <a:pt x="452" y="467"/>
                      <a:pt x="453" y="469"/>
                      <a:pt x="453" y="469"/>
                    </a:cubicBezTo>
                    <a:cubicBezTo>
                      <a:pt x="454" y="469"/>
                      <a:pt x="454" y="469"/>
                      <a:pt x="454" y="469"/>
                    </a:cubicBezTo>
                    <a:cubicBezTo>
                      <a:pt x="455" y="470"/>
                      <a:pt x="455" y="470"/>
                      <a:pt x="455" y="470"/>
                    </a:cubicBezTo>
                    <a:cubicBezTo>
                      <a:pt x="455" y="471"/>
                      <a:pt x="455" y="471"/>
                      <a:pt x="455" y="471"/>
                    </a:cubicBezTo>
                    <a:cubicBezTo>
                      <a:pt x="455" y="471"/>
                      <a:pt x="455" y="471"/>
                      <a:pt x="456" y="472"/>
                    </a:cubicBezTo>
                    <a:cubicBezTo>
                      <a:pt x="456" y="473"/>
                      <a:pt x="456" y="474"/>
                      <a:pt x="456" y="474"/>
                    </a:cubicBezTo>
                    <a:cubicBezTo>
                      <a:pt x="456" y="475"/>
                      <a:pt x="456" y="475"/>
                      <a:pt x="456" y="475"/>
                    </a:cubicBezTo>
                    <a:cubicBezTo>
                      <a:pt x="456" y="476"/>
                      <a:pt x="456" y="476"/>
                      <a:pt x="456" y="476"/>
                    </a:cubicBezTo>
                    <a:cubicBezTo>
                      <a:pt x="456" y="477"/>
                      <a:pt x="456" y="477"/>
                      <a:pt x="456" y="477"/>
                    </a:cubicBezTo>
                    <a:cubicBezTo>
                      <a:pt x="456" y="477"/>
                      <a:pt x="456" y="477"/>
                      <a:pt x="457" y="478"/>
                    </a:cubicBezTo>
                    <a:cubicBezTo>
                      <a:pt x="458" y="479"/>
                      <a:pt x="457" y="480"/>
                      <a:pt x="458" y="480"/>
                    </a:cubicBezTo>
                    <a:cubicBezTo>
                      <a:pt x="459" y="480"/>
                      <a:pt x="459" y="480"/>
                      <a:pt x="460" y="480"/>
                    </a:cubicBezTo>
                    <a:cubicBezTo>
                      <a:pt x="460" y="481"/>
                      <a:pt x="460" y="481"/>
                      <a:pt x="460" y="481"/>
                    </a:cubicBezTo>
                    <a:cubicBezTo>
                      <a:pt x="460" y="481"/>
                      <a:pt x="460" y="481"/>
                      <a:pt x="460" y="481"/>
                    </a:cubicBezTo>
                    <a:cubicBezTo>
                      <a:pt x="461" y="481"/>
                      <a:pt x="462" y="482"/>
                      <a:pt x="462" y="482"/>
                    </a:cubicBezTo>
                    <a:cubicBezTo>
                      <a:pt x="463" y="482"/>
                      <a:pt x="463" y="482"/>
                      <a:pt x="463" y="482"/>
                    </a:cubicBezTo>
                    <a:cubicBezTo>
                      <a:pt x="463" y="482"/>
                      <a:pt x="464" y="483"/>
                      <a:pt x="464" y="483"/>
                    </a:cubicBezTo>
                    <a:cubicBezTo>
                      <a:pt x="465" y="484"/>
                      <a:pt x="465" y="484"/>
                      <a:pt x="465" y="484"/>
                    </a:cubicBezTo>
                    <a:cubicBezTo>
                      <a:pt x="465" y="484"/>
                      <a:pt x="465" y="484"/>
                      <a:pt x="465" y="485"/>
                    </a:cubicBezTo>
                    <a:cubicBezTo>
                      <a:pt x="466" y="485"/>
                      <a:pt x="466" y="485"/>
                      <a:pt x="466" y="485"/>
                    </a:cubicBezTo>
                    <a:cubicBezTo>
                      <a:pt x="465" y="485"/>
                      <a:pt x="465" y="485"/>
                      <a:pt x="466" y="486"/>
                    </a:cubicBezTo>
                    <a:cubicBezTo>
                      <a:pt x="467" y="487"/>
                      <a:pt x="468" y="489"/>
                      <a:pt x="468" y="489"/>
                    </a:cubicBezTo>
                    <a:cubicBezTo>
                      <a:pt x="468" y="489"/>
                      <a:pt x="468" y="489"/>
                      <a:pt x="468" y="489"/>
                    </a:cubicBezTo>
                    <a:cubicBezTo>
                      <a:pt x="468" y="490"/>
                      <a:pt x="468" y="490"/>
                      <a:pt x="468" y="490"/>
                    </a:cubicBezTo>
                    <a:cubicBezTo>
                      <a:pt x="469" y="491"/>
                      <a:pt x="469" y="491"/>
                      <a:pt x="469" y="491"/>
                    </a:cubicBezTo>
                    <a:cubicBezTo>
                      <a:pt x="469" y="491"/>
                      <a:pt x="468" y="492"/>
                      <a:pt x="469" y="492"/>
                    </a:cubicBezTo>
                    <a:cubicBezTo>
                      <a:pt x="470" y="492"/>
                      <a:pt x="470" y="493"/>
                      <a:pt x="471" y="493"/>
                    </a:cubicBezTo>
                    <a:cubicBezTo>
                      <a:pt x="471" y="494"/>
                      <a:pt x="471" y="494"/>
                      <a:pt x="471" y="495"/>
                    </a:cubicBezTo>
                    <a:cubicBezTo>
                      <a:pt x="472" y="495"/>
                      <a:pt x="472" y="495"/>
                      <a:pt x="472" y="495"/>
                    </a:cubicBezTo>
                    <a:cubicBezTo>
                      <a:pt x="472" y="496"/>
                      <a:pt x="472" y="496"/>
                      <a:pt x="472" y="496"/>
                    </a:cubicBezTo>
                    <a:cubicBezTo>
                      <a:pt x="472" y="497"/>
                      <a:pt x="471" y="497"/>
                      <a:pt x="472" y="497"/>
                    </a:cubicBezTo>
                    <a:cubicBezTo>
                      <a:pt x="472" y="497"/>
                      <a:pt x="472" y="497"/>
                      <a:pt x="472" y="497"/>
                    </a:cubicBezTo>
                    <a:cubicBezTo>
                      <a:pt x="472" y="497"/>
                      <a:pt x="470" y="502"/>
                      <a:pt x="470" y="502"/>
                    </a:cubicBezTo>
                    <a:cubicBezTo>
                      <a:pt x="471" y="502"/>
                      <a:pt x="472" y="503"/>
                      <a:pt x="472" y="503"/>
                    </a:cubicBezTo>
                    <a:cubicBezTo>
                      <a:pt x="472" y="503"/>
                      <a:pt x="472" y="503"/>
                      <a:pt x="472" y="503"/>
                    </a:cubicBezTo>
                    <a:cubicBezTo>
                      <a:pt x="472" y="503"/>
                      <a:pt x="472" y="503"/>
                      <a:pt x="472" y="503"/>
                    </a:cubicBezTo>
                    <a:cubicBezTo>
                      <a:pt x="472" y="504"/>
                      <a:pt x="472" y="504"/>
                      <a:pt x="472" y="504"/>
                    </a:cubicBezTo>
                    <a:cubicBezTo>
                      <a:pt x="472" y="505"/>
                      <a:pt x="472" y="505"/>
                      <a:pt x="472" y="505"/>
                    </a:cubicBezTo>
                    <a:cubicBezTo>
                      <a:pt x="472" y="506"/>
                      <a:pt x="472" y="505"/>
                      <a:pt x="472" y="505"/>
                    </a:cubicBezTo>
                    <a:cubicBezTo>
                      <a:pt x="472" y="505"/>
                      <a:pt x="472" y="505"/>
                      <a:pt x="473" y="506"/>
                    </a:cubicBezTo>
                    <a:cubicBezTo>
                      <a:pt x="473" y="508"/>
                      <a:pt x="473" y="508"/>
                      <a:pt x="473" y="508"/>
                    </a:cubicBezTo>
                    <a:cubicBezTo>
                      <a:pt x="473" y="511"/>
                      <a:pt x="473" y="511"/>
                      <a:pt x="473" y="511"/>
                    </a:cubicBezTo>
                    <a:cubicBezTo>
                      <a:pt x="473" y="511"/>
                      <a:pt x="472" y="510"/>
                      <a:pt x="473" y="511"/>
                    </a:cubicBezTo>
                    <a:cubicBezTo>
                      <a:pt x="474" y="512"/>
                      <a:pt x="474" y="512"/>
                      <a:pt x="474" y="512"/>
                    </a:cubicBezTo>
                    <a:cubicBezTo>
                      <a:pt x="474" y="512"/>
                      <a:pt x="474" y="512"/>
                      <a:pt x="474" y="512"/>
                    </a:cubicBezTo>
                    <a:cubicBezTo>
                      <a:pt x="475" y="514"/>
                      <a:pt x="475" y="514"/>
                      <a:pt x="475" y="514"/>
                    </a:cubicBezTo>
                    <a:cubicBezTo>
                      <a:pt x="476" y="515"/>
                      <a:pt x="476" y="515"/>
                      <a:pt x="476" y="515"/>
                    </a:cubicBezTo>
                    <a:cubicBezTo>
                      <a:pt x="477" y="515"/>
                      <a:pt x="477" y="515"/>
                      <a:pt x="477" y="515"/>
                    </a:cubicBezTo>
                    <a:cubicBezTo>
                      <a:pt x="478" y="517"/>
                      <a:pt x="478" y="517"/>
                      <a:pt x="478" y="517"/>
                    </a:cubicBezTo>
                    <a:cubicBezTo>
                      <a:pt x="478" y="517"/>
                      <a:pt x="476" y="517"/>
                      <a:pt x="478" y="518"/>
                    </a:cubicBezTo>
                    <a:cubicBezTo>
                      <a:pt x="479" y="518"/>
                      <a:pt x="480" y="519"/>
                      <a:pt x="480" y="519"/>
                    </a:cubicBezTo>
                    <a:cubicBezTo>
                      <a:pt x="480" y="519"/>
                      <a:pt x="480" y="519"/>
                      <a:pt x="481" y="519"/>
                    </a:cubicBezTo>
                    <a:cubicBezTo>
                      <a:pt x="482" y="520"/>
                      <a:pt x="482" y="519"/>
                      <a:pt x="482" y="519"/>
                    </a:cubicBezTo>
                    <a:cubicBezTo>
                      <a:pt x="482" y="519"/>
                      <a:pt x="482" y="519"/>
                      <a:pt x="483" y="520"/>
                    </a:cubicBezTo>
                    <a:cubicBezTo>
                      <a:pt x="484" y="521"/>
                      <a:pt x="484" y="521"/>
                      <a:pt x="484" y="521"/>
                    </a:cubicBezTo>
                    <a:cubicBezTo>
                      <a:pt x="487" y="524"/>
                      <a:pt x="487" y="524"/>
                      <a:pt x="487" y="524"/>
                    </a:cubicBezTo>
                    <a:cubicBezTo>
                      <a:pt x="487" y="524"/>
                      <a:pt x="486" y="523"/>
                      <a:pt x="487" y="525"/>
                    </a:cubicBezTo>
                    <a:cubicBezTo>
                      <a:pt x="489" y="527"/>
                      <a:pt x="489" y="528"/>
                      <a:pt x="489" y="528"/>
                    </a:cubicBezTo>
                    <a:cubicBezTo>
                      <a:pt x="489" y="528"/>
                      <a:pt x="488" y="529"/>
                      <a:pt x="489" y="529"/>
                    </a:cubicBezTo>
                    <a:cubicBezTo>
                      <a:pt x="489" y="529"/>
                      <a:pt x="489" y="529"/>
                      <a:pt x="489" y="529"/>
                    </a:cubicBezTo>
                    <a:cubicBezTo>
                      <a:pt x="489" y="529"/>
                      <a:pt x="490" y="526"/>
                      <a:pt x="490" y="530"/>
                    </a:cubicBezTo>
                    <a:cubicBezTo>
                      <a:pt x="490" y="534"/>
                      <a:pt x="489" y="534"/>
                      <a:pt x="490" y="534"/>
                    </a:cubicBezTo>
                    <a:cubicBezTo>
                      <a:pt x="490" y="534"/>
                      <a:pt x="491" y="534"/>
                      <a:pt x="491" y="533"/>
                    </a:cubicBezTo>
                    <a:cubicBezTo>
                      <a:pt x="491" y="533"/>
                      <a:pt x="491" y="533"/>
                      <a:pt x="491" y="533"/>
                    </a:cubicBezTo>
                    <a:cubicBezTo>
                      <a:pt x="491" y="533"/>
                      <a:pt x="492" y="533"/>
                      <a:pt x="492" y="533"/>
                    </a:cubicBezTo>
                    <a:cubicBezTo>
                      <a:pt x="492" y="534"/>
                      <a:pt x="492" y="534"/>
                      <a:pt x="492" y="534"/>
                    </a:cubicBezTo>
                    <a:cubicBezTo>
                      <a:pt x="492" y="533"/>
                      <a:pt x="492" y="533"/>
                      <a:pt x="492" y="534"/>
                    </a:cubicBezTo>
                    <a:cubicBezTo>
                      <a:pt x="492" y="535"/>
                      <a:pt x="493" y="535"/>
                      <a:pt x="493" y="535"/>
                    </a:cubicBezTo>
                    <a:cubicBezTo>
                      <a:pt x="493" y="535"/>
                      <a:pt x="493" y="535"/>
                      <a:pt x="493" y="536"/>
                    </a:cubicBezTo>
                    <a:cubicBezTo>
                      <a:pt x="494" y="537"/>
                      <a:pt x="493" y="537"/>
                      <a:pt x="493" y="538"/>
                    </a:cubicBezTo>
                    <a:cubicBezTo>
                      <a:pt x="494" y="538"/>
                      <a:pt x="493" y="539"/>
                      <a:pt x="494" y="539"/>
                    </a:cubicBezTo>
                    <a:cubicBezTo>
                      <a:pt x="494" y="539"/>
                      <a:pt x="494" y="540"/>
                      <a:pt x="494" y="540"/>
                    </a:cubicBezTo>
                    <a:cubicBezTo>
                      <a:pt x="495" y="540"/>
                      <a:pt x="496" y="541"/>
                      <a:pt x="496" y="541"/>
                    </a:cubicBezTo>
                    <a:cubicBezTo>
                      <a:pt x="496" y="541"/>
                      <a:pt x="496" y="540"/>
                      <a:pt x="496" y="541"/>
                    </a:cubicBezTo>
                    <a:cubicBezTo>
                      <a:pt x="497" y="542"/>
                      <a:pt x="496" y="542"/>
                      <a:pt x="496" y="542"/>
                    </a:cubicBezTo>
                    <a:cubicBezTo>
                      <a:pt x="496" y="542"/>
                      <a:pt x="496" y="541"/>
                      <a:pt x="497" y="542"/>
                    </a:cubicBezTo>
                    <a:cubicBezTo>
                      <a:pt x="498" y="543"/>
                      <a:pt x="497" y="543"/>
                      <a:pt x="498" y="544"/>
                    </a:cubicBezTo>
                    <a:cubicBezTo>
                      <a:pt x="500" y="545"/>
                      <a:pt x="500" y="546"/>
                      <a:pt x="500" y="546"/>
                    </a:cubicBezTo>
                    <a:cubicBezTo>
                      <a:pt x="501" y="546"/>
                      <a:pt x="501" y="546"/>
                      <a:pt x="501" y="546"/>
                    </a:cubicBezTo>
                    <a:cubicBezTo>
                      <a:pt x="501" y="547"/>
                      <a:pt x="501" y="547"/>
                      <a:pt x="501" y="547"/>
                    </a:cubicBezTo>
                    <a:cubicBezTo>
                      <a:pt x="501" y="547"/>
                      <a:pt x="502" y="550"/>
                      <a:pt x="503" y="550"/>
                    </a:cubicBezTo>
                    <a:cubicBezTo>
                      <a:pt x="503" y="550"/>
                      <a:pt x="505" y="552"/>
                      <a:pt x="505" y="552"/>
                    </a:cubicBezTo>
                    <a:cubicBezTo>
                      <a:pt x="505" y="552"/>
                      <a:pt x="504" y="552"/>
                      <a:pt x="505" y="553"/>
                    </a:cubicBezTo>
                    <a:cubicBezTo>
                      <a:pt x="505" y="553"/>
                      <a:pt x="505" y="554"/>
                      <a:pt x="505" y="554"/>
                    </a:cubicBezTo>
                    <a:cubicBezTo>
                      <a:pt x="505" y="556"/>
                      <a:pt x="505" y="556"/>
                      <a:pt x="505" y="556"/>
                    </a:cubicBezTo>
                    <a:cubicBezTo>
                      <a:pt x="506" y="556"/>
                      <a:pt x="506" y="556"/>
                      <a:pt x="506" y="556"/>
                    </a:cubicBezTo>
                    <a:cubicBezTo>
                      <a:pt x="506" y="556"/>
                      <a:pt x="505" y="555"/>
                      <a:pt x="506" y="556"/>
                    </a:cubicBezTo>
                    <a:cubicBezTo>
                      <a:pt x="506" y="557"/>
                      <a:pt x="506" y="559"/>
                      <a:pt x="507" y="560"/>
                    </a:cubicBezTo>
                    <a:cubicBezTo>
                      <a:pt x="507" y="560"/>
                      <a:pt x="507" y="562"/>
                      <a:pt x="507" y="562"/>
                    </a:cubicBezTo>
                    <a:cubicBezTo>
                      <a:pt x="506" y="562"/>
                      <a:pt x="506" y="562"/>
                      <a:pt x="506" y="562"/>
                    </a:cubicBezTo>
                    <a:cubicBezTo>
                      <a:pt x="506" y="562"/>
                      <a:pt x="506" y="562"/>
                      <a:pt x="506" y="563"/>
                    </a:cubicBezTo>
                    <a:cubicBezTo>
                      <a:pt x="506" y="563"/>
                      <a:pt x="506" y="563"/>
                      <a:pt x="506" y="563"/>
                    </a:cubicBezTo>
                    <a:cubicBezTo>
                      <a:pt x="506" y="563"/>
                      <a:pt x="506" y="562"/>
                      <a:pt x="506" y="563"/>
                    </a:cubicBezTo>
                    <a:cubicBezTo>
                      <a:pt x="506" y="565"/>
                      <a:pt x="507" y="566"/>
                      <a:pt x="507" y="567"/>
                    </a:cubicBezTo>
                    <a:cubicBezTo>
                      <a:pt x="507" y="568"/>
                      <a:pt x="507" y="568"/>
                      <a:pt x="507" y="568"/>
                    </a:cubicBezTo>
                    <a:cubicBezTo>
                      <a:pt x="507" y="568"/>
                      <a:pt x="505" y="566"/>
                      <a:pt x="507" y="569"/>
                    </a:cubicBezTo>
                    <a:cubicBezTo>
                      <a:pt x="508" y="572"/>
                      <a:pt x="508" y="572"/>
                      <a:pt x="508" y="573"/>
                    </a:cubicBezTo>
                    <a:cubicBezTo>
                      <a:pt x="508" y="573"/>
                      <a:pt x="509" y="575"/>
                      <a:pt x="509" y="575"/>
                    </a:cubicBezTo>
                    <a:cubicBezTo>
                      <a:pt x="510" y="576"/>
                      <a:pt x="510" y="577"/>
                      <a:pt x="510" y="577"/>
                    </a:cubicBezTo>
                    <a:cubicBezTo>
                      <a:pt x="510" y="577"/>
                      <a:pt x="509" y="576"/>
                      <a:pt x="510" y="578"/>
                    </a:cubicBezTo>
                    <a:cubicBezTo>
                      <a:pt x="510" y="579"/>
                      <a:pt x="511" y="580"/>
                      <a:pt x="511" y="580"/>
                    </a:cubicBezTo>
                    <a:cubicBezTo>
                      <a:pt x="511" y="581"/>
                      <a:pt x="511" y="581"/>
                      <a:pt x="511" y="581"/>
                    </a:cubicBezTo>
                    <a:cubicBezTo>
                      <a:pt x="511" y="582"/>
                      <a:pt x="511" y="582"/>
                      <a:pt x="511" y="582"/>
                    </a:cubicBezTo>
                    <a:cubicBezTo>
                      <a:pt x="511" y="582"/>
                      <a:pt x="511" y="582"/>
                      <a:pt x="511" y="582"/>
                    </a:cubicBezTo>
                    <a:cubicBezTo>
                      <a:pt x="510" y="582"/>
                      <a:pt x="510" y="582"/>
                      <a:pt x="511" y="584"/>
                    </a:cubicBezTo>
                    <a:cubicBezTo>
                      <a:pt x="512" y="586"/>
                      <a:pt x="511" y="585"/>
                      <a:pt x="512" y="586"/>
                    </a:cubicBezTo>
                    <a:cubicBezTo>
                      <a:pt x="512" y="587"/>
                      <a:pt x="512" y="587"/>
                      <a:pt x="512" y="587"/>
                    </a:cubicBezTo>
                    <a:cubicBezTo>
                      <a:pt x="512" y="590"/>
                      <a:pt x="512" y="590"/>
                      <a:pt x="512" y="590"/>
                    </a:cubicBezTo>
                    <a:cubicBezTo>
                      <a:pt x="513" y="591"/>
                      <a:pt x="513" y="591"/>
                      <a:pt x="513" y="591"/>
                    </a:cubicBezTo>
                    <a:cubicBezTo>
                      <a:pt x="513" y="591"/>
                      <a:pt x="512" y="591"/>
                      <a:pt x="513" y="592"/>
                    </a:cubicBezTo>
                    <a:cubicBezTo>
                      <a:pt x="513" y="593"/>
                      <a:pt x="512" y="593"/>
                      <a:pt x="513" y="593"/>
                    </a:cubicBezTo>
                    <a:cubicBezTo>
                      <a:pt x="515" y="593"/>
                      <a:pt x="515" y="593"/>
                      <a:pt x="515" y="593"/>
                    </a:cubicBezTo>
                    <a:cubicBezTo>
                      <a:pt x="516" y="593"/>
                      <a:pt x="516" y="593"/>
                      <a:pt x="516" y="593"/>
                    </a:cubicBezTo>
                    <a:cubicBezTo>
                      <a:pt x="516" y="593"/>
                      <a:pt x="516" y="593"/>
                      <a:pt x="516" y="593"/>
                    </a:cubicBezTo>
                    <a:cubicBezTo>
                      <a:pt x="517" y="593"/>
                      <a:pt x="517" y="593"/>
                      <a:pt x="517" y="593"/>
                    </a:cubicBezTo>
                    <a:cubicBezTo>
                      <a:pt x="517" y="593"/>
                      <a:pt x="517" y="594"/>
                      <a:pt x="518" y="594"/>
                    </a:cubicBezTo>
                    <a:cubicBezTo>
                      <a:pt x="519" y="594"/>
                      <a:pt x="519" y="594"/>
                      <a:pt x="519" y="594"/>
                    </a:cubicBezTo>
                    <a:cubicBezTo>
                      <a:pt x="519" y="594"/>
                      <a:pt x="520" y="594"/>
                      <a:pt x="520" y="594"/>
                    </a:cubicBezTo>
                    <a:cubicBezTo>
                      <a:pt x="521" y="593"/>
                      <a:pt x="521" y="593"/>
                      <a:pt x="522" y="592"/>
                    </a:cubicBezTo>
                    <a:cubicBezTo>
                      <a:pt x="522" y="592"/>
                      <a:pt x="523" y="591"/>
                      <a:pt x="523" y="591"/>
                    </a:cubicBezTo>
                    <a:cubicBezTo>
                      <a:pt x="523" y="591"/>
                      <a:pt x="523" y="591"/>
                      <a:pt x="523" y="591"/>
                    </a:cubicBezTo>
                    <a:cubicBezTo>
                      <a:pt x="523" y="591"/>
                      <a:pt x="523" y="591"/>
                      <a:pt x="525" y="591"/>
                    </a:cubicBezTo>
                    <a:cubicBezTo>
                      <a:pt x="526" y="590"/>
                      <a:pt x="527" y="590"/>
                      <a:pt x="527" y="591"/>
                    </a:cubicBezTo>
                    <a:cubicBezTo>
                      <a:pt x="527" y="591"/>
                      <a:pt x="526" y="591"/>
                      <a:pt x="528" y="590"/>
                    </a:cubicBezTo>
                    <a:cubicBezTo>
                      <a:pt x="531" y="587"/>
                      <a:pt x="531" y="587"/>
                      <a:pt x="531" y="587"/>
                    </a:cubicBezTo>
                    <a:cubicBezTo>
                      <a:pt x="531" y="587"/>
                      <a:pt x="529" y="587"/>
                      <a:pt x="532" y="586"/>
                    </a:cubicBezTo>
                    <a:cubicBezTo>
                      <a:pt x="534" y="586"/>
                      <a:pt x="539" y="585"/>
                      <a:pt x="539" y="585"/>
                    </a:cubicBezTo>
                    <a:cubicBezTo>
                      <a:pt x="540" y="585"/>
                      <a:pt x="540" y="585"/>
                      <a:pt x="540" y="585"/>
                    </a:cubicBezTo>
                    <a:cubicBezTo>
                      <a:pt x="540" y="585"/>
                      <a:pt x="540" y="586"/>
                      <a:pt x="541" y="585"/>
                    </a:cubicBezTo>
                    <a:cubicBezTo>
                      <a:pt x="542" y="585"/>
                      <a:pt x="544" y="584"/>
                      <a:pt x="544" y="584"/>
                    </a:cubicBezTo>
                    <a:cubicBezTo>
                      <a:pt x="544" y="584"/>
                      <a:pt x="544" y="586"/>
                      <a:pt x="546" y="584"/>
                    </a:cubicBezTo>
                    <a:cubicBezTo>
                      <a:pt x="547" y="581"/>
                      <a:pt x="547" y="582"/>
                      <a:pt x="547" y="581"/>
                    </a:cubicBezTo>
                    <a:cubicBezTo>
                      <a:pt x="548" y="581"/>
                      <a:pt x="550" y="579"/>
                      <a:pt x="550" y="579"/>
                    </a:cubicBezTo>
                    <a:cubicBezTo>
                      <a:pt x="550" y="579"/>
                      <a:pt x="547" y="578"/>
                      <a:pt x="550" y="579"/>
                    </a:cubicBezTo>
                    <a:cubicBezTo>
                      <a:pt x="553" y="580"/>
                      <a:pt x="553" y="580"/>
                      <a:pt x="554" y="580"/>
                    </a:cubicBezTo>
                    <a:cubicBezTo>
                      <a:pt x="556" y="580"/>
                      <a:pt x="556" y="580"/>
                      <a:pt x="556" y="580"/>
                    </a:cubicBezTo>
                    <a:cubicBezTo>
                      <a:pt x="556" y="580"/>
                      <a:pt x="558" y="579"/>
                      <a:pt x="558" y="578"/>
                    </a:cubicBezTo>
                    <a:cubicBezTo>
                      <a:pt x="559" y="577"/>
                      <a:pt x="559" y="578"/>
                      <a:pt x="560" y="576"/>
                    </a:cubicBezTo>
                    <a:cubicBezTo>
                      <a:pt x="560" y="575"/>
                      <a:pt x="560" y="575"/>
                      <a:pt x="560" y="575"/>
                    </a:cubicBezTo>
                    <a:cubicBezTo>
                      <a:pt x="563" y="574"/>
                      <a:pt x="563" y="574"/>
                      <a:pt x="563" y="574"/>
                    </a:cubicBezTo>
                    <a:cubicBezTo>
                      <a:pt x="563" y="574"/>
                      <a:pt x="565" y="573"/>
                      <a:pt x="566" y="573"/>
                    </a:cubicBezTo>
                    <a:cubicBezTo>
                      <a:pt x="566" y="573"/>
                      <a:pt x="568" y="572"/>
                      <a:pt x="568" y="572"/>
                    </a:cubicBezTo>
                    <a:cubicBezTo>
                      <a:pt x="569" y="572"/>
                      <a:pt x="569" y="572"/>
                      <a:pt x="570" y="572"/>
                    </a:cubicBezTo>
                    <a:cubicBezTo>
                      <a:pt x="572" y="571"/>
                      <a:pt x="572" y="571"/>
                      <a:pt x="572" y="571"/>
                    </a:cubicBezTo>
                    <a:cubicBezTo>
                      <a:pt x="573" y="571"/>
                      <a:pt x="580" y="568"/>
                      <a:pt x="581" y="567"/>
                    </a:cubicBezTo>
                    <a:cubicBezTo>
                      <a:pt x="581" y="567"/>
                      <a:pt x="581" y="567"/>
                      <a:pt x="581" y="567"/>
                    </a:cubicBezTo>
                    <a:cubicBezTo>
                      <a:pt x="581" y="567"/>
                      <a:pt x="582" y="567"/>
                      <a:pt x="583" y="566"/>
                    </a:cubicBezTo>
                    <a:cubicBezTo>
                      <a:pt x="586" y="565"/>
                      <a:pt x="586" y="566"/>
                      <a:pt x="586" y="565"/>
                    </a:cubicBezTo>
                    <a:cubicBezTo>
                      <a:pt x="586" y="564"/>
                      <a:pt x="586" y="564"/>
                      <a:pt x="586" y="563"/>
                    </a:cubicBezTo>
                    <a:cubicBezTo>
                      <a:pt x="586" y="561"/>
                      <a:pt x="586" y="561"/>
                      <a:pt x="586" y="560"/>
                    </a:cubicBezTo>
                    <a:cubicBezTo>
                      <a:pt x="586" y="560"/>
                      <a:pt x="584" y="559"/>
                      <a:pt x="585" y="558"/>
                    </a:cubicBezTo>
                    <a:cubicBezTo>
                      <a:pt x="586" y="558"/>
                      <a:pt x="585" y="557"/>
                      <a:pt x="587" y="557"/>
                    </a:cubicBezTo>
                    <a:cubicBezTo>
                      <a:pt x="589" y="556"/>
                      <a:pt x="590" y="556"/>
                      <a:pt x="591" y="556"/>
                    </a:cubicBezTo>
                    <a:cubicBezTo>
                      <a:pt x="591" y="556"/>
                      <a:pt x="591" y="556"/>
                      <a:pt x="591" y="556"/>
                    </a:cubicBezTo>
                    <a:cubicBezTo>
                      <a:pt x="591" y="556"/>
                      <a:pt x="591" y="556"/>
                      <a:pt x="591" y="556"/>
                    </a:cubicBezTo>
                    <a:cubicBezTo>
                      <a:pt x="591" y="556"/>
                      <a:pt x="591" y="556"/>
                      <a:pt x="591" y="556"/>
                    </a:cubicBezTo>
                    <a:cubicBezTo>
                      <a:pt x="591" y="556"/>
                      <a:pt x="591" y="556"/>
                      <a:pt x="591" y="556"/>
                    </a:cubicBezTo>
                    <a:cubicBezTo>
                      <a:pt x="591" y="556"/>
                      <a:pt x="591" y="556"/>
                      <a:pt x="591" y="556"/>
                    </a:cubicBezTo>
                    <a:cubicBezTo>
                      <a:pt x="591" y="555"/>
                      <a:pt x="591" y="555"/>
                      <a:pt x="591" y="555"/>
                    </a:cubicBezTo>
                    <a:cubicBezTo>
                      <a:pt x="592" y="555"/>
                      <a:pt x="593" y="555"/>
                      <a:pt x="593" y="554"/>
                    </a:cubicBezTo>
                    <a:cubicBezTo>
                      <a:pt x="594" y="553"/>
                      <a:pt x="594" y="554"/>
                      <a:pt x="596" y="553"/>
                    </a:cubicBezTo>
                    <a:cubicBezTo>
                      <a:pt x="597" y="552"/>
                      <a:pt x="594" y="552"/>
                      <a:pt x="597" y="552"/>
                    </a:cubicBezTo>
                    <a:cubicBezTo>
                      <a:pt x="600" y="551"/>
                      <a:pt x="601" y="551"/>
                      <a:pt x="601" y="551"/>
                    </a:cubicBezTo>
                    <a:cubicBezTo>
                      <a:pt x="603" y="551"/>
                      <a:pt x="603" y="551"/>
                      <a:pt x="603" y="551"/>
                    </a:cubicBezTo>
                    <a:cubicBezTo>
                      <a:pt x="608" y="552"/>
                      <a:pt x="608" y="552"/>
                      <a:pt x="608" y="551"/>
                    </a:cubicBezTo>
                    <a:cubicBezTo>
                      <a:pt x="609" y="551"/>
                      <a:pt x="609" y="550"/>
                      <a:pt x="609" y="550"/>
                    </a:cubicBezTo>
                    <a:cubicBezTo>
                      <a:pt x="609" y="549"/>
                      <a:pt x="609" y="548"/>
                      <a:pt x="609" y="548"/>
                    </a:cubicBezTo>
                    <a:cubicBezTo>
                      <a:pt x="610" y="548"/>
                      <a:pt x="610" y="548"/>
                      <a:pt x="610" y="548"/>
                    </a:cubicBezTo>
                    <a:cubicBezTo>
                      <a:pt x="610" y="545"/>
                      <a:pt x="610" y="545"/>
                      <a:pt x="610" y="545"/>
                    </a:cubicBezTo>
                    <a:cubicBezTo>
                      <a:pt x="610" y="545"/>
                      <a:pt x="611" y="545"/>
                      <a:pt x="611" y="544"/>
                    </a:cubicBezTo>
                    <a:cubicBezTo>
                      <a:pt x="611" y="543"/>
                      <a:pt x="611" y="543"/>
                      <a:pt x="612" y="543"/>
                    </a:cubicBezTo>
                    <a:cubicBezTo>
                      <a:pt x="613" y="542"/>
                      <a:pt x="613" y="542"/>
                      <a:pt x="614" y="542"/>
                    </a:cubicBezTo>
                    <a:cubicBezTo>
                      <a:pt x="615" y="541"/>
                      <a:pt x="615" y="541"/>
                      <a:pt x="615" y="541"/>
                    </a:cubicBezTo>
                    <a:cubicBezTo>
                      <a:pt x="616" y="541"/>
                      <a:pt x="616" y="542"/>
                      <a:pt x="618" y="541"/>
                    </a:cubicBezTo>
                    <a:cubicBezTo>
                      <a:pt x="619" y="541"/>
                      <a:pt x="619" y="542"/>
                      <a:pt x="619" y="542"/>
                    </a:cubicBezTo>
                    <a:cubicBezTo>
                      <a:pt x="619" y="542"/>
                      <a:pt x="619" y="543"/>
                      <a:pt x="620" y="541"/>
                    </a:cubicBezTo>
                    <a:cubicBezTo>
                      <a:pt x="621" y="538"/>
                      <a:pt x="621" y="540"/>
                      <a:pt x="621" y="537"/>
                    </a:cubicBezTo>
                    <a:cubicBezTo>
                      <a:pt x="621" y="535"/>
                      <a:pt x="621" y="534"/>
                      <a:pt x="621" y="534"/>
                    </a:cubicBezTo>
                    <a:cubicBezTo>
                      <a:pt x="621" y="534"/>
                      <a:pt x="623" y="534"/>
                      <a:pt x="624" y="533"/>
                    </a:cubicBezTo>
                    <a:cubicBezTo>
                      <a:pt x="625" y="533"/>
                      <a:pt x="627" y="533"/>
                      <a:pt x="627" y="533"/>
                    </a:cubicBezTo>
                    <a:cubicBezTo>
                      <a:pt x="630" y="532"/>
                      <a:pt x="630" y="532"/>
                      <a:pt x="630" y="532"/>
                    </a:cubicBezTo>
                    <a:cubicBezTo>
                      <a:pt x="630" y="532"/>
                      <a:pt x="629" y="531"/>
                      <a:pt x="630" y="530"/>
                    </a:cubicBezTo>
                    <a:cubicBezTo>
                      <a:pt x="630" y="530"/>
                      <a:pt x="631" y="527"/>
                      <a:pt x="630" y="526"/>
                    </a:cubicBezTo>
                    <a:cubicBezTo>
                      <a:pt x="630" y="526"/>
                      <a:pt x="629" y="525"/>
                      <a:pt x="629" y="524"/>
                    </a:cubicBezTo>
                    <a:cubicBezTo>
                      <a:pt x="629" y="523"/>
                      <a:pt x="629" y="523"/>
                      <a:pt x="629" y="522"/>
                    </a:cubicBezTo>
                    <a:cubicBezTo>
                      <a:pt x="629" y="521"/>
                      <a:pt x="630" y="521"/>
                      <a:pt x="631" y="520"/>
                    </a:cubicBezTo>
                    <a:cubicBezTo>
                      <a:pt x="631" y="519"/>
                      <a:pt x="631" y="518"/>
                      <a:pt x="631" y="518"/>
                    </a:cubicBezTo>
                    <a:cubicBezTo>
                      <a:pt x="633" y="518"/>
                      <a:pt x="633" y="518"/>
                      <a:pt x="633" y="518"/>
                    </a:cubicBezTo>
                    <a:cubicBezTo>
                      <a:pt x="633" y="518"/>
                      <a:pt x="632" y="519"/>
                      <a:pt x="634" y="518"/>
                    </a:cubicBezTo>
                    <a:cubicBezTo>
                      <a:pt x="634" y="518"/>
                      <a:pt x="635" y="518"/>
                      <a:pt x="635" y="519"/>
                    </a:cubicBezTo>
                    <a:cubicBezTo>
                      <a:pt x="635" y="519"/>
                      <a:pt x="635" y="520"/>
                      <a:pt x="636" y="518"/>
                    </a:cubicBezTo>
                    <a:cubicBezTo>
                      <a:pt x="637" y="515"/>
                      <a:pt x="637" y="516"/>
                      <a:pt x="637" y="515"/>
                    </a:cubicBezTo>
                    <a:cubicBezTo>
                      <a:pt x="637" y="515"/>
                      <a:pt x="637" y="515"/>
                      <a:pt x="637" y="515"/>
                    </a:cubicBezTo>
                    <a:cubicBezTo>
                      <a:pt x="637" y="515"/>
                      <a:pt x="637" y="515"/>
                      <a:pt x="638" y="514"/>
                    </a:cubicBezTo>
                    <a:cubicBezTo>
                      <a:pt x="640" y="512"/>
                      <a:pt x="639" y="512"/>
                      <a:pt x="640" y="512"/>
                    </a:cubicBezTo>
                    <a:cubicBezTo>
                      <a:pt x="640" y="511"/>
                      <a:pt x="643" y="509"/>
                      <a:pt x="643" y="508"/>
                    </a:cubicBezTo>
                    <a:cubicBezTo>
                      <a:pt x="643" y="508"/>
                      <a:pt x="643" y="505"/>
                      <a:pt x="643" y="504"/>
                    </a:cubicBezTo>
                    <a:cubicBezTo>
                      <a:pt x="644" y="504"/>
                      <a:pt x="644" y="502"/>
                      <a:pt x="644" y="502"/>
                    </a:cubicBezTo>
                    <a:cubicBezTo>
                      <a:pt x="645" y="501"/>
                      <a:pt x="644" y="500"/>
                      <a:pt x="645" y="500"/>
                    </a:cubicBezTo>
                    <a:cubicBezTo>
                      <a:pt x="645" y="499"/>
                      <a:pt x="646" y="499"/>
                      <a:pt x="645" y="498"/>
                    </a:cubicBezTo>
                    <a:cubicBezTo>
                      <a:pt x="643" y="497"/>
                      <a:pt x="642" y="497"/>
                      <a:pt x="641" y="496"/>
                    </a:cubicBezTo>
                    <a:cubicBezTo>
                      <a:pt x="641" y="495"/>
                      <a:pt x="641" y="495"/>
                      <a:pt x="641" y="495"/>
                    </a:cubicBezTo>
                    <a:cubicBezTo>
                      <a:pt x="640" y="494"/>
                      <a:pt x="640" y="494"/>
                      <a:pt x="639" y="492"/>
                    </a:cubicBezTo>
                    <a:cubicBezTo>
                      <a:pt x="638" y="489"/>
                      <a:pt x="640" y="491"/>
                      <a:pt x="638" y="489"/>
                    </a:cubicBezTo>
                    <a:cubicBezTo>
                      <a:pt x="637" y="488"/>
                      <a:pt x="636" y="487"/>
                      <a:pt x="636" y="487"/>
                    </a:cubicBezTo>
                    <a:cubicBezTo>
                      <a:pt x="636" y="487"/>
                      <a:pt x="636" y="487"/>
                      <a:pt x="635" y="487"/>
                    </a:cubicBezTo>
                    <a:cubicBezTo>
                      <a:pt x="633" y="486"/>
                      <a:pt x="637" y="486"/>
                      <a:pt x="633" y="486"/>
                    </a:cubicBezTo>
                    <a:cubicBezTo>
                      <a:pt x="628" y="486"/>
                      <a:pt x="628" y="486"/>
                      <a:pt x="628" y="486"/>
                    </a:cubicBezTo>
                    <a:cubicBezTo>
                      <a:pt x="628" y="486"/>
                      <a:pt x="628" y="486"/>
                      <a:pt x="627" y="486"/>
                    </a:cubicBezTo>
                    <a:cubicBezTo>
                      <a:pt x="626" y="485"/>
                      <a:pt x="622" y="483"/>
                      <a:pt x="621" y="483"/>
                    </a:cubicBezTo>
                    <a:cubicBezTo>
                      <a:pt x="621" y="482"/>
                      <a:pt x="618" y="481"/>
                      <a:pt x="618" y="480"/>
                    </a:cubicBezTo>
                    <a:cubicBezTo>
                      <a:pt x="618" y="479"/>
                      <a:pt x="618" y="478"/>
                      <a:pt x="618" y="478"/>
                    </a:cubicBezTo>
                    <a:cubicBezTo>
                      <a:pt x="615" y="474"/>
                      <a:pt x="615" y="474"/>
                      <a:pt x="615" y="474"/>
                    </a:cubicBezTo>
                    <a:cubicBezTo>
                      <a:pt x="615" y="473"/>
                      <a:pt x="615" y="473"/>
                      <a:pt x="615" y="473"/>
                    </a:cubicBezTo>
                    <a:cubicBezTo>
                      <a:pt x="615" y="473"/>
                      <a:pt x="615" y="473"/>
                      <a:pt x="615" y="473"/>
                    </a:cubicBezTo>
                    <a:cubicBezTo>
                      <a:pt x="614" y="470"/>
                      <a:pt x="614" y="470"/>
                      <a:pt x="614" y="470"/>
                    </a:cubicBezTo>
                    <a:cubicBezTo>
                      <a:pt x="614" y="470"/>
                      <a:pt x="612" y="468"/>
                      <a:pt x="612" y="467"/>
                    </a:cubicBezTo>
                    <a:cubicBezTo>
                      <a:pt x="612" y="467"/>
                      <a:pt x="613" y="465"/>
                      <a:pt x="613" y="465"/>
                    </a:cubicBezTo>
                    <a:cubicBezTo>
                      <a:pt x="614" y="464"/>
                      <a:pt x="614" y="464"/>
                      <a:pt x="614" y="463"/>
                    </a:cubicBezTo>
                    <a:cubicBezTo>
                      <a:pt x="614" y="463"/>
                      <a:pt x="614" y="462"/>
                      <a:pt x="614" y="462"/>
                    </a:cubicBezTo>
                    <a:cubicBezTo>
                      <a:pt x="612" y="461"/>
                      <a:pt x="612" y="461"/>
                      <a:pt x="612" y="461"/>
                    </a:cubicBezTo>
                    <a:cubicBezTo>
                      <a:pt x="612" y="461"/>
                      <a:pt x="612" y="461"/>
                      <a:pt x="612" y="462"/>
                    </a:cubicBezTo>
                    <a:cubicBezTo>
                      <a:pt x="612" y="462"/>
                      <a:pt x="611" y="464"/>
                      <a:pt x="611" y="464"/>
                    </a:cubicBezTo>
                    <a:cubicBezTo>
                      <a:pt x="611" y="464"/>
                      <a:pt x="611" y="464"/>
                      <a:pt x="611" y="464"/>
                    </a:cubicBezTo>
                    <a:cubicBezTo>
                      <a:pt x="610" y="465"/>
                      <a:pt x="610" y="466"/>
                      <a:pt x="610" y="466"/>
                    </a:cubicBezTo>
                    <a:cubicBezTo>
                      <a:pt x="610" y="466"/>
                      <a:pt x="610" y="466"/>
                      <a:pt x="609" y="467"/>
                    </a:cubicBezTo>
                    <a:cubicBezTo>
                      <a:pt x="609" y="468"/>
                      <a:pt x="609" y="468"/>
                      <a:pt x="609" y="468"/>
                    </a:cubicBezTo>
                    <a:cubicBezTo>
                      <a:pt x="609" y="468"/>
                      <a:pt x="610" y="467"/>
                      <a:pt x="608" y="469"/>
                    </a:cubicBezTo>
                    <a:cubicBezTo>
                      <a:pt x="606" y="471"/>
                      <a:pt x="606" y="471"/>
                      <a:pt x="605" y="472"/>
                    </a:cubicBezTo>
                    <a:cubicBezTo>
                      <a:pt x="605" y="472"/>
                      <a:pt x="603" y="474"/>
                      <a:pt x="603" y="474"/>
                    </a:cubicBezTo>
                    <a:cubicBezTo>
                      <a:pt x="603" y="474"/>
                      <a:pt x="602" y="475"/>
                      <a:pt x="602" y="476"/>
                    </a:cubicBezTo>
                    <a:cubicBezTo>
                      <a:pt x="602" y="476"/>
                      <a:pt x="601" y="476"/>
                      <a:pt x="601" y="477"/>
                    </a:cubicBezTo>
                    <a:cubicBezTo>
                      <a:pt x="600" y="478"/>
                      <a:pt x="600" y="479"/>
                      <a:pt x="599" y="481"/>
                    </a:cubicBezTo>
                    <a:cubicBezTo>
                      <a:pt x="598" y="483"/>
                      <a:pt x="597" y="483"/>
                      <a:pt x="597" y="483"/>
                    </a:cubicBezTo>
                    <a:cubicBezTo>
                      <a:pt x="595" y="481"/>
                      <a:pt x="595" y="481"/>
                      <a:pt x="595" y="481"/>
                    </a:cubicBezTo>
                    <a:cubicBezTo>
                      <a:pt x="594" y="481"/>
                      <a:pt x="594" y="481"/>
                      <a:pt x="594" y="481"/>
                    </a:cubicBezTo>
                    <a:cubicBezTo>
                      <a:pt x="594" y="481"/>
                      <a:pt x="594" y="481"/>
                      <a:pt x="594" y="481"/>
                    </a:cubicBezTo>
                    <a:cubicBezTo>
                      <a:pt x="593" y="482"/>
                      <a:pt x="592" y="482"/>
                      <a:pt x="592" y="482"/>
                    </a:cubicBezTo>
                    <a:cubicBezTo>
                      <a:pt x="592" y="482"/>
                      <a:pt x="592" y="481"/>
                      <a:pt x="591" y="482"/>
                    </a:cubicBezTo>
                    <a:cubicBezTo>
                      <a:pt x="590" y="482"/>
                      <a:pt x="589" y="482"/>
                      <a:pt x="589" y="482"/>
                    </a:cubicBezTo>
                    <a:cubicBezTo>
                      <a:pt x="589" y="481"/>
                      <a:pt x="588" y="480"/>
                      <a:pt x="588" y="480"/>
                    </a:cubicBezTo>
                    <a:cubicBezTo>
                      <a:pt x="587" y="480"/>
                      <a:pt x="587" y="480"/>
                      <a:pt x="587" y="481"/>
                    </a:cubicBezTo>
                    <a:cubicBezTo>
                      <a:pt x="586" y="481"/>
                      <a:pt x="586" y="481"/>
                      <a:pt x="586" y="481"/>
                    </a:cubicBezTo>
                    <a:cubicBezTo>
                      <a:pt x="586" y="481"/>
                      <a:pt x="585" y="482"/>
                      <a:pt x="585" y="482"/>
                    </a:cubicBezTo>
                    <a:cubicBezTo>
                      <a:pt x="585" y="482"/>
                      <a:pt x="582" y="482"/>
                      <a:pt x="582" y="482"/>
                    </a:cubicBezTo>
                    <a:cubicBezTo>
                      <a:pt x="580" y="483"/>
                      <a:pt x="580" y="483"/>
                      <a:pt x="580" y="483"/>
                    </a:cubicBezTo>
                    <a:cubicBezTo>
                      <a:pt x="579" y="483"/>
                      <a:pt x="578" y="483"/>
                      <a:pt x="578" y="483"/>
                    </a:cubicBezTo>
                    <a:cubicBezTo>
                      <a:pt x="578" y="483"/>
                      <a:pt x="578" y="482"/>
                      <a:pt x="578" y="482"/>
                    </a:cubicBezTo>
                    <a:cubicBezTo>
                      <a:pt x="578" y="481"/>
                      <a:pt x="578" y="481"/>
                      <a:pt x="578" y="481"/>
                    </a:cubicBezTo>
                    <a:cubicBezTo>
                      <a:pt x="575" y="480"/>
                      <a:pt x="575" y="480"/>
                      <a:pt x="575" y="480"/>
                    </a:cubicBezTo>
                    <a:cubicBezTo>
                      <a:pt x="573" y="479"/>
                      <a:pt x="573" y="479"/>
                      <a:pt x="573" y="479"/>
                    </a:cubicBezTo>
                    <a:cubicBezTo>
                      <a:pt x="573" y="479"/>
                      <a:pt x="573" y="479"/>
                      <a:pt x="573" y="478"/>
                    </a:cubicBezTo>
                    <a:cubicBezTo>
                      <a:pt x="573" y="477"/>
                      <a:pt x="573" y="477"/>
                      <a:pt x="573" y="476"/>
                    </a:cubicBezTo>
                    <a:cubicBezTo>
                      <a:pt x="574" y="476"/>
                      <a:pt x="574" y="476"/>
                      <a:pt x="574" y="476"/>
                    </a:cubicBezTo>
                    <a:cubicBezTo>
                      <a:pt x="574" y="476"/>
                      <a:pt x="574" y="476"/>
                      <a:pt x="575" y="474"/>
                    </a:cubicBezTo>
                    <a:cubicBezTo>
                      <a:pt x="575" y="471"/>
                      <a:pt x="576" y="471"/>
                      <a:pt x="576" y="470"/>
                    </a:cubicBezTo>
                    <a:cubicBezTo>
                      <a:pt x="575" y="469"/>
                      <a:pt x="575" y="469"/>
                      <a:pt x="575" y="469"/>
                    </a:cubicBezTo>
                    <a:cubicBezTo>
                      <a:pt x="575" y="469"/>
                      <a:pt x="576" y="469"/>
                      <a:pt x="574" y="466"/>
                    </a:cubicBezTo>
                    <a:cubicBezTo>
                      <a:pt x="573" y="464"/>
                      <a:pt x="573" y="464"/>
                      <a:pt x="573" y="464"/>
                    </a:cubicBezTo>
                    <a:cubicBezTo>
                      <a:pt x="572" y="463"/>
                      <a:pt x="572" y="463"/>
                      <a:pt x="572" y="463"/>
                    </a:cubicBezTo>
                    <a:cubicBezTo>
                      <a:pt x="571" y="463"/>
                      <a:pt x="571" y="463"/>
                      <a:pt x="571" y="463"/>
                    </a:cubicBezTo>
                    <a:cubicBezTo>
                      <a:pt x="571" y="463"/>
                      <a:pt x="570" y="463"/>
                      <a:pt x="570" y="463"/>
                    </a:cubicBezTo>
                    <a:cubicBezTo>
                      <a:pt x="570" y="464"/>
                      <a:pt x="570" y="464"/>
                      <a:pt x="570" y="464"/>
                    </a:cubicBezTo>
                    <a:cubicBezTo>
                      <a:pt x="569" y="466"/>
                      <a:pt x="569" y="466"/>
                      <a:pt x="569" y="466"/>
                    </a:cubicBezTo>
                    <a:cubicBezTo>
                      <a:pt x="569" y="466"/>
                      <a:pt x="569" y="465"/>
                      <a:pt x="569" y="466"/>
                    </a:cubicBezTo>
                    <a:cubicBezTo>
                      <a:pt x="569" y="467"/>
                      <a:pt x="569" y="467"/>
                      <a:pt x="569" y="467"/>
                    </a:cubicBezTo>
                    <a:cubicBezTo>
                      <a:pt x="569" y="466"/>
                      <a:pt x="569" y="466"/>
                      <a:pt x="569" y="467"/>
                    </a:cubicBezTo>
                    <a:cubicBezTo>
                      <a:pt x="568" y="470"/>
                      <a:pt x="568" y="469"/>
                      <a:pt x="568" y="470"/>
                    </a:cubicBezTo>
                    <a:cubicBezTo>
                      <a:pt x="568" y="471"/>
                      <a:pt x="567" y="473"/>
                      <a:pt x="567" y="473"/>
                    </a:cubicBezTo>
                    <a:cubicBezTo>
                      <a:pt x="567" y="473"/>
                      <a:pt x="567" y="473"/>
                      <a:pt x="567" y="473"/>
                    </a:cubicBezTo>
                    <a:cubicBezTo>
                      <a:pt x="567" y="473"/>
                      <a:pt x="566" y="470"/>
                      <a:pt x="566" y="470"/>
                    </a:cubicBezTo>
                    <a:cubicBezTo>
                      <a:pt x="566" y="470"/>
                      <a:pt x="566" y="469"/>
                      <a:pt x="565" y="469"/>
                    </a:cubicBezTo>
                    <a:cubicBezTo>
                      <a:pt x="564" y="468"/>
                      <a:pt x="564" y="468"/>
                      <a:pt x="564" y="468"/>
                    </a:cubicBezTo>
                    <a:cubicBezTo>
                      <a:pt x="564" y="467"/>
                      <a:pt x="563" y="467"/>
                      <a:pt x="563" y="466"/>
                    </a:cubicBezTo>
                    <a:cubicBezTo>
                      <a:pt x="563" y="465"/>
                      <a:pt x="562" y="463"/>
                      <a:pt x="562" y="463"/>
                    </a:cubicBezTo>
                    <a:cubicBezTo>
                      <a:pt x="562" y="463"/>
                      <a:pt x="563" y="461"/>
                      <a:pt x="562" y="459"/>
                    </a:cubicBezTo>
                    <a:cubicBezTo>
                      <a:pt x="561" y="457"/>
                      <a:pt x="561" y="457"/>
                      <a:pt x="560" y="456"/>
                    </a:cubicBezTo>
                    <a:cubicBezTo>
                      <a:pt x="560" y="456"/>
                      <a:pt x="560" y="456"/>
                      <a:pt x="560" y="456"/>
                    </a:cubicBezTo>
                    <a:cubicBezTo>
                      <a:pt x="559" y="456"/>
                      <a:pt x="559" y="456"/>
                      <a:pt x="559" y="455"/>
                    </a:cubicBezTo>
                    <a:cubicBezTo>
                      <a:pt x="558" y="455"/>
                      <a:pt x="558" y="455"/>
                      <a:pt x="558" y="455"/>
                    </a:cubicBezTo>
                    <a:cubicBezTo>
                      <a:pt x="559" y="455"/>
                      <a:pt x="559" y="455"/>
                      <a:pt x="557" y="454"/>
                    </a:cubicBezTo>
                    <a:cubicBezTo>
                      <a:pt x="555" y="452"/>
                      <a:pt x="555" y="452"/>
                      <a:pt x="555" y="452"/>
                    </a:cubicBezTo>
                    <a:cubicBezTo>
                      <a:pt x="555" y="452"/>
                      <a:pt x="555" y="452"/>
                      <a:pt x="554" y="451"/>
                    </a:cubicBezTo>
                    <a:cubicBezTo>
                      <a:pt x="554" y="451"/>
                      <a:pt x="551" y="447"/>
                      <a:pt x="551" y="447"/>
                    </a:cubicBezTo>
                    <a:cubicBezTo>
                      <a:pt x="550" y="446"/>
                      <a:pt x="550" y="446"/>
                      <a:pt x="550" y="446"/>
                    </a:cubicBezTo>
                    <a:cubicBezTo>
                      <a:pt x="550" y="446"/>
                      <a:pt x="553" y="446"/>
                      <a:pt x="550" y="444"/>
                    </a:cubicBezTo>
                    <a:cubicBezTo>
                      <a:pt x="547" y="442"/>
                      <a:pt x="547" y="442"/>
                      <a:pt x="547" y="442"/>
                    </a:cubicBezTo>
                    <a:cubicBezTo>
                      <a:pt x="547" y="442"/>
                      <a:pt x="546" y="442"/>
                      <a:pt x="546" y="441"/>
                    </a:cubicBezTo>
                    <a:cubicBezTo>
                      <a:pt x="546" y="439"/>
                      <a:pt x="546" y="439"/>
                      <a:pt x="546" y="439"/>
                    </a:cubicBezTo>
                    <a:cubicBezTo>
                      <a:pt x="546" y="438"/>
                      <a:pt x="546" y="439"/>
                      <a:pt x="545" y="437"/>
                    </a:cubicBezTo>
                    <a:cubicBezTo>
                      <a:pt x="544" y="436"/>
                      <a:pt x="542" y="435"/>
                      <a:pt x="542" y="434"/>
                    </a:cubicBezTo>
                    <a:cubicBezTo>
                      <a:pt x="541" y="434"/>
                      <a:pt x="540" y="433"/>
                      <a:pt x="539" y="433"/>
                    </a:cubicBezTo>
                    <a:cubicBezTo>
                      <a:pt x="539" y="432"/>
                      <a:pt x="539" y="432"/>
                      <a:pt x="539" y="432"/>
                    </a:cubicBezTo>
                    <a:cubicBezTo>
                      <a:pt x="540" y="431"/>
                      <a:pt x="540" y="431"/>
                      <a:pt x="540" y="431"/>
                    </a:cubicBezTo>
                    <a:cubicBezTo>
                      <a:pt x="540" y="430"/>
                      <a:pt x="540" y="430"/>
                      <a:pt x="540" y="430"/>
                    </a:cubicBezTo>
                    <a:cubicBezTo>
                      <a:pt x="541" y="430"/>
                      <a:pt x="541" y="430"/>
                      <a:pt x="541" y="430"/>
                    </a:cubicBezTo>
                    <a:cubicBezTo>
                      <a:pt x="541" y="430"/>
                      <a:pt x="542" y="430"/>
                      <a:pt x="542" y="429"/>
                    </a:cubicBezTo>
                    <a:cubicBezTo>
                      <a:pt x="542" y="429"/>
                      <a:pt x="542" y="429"/>
                      <a:pt x="542" y="429"/>
                    </a:cubicBezTo>
                    <a:cubicBezTo>
                      <a:pt x="542" y="429"/>
                      <a:pt x="542" y="429"/>
                      <a:pt x="542" y="429"/>
                    </a:cubicBezTo>
                    <a:cubicBezTo>
                      <a:pt x="542" y="428"/>
                      <a:pt x="541" y="429"/>
                      <a:pt x="542" y="428"/>
                    </a:cubicBezTo>
                    <a:cubicBezTo>
                      <a:pt x="543" y="427"/>
                      <a:pt x="542" y="428"/>
                      <a:pt x="543" y="427"/>
                    </a:cubicBezTo>
                    <a:cubicBezTo>
                      <a:pt x="544" y="426"/>
                      <a:pt x="544" y="426"/>
                      <a:pt x="544" y="426"/>
                    </a:cubicBezTo>
                    <a:cubicBezTo>
                      <a:pt x="544" y="426"/>
                      <a:pt x="543" y="425"/>
                      <a:pt x="545" y="426"/>
                    </a:cubicBezTo>
                    <a:cubicBezTo>
                      <a:pt x="546" y="426"/>
                      <a:pt x="547" y="426"/>
                      <a:pt x="547" y="426"/>
                    </a:cubicBezTo>
                    <a:cubicBezTo>
                      <a:pt x="547" y="426"/>
                      <a:pt x="547" y="427"/>
                      <a:pt x="547" y="426"/>
                    </a:cubicBezTo>
                    <a:cubicBezTo>
                      <a:pt x="548" y="424"/>
                      <a:pt x="548" y="424"/>
                      <a:pt x="548" y="424"/>
                    </a:cubicBezTo>
                    <a:cubicBezTo>
                      <a:pt x="548" y="424"/>
                      <a:pt x="548" y="424"/>
                      <a:pt x="549" y="424"/>
                    </a:cubicBezTo>
                    <a:cubicBezTo>
                      <a:pt x="549" y="424"/>
                      <a:pt x="549" y="424"/>
                      <a:pt x="549" y="424"/>
                    </a:cubicBezTo>
                    <a:cubicBezTo>
                      <a:pt x="549" y="423"/>
                      <a:pt x="549" y="422"/>
                      <a:pt x="548" y="421"/>
                    </a:cubicBezTo>
                    <a:cubicBezTo>
                      <a:pt x="549" y="421"/>
                      <a:pt x="549" y="421"/>
                      <a:pt x="549" y="421"/>
                    </a:cubicBezTo>
                    <a:cubicBezTo>
                      <a:pt x="550" y="421"/>
                      <a:pt x="550" y="421"/>
                      <a:pt x="550" y="421"/>
                    </a:cubicBezTo>
                    <a:cubicBezTo>
                      <a:pt x="551" y="422"/>
                      <a:pt x="551" y="422"/>
                      <a:pt x="551" y="422"/>
                    </a:cubicBezTo>
                    <a:cubicBezTo>
                      <a:pt x="551" y="423"/>
                      <a:pt x="551" y="423"/>
                      <a:pt x="551" y="423"/>
                    </a:cubicBezTo>
                    <a:cubicBezTo>
                      <a:pt x="552" y="424"/>
                      <a:pt x="552" y="424"/>
                      <a:pt x="552" y="424"/>
                    </a:cubicBezTo>
                    <a:cubicBezTo>
                      <a:pt x="553" y="424"/>
                      <a:pt x="553" y="424"/>
                      <a:pt x="553" y="424"/>
                    </a:cubicBezTo>
                    <a:cubicBezTo>
                      <a:pt x="555" y="424"/>
                      <a:pt x="555" y="424"/>
                      <a:pt x="555" y="424"/>
                    </a:cubicBezTo>
                    <a:cubicBezTo>
                      <a:pt x="556" y="424"/>
                      <a:pt x="556" y="424"/>
                      <a:pt x="556" y="424"/>
                    </a:cubicBezTo>
                    <a:cubicBezTo>
                      <a:pt x="557" y="423"/>
                      <a:pt x="557" y="423"/>
                      <a:pt x="557" y="423"/>
                    </a:cubicBezTo>
                    <a:cubicBezTo>
                      <a:pt x="557" y="423"/>
                      <a:pt x="558" y="422"/>
                      <a:pt x="558" y="423"/>
                    </a:cubicBezTo>
                    <a:cubicBezTo>
                      <a:pt x="558" y="424"/>
                      <a:pt x="558" y="424"/>
                      <a:pt x="558" y="423"/>
                    </a:cubicBezTo>
                    <a:cubicBezTo>
                      <a:pt x="558" y="423"/>
                      <a:pt x="558" y="423"/>
                      <a:pt x="558" y="424"/>
                    </a:cubicBezTo>
                    <a:cubicBezTo>
                      <a:pt x="559" y="426"/>
                      <a:pt x="558" y="425"/>
                      <a:pt x="559" y="426"/>
                    </a:cubicBezTo>
                    <a:cubicBezTo>
                      <a:pt x="559" y="426"/>
                      <a:pt x="560" y="427"/>
                      <a:pt x="560" y="427"/>
                    </a:cubicBezTo>
                    <a:cubicBezTo>
                      <a:pt x="560" y="427"/>
                      <a:pt x="560" y="427"/>
                      <a:pt x="561" y="428"/>
                    </a:cubicBezTo>
                    <a:cubicBezTo>
                      <a:pt x="563" y="430"/>
                      <a:pt x="563" y="429"/>
                      <a:pt x="563" y="430"/>
                    </a:cubicBezTo>
                    <a:cubicBezTo>
                      <a:pt x="563" y="430"/>
                      <a:pt x="563" y="430"/>
                      <a:pt x="563" y="430"/>
                    </a:cubicBezTo>
                    <a:cubicBezTo>
                      <a:pt x="562" y="430"/>
                      <a:pt x="562" y="429"/>
                      <a:pt x="563" y="431"/>
                    </a:cubicBezTo>
                    <a:cubicBezTo>
                      <a:pt x="565" y="434"/>
                      <a:pt x="566" y="433"/>
                      <a:pt x="565" y="434"/>
                    </a:cubicBezTo>
                    <a:cubicBezTo>
                      <a:pt x="565" y="435"/>
                      <a:pt x="564" y="434"/>
                      <a:pt x="565" y="435"/>
                    </a:cubicBezTo>
                    <a:cubicBezTo>
                      <a:pt x="566" y="436"/>
                      <a:pt x="566" y="436"/>
                      <a:pt x="567" y="438"/>
                    </a:cubicBezTo>
                    <a:cubicBezTo>
                      <a:pt x="567" y="439"/>
                      <a:pt x="568" y="440"/>
                      <a:pt x="568" y="441"/>
                    </a:cubicBezTo>
                    <a:cubicBezTo>
                      <a:pt x="568" y="441"/>
                      <a:pt x="569" y="442"/>
                      <a:pt x="569" y="442"/>
                    </a:cubicBezTo>
                    <a:cubicBezTo>
                      <a:pt x="569" y="442"/>
                      <a:pt x="570" y="443"/>
                      <a:pt x="570" y="444"/>
                    </a:cubicBezTo>
                    <a:cubicBezTo>
                      <a:pt x="570" y="444"/>
                      <a:pt x="571" y="445"/>
                      <a:pt x="571" y="445"/>
                    </a:cubicBezTo>
                    <a:cubicBezTo>
                      <a:pt x="572" y="446"/>
                      <a:pt x="571" y="446"/>
                      <a:pt x="573" y="447"/>
                    </a:cubicBezTo>
                    <a:cubicBezTo>
                      <a:pt x="575" y="448"/>
                      <a:pt x="575" y="448"/>
                      <a:pt x="575" y="448"/>
                    </a:cubicBezTo>
                    <a:cubicBezTo>
                      <a:pt x="575" y="448"/>
                      <a:pt x="576" y="447"/>
                      <a:pt x="576" y="447"/>
                    </a:cubicBezTo>
                    <a:cubicBezTo>
                      <a:pt x="577" y="447"/>
                      <a:pt x="577" y="448"/>
                      <a:pt x="577" y="448"/>
                    </a:cubicBezTo>
                    <a:cubicBezTo>
                      <a:pt x="580" y="449"/>
                      <a:pt x="580" y="449"/>
                      <a:pt x="580" y="449"/>
                    </a:cubicBezTo>
                    <a:cubicBezTo>
                      <a:pt x="581" y="450"/>
                      <a:pt x="581" y="450"/>
                      <a:pt x="581" y="450"/>
                    </a:cubicBezTo>
                    <a:cubicBezTo>
                      <a:pt x="582" y="451"/>
                      <a:pt x="582" y="451"/>
                      <a:pt x="582" y="451"/>
                    </a:cubicBezTo>
                    <a:cubicBezTo>
                      <a:pt x="583" y="452"/>
                      <a:pt x="583" y="452"/>
                      <a:pt x="583" y="452"/>
                    </a:cubicBezTo>
                    <a:cubicBezTo>
                      <a:pt x="583" y="452"/>
                      <a:pt x="584" y="452"/>
                      <a:pt x="584" y="453"/>
                    </a:cubicBezTo>
                    <a:cubicBezTo>
                      <a:pt x="584" y="453"/>
                      <a:pt x="585" y="454"/>
                      <a:pt x="585" y="454"/>
                    </a:cubicBezTo>
                    <a:cubicBezTo>
                      <a:pt x="585" y="454"/>
                      <a:pt x="585" y="454"/>
                      <a:pt x="586" y="454"/>
                    </a:cubicBezTo>
                    <a:cubicBezTo>
                      <a:pt x="587" y="455"/>
                      <a:pt x="588" y="454"/>
                      <a:pt x="588" y="455"/>
                    </a:cubicBezTo>
                    <a:cubicBezTo>
                      <a:pt x="588" y="455"/>
                      <a:pt x="589" y="456"/>
                      <a:pt x="589" y="456"/>
                    </a:cubicBezTo>
                    <a:cubicBezTo>
                      <a:pt x="589" y="456"/>
                      <a:pt x="592" y="456"/>
                      <a:pt x="592" y="456"/>
                    </a:cubicBezTo>
                    <a:cubicBezTo>
                      <a:pt x="592" y="456"/>
                      <a:pt x="591" y="456"/>
                      <a:pt x="592" y="456"/>
                    </a:cubicBezTo>
                    <a:cubicBezTo>
                      <a:pt x="593" y="457"/>
                      <a:pt x="595" y="457"/>
                      <a:pt x="595" y="457"/>
                    </a:cubicBezTo>
                    <a:cubicBezTo>
                      <a:pt x="596" y="458"/>
                      <a:pt x="596" y="458"/>
                      <a:pt x="596" y="458"/>
                    </a:cubicBezTo>
                    <a:cubicBezTo>
                      <a:pt x="596" y="458"/>
                      <a:pt x="597" y="458"/>
                      <a:pt x="597" y="458"/>
                    </a:cubicBezTo>
                    <a:cubicBezTo>
                      <a:pt x="597" y="459"/>
                      <a:pt x="597" y="460"/>
                      <a:pt x="598" y="459"/>
                    </a:cubicBezTo>
                    <a:cubicBezTo>
                      <a:pt x="598" y="459"/>
                      <a:pt x="600" y="459"/>
                      <a:pt x="600" y="459"/>
                    </a:cubicBezTo>
                    <a:cubicBezTo>
                      <a:pt x="600" y="459"/>
                      <a:pt x="600" y="459"/>
                      <a:pt x="600" y="459"/>
                    </a:cubicBezTo>
                    <a:cubicBezTo>
                      <a:pt x="600" y="459"/>
                      <a:pt x="600" y="460"/>
                      <a:pt x="601" y="459"/>
                    </a:cubicBezTo>
                    <a:cubicBezTo>
                      <a:pt x="601" y="458"/>
                      <a:pt x="602" y="457"/>
                      <a:pt x="602" y="457"/>
                    </a:cubicBezTo>
                    <a:cubicBezTo>
                      <a:pt x="603" y="457"/>
                      <a:pt x="604" y="457"/>
                      <a:pt x="604" y="457"/>
                    </a:cubicBezTo>
                    <a:cubicBezTo>
                      <a:pt x="605" y="457"/>
                      <a:pt x="605" y="457"/>
                      <a:pt x="605" y="457"/>
                    </a:cubicBezTo>
                    <a:cubicBezTo>
                      <a:pt x="605" y="457"/>
                      <a:pt x="604" y="456"/>
                      <a:pt x="606" y="457"/>
                    </a:cubicBezTo>
                    <a:cubicBezTo>
                      <a:pt x="608" y="458"/>
                      <a:pt x="606" y="459"/>
                      <a:pt x="608" y="458"/>
                    </a:cubicBezTo>
                    <a:cubicBezTo>
                      <a:pt x="609" y="457"/>
                      <a:pt x="609" y="457"/>
                      <a:pt x="609" y="456"/>
                    </a:cubicBezTo>
                    <a:cubicBezTo>
                      <a:pt x="610" y="456"/>
                      <a:pt x="610" y="456"/>
                      <a:pt x="610" y="456"/>
                    </a:cubicBezTo>
                    <a:cubicBezTo>
                      <a:pt x="610" y="457"/>
                      <a:pt x="610" y="457"/>
                      <a:pt x="610" y="456"/>
                    </a:cubicBezTo>
                    <a:cubicBezTo>
                      <a:pt x="610" y="455"/>
                      <a:pt x="610" y="455"/>
                      <a:pt x="610" y="456"/>
                    </a:cubicBezTo>
                    <a:cubicBezTo>
                      <a:pt x="610" y="456"/>
                      <a:pt x="610" y="456"/>
                      <a:pt x="610" y="455"/>
                    </a:cubicBezTo>
                    <a:cubicBezTo>
                      <a:pt x="610" y="454"/>
                      <a:pt x="610" y="454"/>
                      <a:pt x="610" y="454"/>
                    </a:cubicBezTo>
                    <a:cubicBezTo>
                      <a:pt x="610" y="454"/>
                      <a:pt x="610" y="453"/>
                      <a:pt x="611" y="453"/>
                    </a:cubicBezTo>
                    <a:cubicBezTo>
                      <a:pt x="612" y="453"/>
                      <a:pt x="612" y="452"/>
                      <a:pt x="613" y="453"/>
                    </a:cubicBezTo>
                    <a:cubicBezTo>
                      <a:pt x="614" y="453"/>
                      <a:pt x="614" y="453"/>
                      <a:pt x="614" y="453"/>
                    </a:cubicBezTo>
                    <a:cubicBezTo>
                      <a:pt x="614" y="453"/>
                      <a:pt x="614" y="453"/>
                      <a:pt x="615" y="453"/>
                    </a:cubicBezTo>
                    <a:cubicBezTo>
                      <a:pt x="616" y="453"/>
                      <a:pt x="616" y="453"/>
                      <a:pt x="616" y="453"/>
                    </a:cubicBezTo>
                    <a:cubicBezTo>
                      <a:pt x="616" y="453"/>
                      <a:pt x="616" y="453"/>
                      <a:pt x="616" y="453"/>
                    </a:cubicBezTo>
                    <a:cubicBezTo>
                      <a:pt x="618" y="455"/>
                      <a:pt x="618" y="455"/>
                      <a:pt x="618" y="455"/>
                    </a:cubicBezTo>
                    <a:cubicBezTo>
                      <a:pt x="618" y="455"/>
                      <a:pt x="618" y="455"/>
                      <a:pt x="618" y="455"/>
                    </a:cubicBezTo>
                    <a:cubicBezTo>
                      <a:pt x="618" y="455"/>
                      <a:pt x="618" y="454"/>
                      <a:pt x="618" y="456"/>
                    </a:cubicBezTo>
                    <a:cubicBezTo>
                      <a:pt x="619" y="457"/>
                      <a:pt x="620" y="457"/>
                      <a:pt x="619" y="457"/>
                    </a:cubicBezTo>
                    <a:cubicBezTo>
                      <a:pt x="619" y="458"/>
                      <a:pt x="618" y="458"/>
                      <a:pt x="619" y="459"/>
                    </a:cubicBezTo>
                    <a:cubicBezTo>
                      <a:pt x="620" y="460"/>
                      <a:pt x="621" y="459"/>
                      <a:pt x="621" y="460"/>
                    </a:cubicBezTo>
                    <a:cubicBezTo>
                      <a:pt x="620" y="462"/>
                      <a:pt x="620" y="462"/>
                      <a:pt x="620" y="462"/>
                    </a:cubicBezTo>
                    <a:cubicBezTo>
                      <a:pt x="620" y="462"/>
                      <a:pt x="620" y="463"/>
                      <a:pt x="620" y="464"/>
                    </a:cubicBezTo>
                    <a:cubicBezTo>
                      <a:pt x="620" y="464"/>
                      <a:pt x="620" y="464"/>
                      <a:pt x="620" y="463"/>
                    </a:cubicBezTo>
                    <a:cubicBezTo>
                      <a:pt x="620" y="463"/>
                      <a:pt x="620" y="463"/>
                      <a:pt x="620" y="464"/>
                    </a:cubicBezTo>
                    <a:cubicBezTo>
                      <a:pt x="621" y="465"/>
                      <a:pt x="620" y="465"/>
                      <a:pt x="621" y="466"/>
                    </a:cubicBezTo>
                    <a:cubicBezTo>
                      <a:pt x="622" y="466"/>
                      <a:pt x="622" y="466"/>
                      <a:pt x="622" y="467"/>
                    </a:cubicBezTo>
                    <a:cubicBezTo>
                      <a:pt x="623" y="467"/>
                      <a:pt x="623" y="467"/>
                      <a:pt x="624" y="467"/>
                    </a:cubicBezTo>
                    <a:cubicBezTo>
                      <a:pt x="626" y="468"/>
                      <a:pt x="626" y="467"/>
                      <a:pt x="626" y="468"/>
                    </a:cubicBezTo>
                    <a:cubicBezTo>
                      <a:pt x="627" y="468"/>
                      <a:pt x="629" y="468"/>
                      <a:pt x="629" y="468"/>
                    </a:cubicBezTo>
                    <a:cubicBezTo>
                      <a:pt x="630" y="468"/>
                      <a:pt x="630" y="468"/>
                      <a:pt x="630" y="468"/>
                    </a:cubicBezTo>
                    <a:cubicBezTo>
                      <a:pt x="631" y="468"/>
                      <a:pt x="632" y="468"/>
                      <a:pt x="632" y="468"/>
                    </a:cubicBezTo>
                    <a:cubicBezTo>
                      <a:pt x="633" y="468"/>
                      <a:pt x="633" y="468"/>
                      <a:pt x="633" y="468"/>
                    </a:cubicBezTo>
                    <a:cubicBezTo>
                      <a:pt x="633" y="468"/>
                      <a:pt x="633" y="468"/>
                      <a:pt x="633" y="468"/>
                    </a:cubicBezTo>
                    <a:cubicBezTo>
                      <a:pt x="633" y="468"/>
                      <a:pt x="633" y="469"/>
                      <a:pt x="634" y="469"/>
                    </a:cubicBezTo>
                    <a:cubicBezTo>
                      <a:pt x="635" y="469"/>
                      <a:pt x="635" y="469"/>
                      <a:pt x="635" y="469"/>
                    </a:cubicBezTo>
                    <a:cubicBezTo>
                      <a:pt x="635" y="469"/>
                      <a:pt x="635" y="469"/>
                      <a:pt x="636" y="469"/>
                    </a:cubicBezTo>
                    <a:cubicBezTo>
                      <a:pt x="636" y="469"/>
                      <a:pt x="636" y="469"/>
                      <a:pt x="636" y="469"/>
                    </a:cubicBezTo>
                    <a:cubicBezTo>
                      <a:pt x="638" y="469"/>
                      <a:pt x="638" y="469"/>
                      <a:pt x="638" y="469"/>
                    </a:cubicBezTo>
                    <a:cubicBezTo>
                      <a:pt x="638" y="469"/>
                      <a:pt x="638" y="469"/>
                      <a:pt x="638" y="469"/>
                    </a:cubicBezTo>
                    <a:cubicBezTo>
                      <a:pt x="642" y="470"/>
                      <a:pt x="642" y="470"/>
                      <a:pt x="642" y="470"/>
                    </a:cubicBezTo>
                    <a:cubicBezTo>
                      <a:pt x="642" y="470"/>
                      <a:pt x="643" y="470"/>
                      <a:pt x="645" y="470"/>
                    </a:cubicBezTo>
                    <a:cubicBezTo>
                      <a:pt x="646" y="470"/>
                      <a:pt x="646" y="470"/>
                      <a:pt x="646" y="470"/>
                    </a:cubicBezTo>
                    <a:cubicBezTo>
                      <a:pt x="646" y="470"/>
                      <a:pt x="647" y="470"/>
                      <a:pt x="648" y="470"/>
                    </a:cubicBezTo>
                    <a:cubicBezTo>
                      <a:pt x="648" y="470"/>
                      <a:pt x="647" y="470"/>
                      <a:pt x="648" y="470"/>
                    </a:cubicBezTo>
                    <a:cubicBezTo>
                      <a:pt x="649" y="470"/>
                      <a:pt x="650" y="471"/>
                      <a:pt x="650" y="471"/>
                    </a:cubicBezTo>
                    <a:cubicBezTo>
                      <a:pt x="651" y="471"/>
                      <a:pt x="651" y="471"/>
                      <a:pt x="651" y="471"/>
                    </a:cubicBezTo>
                    <a:cubicBezTo>
                      <a:pt x="652" y="472"/>
                      <a:pt x="652" y="472"/>
                      <a:pt x="652" y="472"/>
                    </a:cubicBezTo>
                    <a:cubicBezTo>
                      <a:pt x="654" y="472"/>
                      <a:pt x="654" y="472"/>
                      <a:pt x="654" y="472"/>
                    </a:cubicBezTo>
                    <a:cubicBezTo>
                      <a:pt x="655" y="472"/>
                      <a:pt x="655" y="472"/>
                      <a:pt x="655" y="472"/>
                    </a:cubicBezTo>
                    <a:cubicBezTo>
                      <a:pt x="655" y="472"/>
                      <a:pt x="655" y="473"/>
                      <a:pt x="656" y="472"/>
                    </a:cubicBezTo>
                    <a:cubicBezTo>
                      <a:pt x="657" y="472"/>
                      <a:pt x="657" y="472"/>
                      <a:pt x="657" y="472"/>
                    </a:cubicBezTo>
                    <a:cubicBezTo>
                      <a:pt x="660" y="472"/>
                      <a:pt x="659" y="473"/>
                      <a:pt x="660" y="473"/>
                    </a:cubicBezTo>
                    <a:cubicBezTo>
                      <a:pt x="661" y="473"/>
                      <a:pt x="662" y="473"/>
                      <a:pt x="662" y="472"/>
                    </a:cubicBezTo>
                    <a:cubicBezTo>
                      <a:pt x="663" y="472"/>
                      <a:pt x="663" y="472"/>
                      <a:pt x="663" y="472"/>
                    </a:cubicBezTo>
                    <a:cubicBezTo>
                      <a:pt x="664" y="472"/>
                      <a:pt x="664" y="472"/>
                      <a:pt x="664" y="472"/>
                    </a:cubicBezTo>
                    <a:cubicBezTo>
                      <a:pt x="665" y="472"/>
                      <a:pt x="665" y="472"/>
                      <a:pt x="665" y="472"/>
                    </a:cubicBezTo>
                    <a:cubicBezTo>
                      <a:pt x="666" y="472"/>
                      <a:pt x="665" y="472"/>
                      <a:pt x="667" y="472"/>
                    </a:cubicBezTo>
                    <a:cubicBezTo>
                      <a:pt x="669" y="471"/>
                      <a:pt x="669" y="471"/>
                      <a:pt x="669" y="471"/>
                    </a:cubicBezTo>
                    <a:cubicBezTo>
                      <a:pt x="669" y="471"/>
                      <a:pt x="669" y="472"/>
                      <a:pt x="671" y="472"/>
                    </a:cubicBezTo>
                    <a:cubicBezTo>
                      <a:pt x="674" y="472"/>
                      <a:pt x="674" y="472"/>
                      <a:pt x="674" y="472"/>
                    </a:cubicBezTo>
                    <a:cubicBezTo>
                      <a:pt x="673" y="472"/>
                      <a:pt x="673" y="471"/>
                      <a:pt x="674" y="471"/>
                    </a:cubicBezTo>
                    <a:cubicBezTo>
                      <a:pt x="675" y="470"/>
                      <a:pt x="675" y="470"/>
                      <a:pt x="675" y="470"/>
                    </a:cubicBezTo>
                    <a:cubicBezTo>
                      <a:pt x="678" y="470"/>
                      <a:pt x="678" y="470"/>
                      <a:pt x="678" y="470"/>
                    </a:cubicBezTo>
                    <a:cubicBezTo>
                      <a:pt x="678" y="470"/>
                      <a:pt x="677" y="471"/>
                      <a:pt x="678" y="470"/>
                    </a:cubicBezTo>
                    <a:cubicBezTo>
                      <a:pt x="680" y="470"/>
                      <a:pt x="681" y="471"/>
                      <a:pt x="681" y="471"/>
                    </a:cubicBezTo>
                    <a:cubicBezTo>
                      <a:pt x="682" y="471"/>
                      <a:pt x="682" y="471"/>
                      <a:pt x="682" y="471"/>
                    </a:cubicBezTo>
                    <a:cubicBezTo>
                      <a:pt x="684" y="472"/>
                      <a:pt x="684" y="472"/>
                      <a:pt x="684" y="472"/>
                    </a:cubicBezTo>
                    <a:cubicBezTo>
                      <a:pt x="684" y="472"/>
                      <a:pt x="685" y="471"/>
                      <a:pt x="685" y="471"/>
                    </a:cubicBezTo>
                    <a:cubicBezTo>
                      <a:pt x="686" y="470"/>
                      <a:pt x="687" y="470"/>
                      <a:pt x="687" y="470"/>
                    </a:cubicBezTo>
                    <a:cubicBezTo>
                      <a:pt x="687" y="470"/>
                      <a:pt x="686" y="471"/>
                      <a:pt x="688" y="470"/>
                    </a:cubicBezTo>
                    <a:cubicBezTo>
                      <a:pt x="690" y="470"/>
                      <a:pt x="690" y="470"/>
                      <a:pt x="691" y="470"/>
                    </a:cubicBezTo>
                    <a:cubicBezTo>
                      <a:pt x="691" y="470"/>
                      <a:pt x="690" y="470"/>
                      <a:pt x="691" y="470"/>
                    </a:cubicBezTo>
                    <a:cubicBezTo>
                      <a:pt x="692" y="470"/>
                      <a:pt x="690" y="470"/>
                      <a:pt x="692" y="470"/>
                    </a:cubicBezTo>
                    <a:cubicBezTo>
                      <a:pt x="695" y="470"/>
                      <a:pt x="697" y="469"/>
                      <a:pt x="697" y="469"/>
                    </a:cubicBezTo>
                    <a:cubicBezTo>
                      <a:pt x="697" y="468"/>
                      <a:pt x="697" y="468"/>
                      <a:pt x="697" y="468"/>
                    </a:cubicBezTo>
                    <a:cubicBezTo>
                      <a:pt x="697" y="468"/>
                      <a:pt x="698" y="469"/>
                      <a:pt x="698" y="469"/>
                    </a:cubicBezTo>
                    <a:cubicBezTo>
                      <a:pt x="699" y="470"/>
                      <a:pt x="699" y="469"/>
                      <a:pt x="699" y="469"/>
                    </a:cubicBezTo>
                    <a:cubicBezTo>
                      <a:pt x="699" y="469"/>
                      <a:pt x="699" y="469"/>
                      <a:pt x="699" y="470"/>
                    </a:cubicBezTo>
                    <a:cubicBezTo>
                      <a:pt x="699" y="471"/>
                      <a:pt x="698" y="471"/>
                      <a:pt x="699" y="472"/>
                    </a:cubicBezTo>
                    <a:cubicBezTo>
                      <a:pt x="700" y="472"/>
                      <a:pt x="700" y="472"/>
                      <a:pt x="700" y="472"/>
                    </a:cubicBezTo>
                    <a:cubicBezTo>
                      <a:pt x="700" y="472"/>
                      <a:pt x="699" y="473"/>
                      <a:pt x="700" y="474"/>
                    </a:cubicBezTo>
                    <a:cubicBezTo>
                      <a:pt x="700" y="474"/>
                      <a:pt x="700" y="474"/>
                      <a:pt x="700" y="474"/>
                    </a:cubicBezTo>
                    <a:cubicBezTo>
                      <a:pt x="700" y="474"/>
                      <a:pt x="700" y="474"/>
                      <a:pt x="700" y="474"/>
                    </a:cubicBezTo>
                    <a:cubicBezTo>
                      <a:pt x="700" y="475"/>
                      <a:pt x="700" y="475"/>
                      <a:pt x="700" y="475"/>
                    </a:cubicBezTo>
                    <a:cubicBezTo>
                      <a:pt x="700" y="475"/>
                      <a:pt x="701" y="475"/>
                      <a:pt x="701" y="475"/>
                    </a:cubicBezTo>
                    <a:cubicBezTo>
                      <a:pt x="701" y="475"/>
                      <a:pt x="701" y="475"/>
                      <a:pt x="701" y="475"/>
                    </a:cubicBezTo>
                    <a:cubicBezTo>
                      <a:pt x="701" y="475"/>
                      <a:pt x="701" y="475"/>
                      <a:pt x="701" y="475"/>
                    </a:cubicBezTo>
                    <a:cubicBezTo>
                      <a:pt x="702" y="475"/>
                      <a:pt x="702" y="475"/>
                      <a:pt x="703" y="476"/>
                    </a:cubicBezTo>
                    <a:cubicBezTo>
                      <a:pt x="703" y="476"/>
                      <a:pt x="703" y="476"/>
                      <a:pt x="703" y="476"/>
                    </a:cubicBezTo>
                    <a:cubicBezTo>
                      <a:pt x="703" y="479"/>
                      <a:pt x="703" y="479"/>
                      <a:pt x="703" y="479"/>
                    </a:cubicBezTo>
                    <a:cubicBezTo>
                      <a:pt x="706" y="481"/>
                      <a:pt x="706" y="481"/>
                      <a:pt x="706" y="481"/>
                    </a:cubicBezTo>
                    <a:cubicBezTo>
                      <a:pt x="706" y="481"/>
                      <a:pt x="707" y="483"/>
                      <a:pt x="708" y="483"/>
                    </a:cubicBezTo>
                    <a:cubicBezTo>
                      <a:pt x="709" y="482"/>
                      <a:pt x="709" y="482"/>
                      <a:pt x="709" y="482"/>
                    </a:cubicBezTo>
                    <a:cubicBezTo>
                      <a:pt x="713" y="485"/>
                      <a:pt x="713" y="485"/>
                      <a:pt x="713" y="485"/>
                    </a:cubicBezTo>
                    <a:cubicBezTo>
                      <a:pt x="713" y="486"/>
                      <a:pt x="713" y="486"/>
                      <a:pt x="713" y="486"/>
                    </a:cubicBezTo>
                    <a:cubicBezTo>
                      <a:pt x="716" y="487"/>
                      <a:pt x="716" y="487"/>
                      <a:pt x="716" y="487"/>
                    </a:cubicBezTo>
                    <a:cubicBezTo>
                      <a:pt x="716" y="488"/>
                      <a:pt x="716" y="488"/>
                      <a:pt x="716" y="488"/>
                    </a:cubicBezTo>
                    <a:cubicBezTo>
                      <a:pt x="716" y="490"/>
                      <a:pt x="716" y="490"/>
                      <a:pt x="716" y="490"/>
                    </a:cubicBezTo>
                    <a:cubicBezTo>
                      <a:pt x="721" y="491"/>
                      <a:pt x="721" y="491"/>
                      <a:pt x="721" y="491"/>
                    </a:cubicBezTo>
                    <a:cubicBezTo>
                      <a:pt x="721" y="493"/>
                      <a:pt x="721" y="493"/>
                      <a:pt x="721" y="493"/>
                    </a:cubicBezTo>
                    <a:cubicBezTo>
                      <a:pt x="727" y="493"/>
                      <a:pt x="727" y="493"/>
                      <a:pt x="727" y="493"/>
                    </a:cubicBezTo>
                    <a:cubicBezTo>
                      <a:pt x="730" y="493"/>
                      <a:pt x="730" y="493"/>
                      <a:pt x="730" y="493"/>
                    </a:cubicBezTo>
                    <a:cubicBezTo>
                      <a:pt x="730" y="493"/>
                      <a:pt x="730" y="492"/>
                      <a:pt x="732" y="492"/>
                    </a:cubicBezTo>
                    <a:cubicBezTo>
                      <a:pt x="734" y="491"/>
                      <a:pt x="734" y="491"/>
                      <a:pt x="734" y="491"/>
                    </a:cubicBezTo>
                    <a:cubicBezTo>
                      <a:pt x="733" y="493"/>
                      <a:pt x="733" y="493"/>
                      <a:pt x="733" y="493"/>
                    </a:cubicBezTo>
                    <a:cubicBezTo>
                      <a:pt x="733" y="494"/>
                      <a:pt x="733" y="494"/>
                      <a:pt x="733" y="494"/>
                    </a:cubicBezTo>
                    <a:cubicBezTo>
                      <a:pt x="732" y="495"/>
                      <a:pt x="732" y="495"/>
                      <a:pt x="732" y="495"/>
                    </a:cubicBezTo>
                    <a:cubicBezTo>
                      <a:pt x="731" y="497"/>
                      <a:pt x="731" y="497"/>
                      <a:pt x="731" y="497"/>
                    </a:cubicBezTo>
                    <a:cubicBezTo>
                      <a:pt x="731" y="497"/>
                      <a:pt x="730" y="497"/>
                      <a:pt x="729" y="498"/>
                    </a:cubicBezTo>
                    <a:cubicBezTo>
                      <a:pt x="729" y="498"/>
                      <a:pt x="729" y="498"/>
                      <a:pt x="729" y="498"/>
                    </a:cubicBezTo>
                    <a:cubicBezTo>
                      <a:pt x="727" y="499"/>
                      <a:pt x="727" y="499"/>
                      <a:pt x="727" y="499"/>
                    </a:cubicBezTo>
                    <a:cubicBezTo>
                      <a:pt x="727" y="499"/>
                      <a:pt x="728" y="499"/>
                      <a:pt x="727" y="499"/>
                    </a:cubicBezTo>
                    <a:cubicBezTo>
                      <a:pt x="726" y="499"/>
                      <a:pt x="725" y="499"/>
                      <a:pt x="725" y="499"/>
                    </a:cubicBezTo>
                    <a:cubicBezTo>
                      <a:pt x="725" y="499"/>
                      <a:pt x="724" y="499"/>
                      <a:pt x="724" y="499"/>
                    </a:cubicBezTo>
                    <a:cubicBezTo>
                      <a:pt x="724" y="498"/>
                      <a:pt x="725" y="499"/>
                      <a:pt x="724" y="498"/>
                    </a:cubicBezTo>
                    <a:cubicBezTo>
                      <a:pt x="723" y="498"/>
                      <a:pt x="723" y="498"/>
                      <a:pt x="723" y="498"/>
                    </a:cubicBezTo>
                    <a:cubicBezTo>
                      <a:pt x="722" y="499"/>
                      <a:pt x="722" y="499"/>
                      <a:pt x="722" y="499"/>
                    </a:cubicBezTo>
                    <a:cubicBezTo>
                      <a:pt x="721" y="499"/>
                      <a:pt x="721" y="499"/>
                      <a:pt x="721" y="499"/>
                    </a:cubicBezTo>
                    <a:cubicBezTo>
                      <a:pt x="722" y="501"/>
                      <a:pt x="722" y="501"/>
                      <a:pt x="722" y="501"/>
                    </a:cubicBezTo>
                    <a:cubicBezTo>
                      <a:pt x="722" y="501"/>
                      <a:pt x="722" y="501"/>
                      <a:pt x="722" y="501"/>
                    </a:cubicBezTo>
                    <a:cubicBezTo>
                      <a:pt x="722" y="501"/>
                      <a:pt x="725" y="504"/>
                      <a:pt x="725" y="504"/>
                    </a:cubicBezTo>
                    <a:cubicBezTo>
                      <a:pt x="725" y="504"/>
                      <a:pt x="725" y="503"/>
                      <a:pt x="724" y="503"/>
                    </a:cubicBezTo>
                    <a:cubicBezTo>
                      <a:pt x="723" y="501"/>
                      <a:pt x="722" y="500"/>
                      <a:pt x="726" y="505"/>
                    </a:cubicBezTo>
                    <a:cubicBezTo>
                      <a:pt x="731" y="512"/>
                      <a:pt x="733" y="512"/>
                      <a:pt x="733" y="512"/>
                    </a:cubicBezTo>
                    <a:cubicBezTo>
                      <a:pt x="734" y="512"/>
                      <a:pt x="734" y="512"/>
                      <a:pt x="734" y="512"/>
                    </a:cubicBezTo>
                    <a:cubicBezTo>
                      <a:pt x="734" y="513"/>
                      <a:pt x="737" y="515"/>
                      <a:pt x="738" y="515"/>
                    </a:cubicBezTo>
                    <a:cubicBezTo>
                      <a:pt x="738" y="515"/>
                      <a:pt x="738" y="515"/>
                      <a:pt x="739" y="515"/>
                    </a:cubicBezTo>
                    <a:cubicBezTo>
                      <a:pt x="741" y="514"/>
                      <a:pt x="740" y="513"/>
                      <a:pt x="743" y="513"/>
                    </a:cubicBezTo>
                    <a:cubicBezTo>
                      <a:pt x="744" y="513"/>
                      <a:pt x="744" y="513"/>
                      <a:pt x="745" y="513"/>
                    </a:cubicBezTo>
                    <a:cubicBezTo>
                      <a:pt x="745" y="513"/>
                      <a:pt x="745" y="513"/>
                      <a:pt x="746" y="512"/>
                    </a:cubicBezTo>
                    <a:cubicBezTo>
                      <a:pt x="747" y="512"/>
                      <a:pt x="747" y="511"/>
                      <a:pt x="748" y="511"/>
                    </a:cubicBezTo>
                    <a:cubicBezTo>
                      <a:pt x="748" y="510"/>
                      <a:pt x="749" y="510"/>
                      <a:pt x="749" y="509"/>
                    </a:cubicBezTo>
                    <a:cubicBezTo>
                      <a:pt x="749" y="508"/>
                      <a:pt x="749" y="508"/>
                      <a:pt x="749" y="508"/>
                    </a:cubicBezTo>
                    <a:cubicBezTo>
                      <a:pt x="749" y="508"/>
                      <a:pt x="750" y="508"/>
                      <a:pt x="750" y="506"/>
                    </a:cubicBezTo>
                    <a:cubicBezTo>
                      <a:pt x="749" y="504"/>
                      <a:pt x="748" y="503"/>
                      <a:pt x="748" y="503"/>
                    </a:cubicBezTo>
                    <a:cubicBezTo>
                      <a:pt x="749" y="501"/>
                      <a:pt x="749" y="501"/>
                      <a:pt x="749" y="501"/>
                    </a:cubicBezTo>
                    <a:cubicBezTo>
                      <a:pt x="750" y="501"/>
                      <a:pt x="750" y="501"/>
                      <a:pt x="750" y="501"/>
                    </a:cubicBezTo>
                    <a:cubicBezTo>
                      <a:pt x="751" y="500"/>
                      <a:pt x="751" y="500"/>
                      <a:pt x="751" y="500"/>
                    </a:cubicBezTo>
                    <a:cubicBezTo>
                      <a:pt x="751" y="501"/>
                      <a:pt x="751" y="501"/>
                      <a:pt x="751" y="501"/>
                    </a:cubicBezTo>
                    <a:cubicBezTo>
                      <a:pt x="751" y="501"/>
                      <a:pt x="750" y="502"/>
                      <a:pt x="751" y="502"/>
                    </a:cubicBezTo>
                    <a:cubicBezTo>
                      <a:pt x="752" y="503"/>
                      <a:pt x="752" y="503"/>
                      <a:pt x="752" y="503"/>
                    </a:cubicBezTo>
                    <a:cubicBezTo>
                      <a:pt x="752" y="503"/>
                      <a:pt x="752" y="503"/>
                      <a:pt x="752" y="504"/>
                    </a:cubicBezTo>
                    <a:cubicBezTo>
                      <a:pt x="753" y="505"/>
                      <a:pt x="753" y="505"/>
                      <a:pt x="753" y="505"/>
                    </a:cubicBezTo>
                    <a:cubicBezTo>
                      <a:pt x="753" y="505"/>
                      <a:pt x="753" y="505"/>
                      <a:pt x="753" y="505"/>
                    </a:cubicBezTo>
                    <a:cubicBezTo>
                      <a:pt x="754" y="506"/>
                      <a:pt x="754" y="506"/>
                      <a:pt x="754" y="506"/>
                    </a:cubicBezTo>
                    <a:cubicBezTo>
                      <a:pt x="755" y="506"/>
                      <a:pt x="755" y="506"/>
                      <a:pt x="755" y="506"/>
                    </a:cubicBezTo>
                    <a:cubicBezTo>
                      <a:pt x="754" y="507"/>
                      <a:pt x="754" y="507"/>
                      <a:pt x="754" y="507"/>
                    </a:cubicBezTo>
                    <a:cubicBezTo>
                      <a:pt x="754" y="507"/>
                      <a:pt x="754" y="507"/>
                      <a:pt x="753" y="507"/>
                    </a:cubicBezTo>
                    <a:cubicBezTo>
                      <a:pt x="752" y="508"/>
                      <a:pt x="752" y="508"/>
                      <a:pt x="752" y="508"/>
                    </a:cubicBezTo>
                    <a:cubicBezTo>
                      <a:pt x="753" y="509"/>
                      <a:pt x="753" y="509"/>
                      <a:pt x="753" y="509"/>
                    </a:cubicBezTo>
                    <a:cubicBezTo>
                      <a:pt x="753" y="509"/>
                      <a:pt x="753" y="510"/>
                      <a:pt x="753" y="510"/>
                    </a:cubicBezTo>
                    <a:cubicBezTo>
                      <a:pt x="753" y="511"/>
                      <a:pt x="752" y="511"/>
                      <a:pt x="753" y="511"/>
                    </a:cubicBezTo>
                    <a:cubicBezTo>
                      <a:pt x="754" y="512"/>
                      <a:pt x="754" y="512"/>
                      <a:pt x="754" y="512"/>
                    </a:cubicBezTo>
                    <a:cubicBezTo>
                      <a:pt x="754" y="512"/>
                      <a:pt x="753" y="511"/>
                      <a:pt x="755" y="512"/>
                    </a:cubicBezTo>
                    <a:cubicBezTo>
                      <a:pt x="756" y="514"/>
                      <a:pt x="757" y="513"/>
                      <a:pt x="756" y="514"/>
                    </a:cubicBezTo>
                    <a:cubicBezTo>
                      <a:pt x="756" y="514"/>
                      <a:pt x="756" y="516"/>
                      <a:pt x="756" y="517"/>
                    </a:cubicBezTo>
                    <a:cubicBezTo>
                      <a:pt x="756" y="517"/>
                      <a:pt x="756" y="518"/>
                      <a:pt x="756" y="518"/>
                    </a:cubicBezTo>
                    <a:cubicBezTo>
                      <a:pt x="756" y="518"/>
                      <a:pt x="754" y="523"/>
                      <a:pt x="755" y="524"/>
                    </a:cubicBezTo>
                    <a:cubicBezTo>
                      <a:pt x="756" y="526"/>
                      <a:pt x="757" y="526"/>
                      <a:pt x="757" y="528"/>
                    </a:cubicBezTo>
                    <a:cubicBezTo>
                      <a:pt x="757" y="529"/>
                      <a:pt x="757" y="531"/>
                      <a:pt x="757" y="531"/>
                    </a:cubicBezTo>
                    <a:cubicBezTo>
                      <a:pt x="757" y="532"/>
                      <a:pt x="757" y="533"/>
                      <a:pt x="757" y="534"/>
                    </a:cubicBezTo>
                    <a:cubicBezTo>
                      <a:pt x="758" y="535"/>
                      <a:pt x="758" y="534"/>
                      <a:pt x="758" y="536"/>
                    </a:cubicBezTo>
                    <a:cubicBezTo>
                      <a:pt x="758" y="538"/>
                      <a:pt x="757" y="539"/>
                      <a:pt x="758" y="540"/>
                    </a:cubicBezTo>
                    <a:cubicBezTo>
                      <a:pt x="758" y="540"/>
                      <a:pt x="760" y="541"/>
                      <a:pt x="760" y="543"/>
                    </a:cubicBezTo>
                    <a:cubicBezTo>
                      <a:pt x="760" y="545"/>
                      <a:pt x="761" y="547"/>
                      <a:pt x="761" y="548"/>
                    </a:cubicBezTo>
                    <a:cubicBezTo>
                      <a:pt x="761" y="550"/>
                      <a:pt x="768" y="565"/>
                      <a:pt x="769" y="566"/>
                    </a:cubicBezTo>
                    <a:cubicBezTo>
                      <a:pt x="769" y="566"/>
                      <a:pt x="771" y="568"/>
                      <a:pt x="770" y="568"/>
                    </a:cubicBezTo>
                    <a:cubicBezTo>
                      <a:pt x="770" y="569"/>
                      <a:pt x="771" y="572"/>
                      <a:pt x="771" y="572"/>
                    </a:cubicBezTo>
                    <a:cubicBezTo>
                      <a:pt x="771" y="573"/>
                      <a:pt x="771" y="573"/>
                      <a:pt x="772" y="572"/>
                    </a:cubicBezTo>
                    <a:cubicBezTo>
                      <a:pt x="772" y="572"/>
                      <a:pt x="772" y="572"/>
                      <a:pt x="772" y="574"/>
                    </a:cubicBezTo>
                    <a:cubicBezTo>
                      <a:pt x="773" y="576"/>
                      <a:pt x="774" y="577"/>
                      <a:pt x="774" y="579"/>
                    </a:cubicBezTo>
                    <a:cubicBezTo>
                      <a:pt x="775" y="582"/>
                      <a:pt x="774" y="582"/>
                      <a:pt x="775" y="584"/>
                    </a:cubicBezTo>
                    <a:cubicBezTo>
                      <a:pt x="775" y="585"/>
                      <a:pt x="776" y="585"/>
                      <a:pt x="776" y="586"/>
                    </a:cubicBezTo>
                    <a:cubicBezTo>
                      <a:pt x="777" y="587"/>
                      <a:pt x="777" y="586"/>
                      <a:pt x="777" y="588"/>
                    </a:cubicBezTo>
                    <a:cubicBezTo>
                      <a:pt x="778" y="590"/>
                      <a:pt x="778" y="592"/>
                      <a:pt x="778" y="593"/>
                    </a:cubicBezTo>
                    <a:cubicBezTo>
                      <a:pt x="779" y="594"/>
                      <a:pt x="779" y="593"/>
                      <a:pt x="780" y="594"/>
                    </a:cubicBezTo>
                    <a:cubicBezTo>
                      <a:pt x="780" y="596"/>
                      <a:pt x="783" y="600"/>
                      <a:pt x="783" y="600"/>
                    </a:cubicBezTo>
                    <a:cubicBezTo>
                      <a:pt x="783" y="600"/>
                      <a:pt x="783" y="600"/>
                      <a:pt x="784" y="601"/>
                    </a:cubicBezTo>
                    <a:cubicBezTo>
                      <a:pt x="785" y="602"/>
                      <a:pt x="785" y="606"/>
                      <a:pt x="787" y="609"/>
                    </a:cubicBezTo>
                    <a:cubicBezTo>
                      <a:pt x="789" y="612"/>
                      <a:pt x="789" y="613"/>
                      <a:pt x="790" y="614"/>
                    </a:cubicBezTo>
                    <a:cubicBezTo>
                      <a:pt x="790" y="614"/>
                      <a:pt x="791" y="616"/>
                      <a:pt x="792" y="616"/>
                    </a:cubicBezTo>
                    <a:cubicBezTo>
                      <a:pt x="793" y="617"/>
                      <a:pt x="792" y="618"/>
                      <a:pt x="792" y="620"/>
                    </a:cubicBezTo>
                    <a:cubicBezTo>
                      <a:pt x="793" y="622"/>
                      <a:pt x="792" y="623"/>
                      <a:pt x="792" y="625"/>
                    </a:cubicBezTo>
                    <a:cubicBezTo>
                      <a:pt x="793" y="627"/>
                      <a:pt x="795" y="629"/>
                      <a:pt x="795" y="629"/>
                    </a:cubicBezTo>
                    <a:cubicBezTo>
                      <a:pt x="795" y="629"/>
                      <a:pt x="795" y="631"/>
                      <a:pt x="797" y="633"/>
                    </a:cubicBezTo>
                    <a:cubicBezTo>
                      <a:pt x="799" y="635"/>
                      <a:pt x="803" y="641"/>
                      <a:pt x="807" y="635"/>
                    </a:cubicBezTo>
                    <a:cubicBezTo>
                      <a:pt x="807" y="635"/>
                      <a:pt x="808" y="635"/>
                      <a:pt x="808" y="634"/>
                    </a:cubicBezTo>
                    <a:cubicBezTo>
                      <a:pt x="808" y="633"/>
                      <a:pt x="808" y="634"/>
                      <a:pt x="808" y="632"/>
                    </a:cubicBezTo>
                    <a:cubicBezTo>
                      <a:pt x="808" y="630"/>
                      <a:pt x="807" y="631"/>
                      <a:pt x="808" y="630"/>
                    </a:cubicBezTo>
                    <a:cubicBezTo>
                      <a:pt x="810" y="629"/>
                      <a:pt x="811" y="628"/>
                      <a:pt x="811" y="627"/>
                    </a:cubicBezTo>
                    <a:cubicBezTo>
                      <a:pt x="812" y="627"/>
                      <a:pt x="810" y="627"/>
                      <a:pt x="812" y="626"/>
                    </a:cubicBezTo>
                    <a:cubicBezTo>
                      <a:pt x="815" y="626"/>
                      <a:pt x="819" y="626"/>
                      <a:pt x="819" y="626"/>
                    </a:cubicBezTo>
                    <a:cubicBezTo>
                      <a:pt x="819" y="626"/>
                      <a:pt x="819" y="626"/>
                      <a:pt x="819" y="626"/>
                    </a:cubicBezTo>
                    <a:cubicBezTo>
                      <a:pt x="819" y="626"/>
                      <a:pt x="817" y="624"/>
                      <a:pt x="815" y="624"/>
                    </a:cubicBezTo>
                    <a:cubicBezTo>
                      <a:pt x="814" y="624"/>
                      <a:pt x="815" y="623"/>
                      <a:pt x="815" y="622"/>
                    </a:cubicBezTo>
                    <a:cubicBezTo>
                      <a:pt x="815" y="622"/>
                      <a:pt x="815" y="622"/>
                      <a:pt x="815" y="622"/>
                    </a:cubicBezTo>
                    <a:cubicBezTo>
                      <a:pt x="816" y="621"/>
                      <a:pt x="816" y="621"/>
                      <a:pt x="816" y="621"/>
                    </a:cubicBezTo>
                    <a:cubicBezTo>
                      <a:pt x="816" y="620"/>
                      <a:pt x="817" y="621"/>
                      <a:pt x="817" y="620"/>
                    </a:cubicBezTo>
                    <a:cubicBezTo>
                      <a:pt x="817" y="619"/>
                      <a:pt x="817" y="620"/>
                      <a:pt x="817" y="619"/>
                    </a:cubicBezTo>
                    <a:cubicBezTo>
                      <a:pt x="818" y="618"/>
                      <a:pt x="816" y="614"/>
                      <a:pt x="819" y="615"/>
                    </a:cubicBezTo>
                    <a:cubicBezTo>
                      <a:pt x="822" y="616"/>
                      <a:pt x="822" y="616"/>
                      <a:pt x="823" y="614"/>
                    </a:cubicBezTo>
                    <a:cubicBezTo>
                      <a:pt x="823" y="613"/>
                      <a:pt x="822" y="612"/>
                      <a:pt x="823" y="610"/>
                    </a:cubicBezTo>
                    <a:cubicBezTo>
                      <a:pt x="823" y="609"/>
                      <a:pt x="824" y="611"/>
                      <a:pt x="823" y="607"/>
                    </a:cubicBezTo>
                    <a:cubicBezTo>
                      <a:pt x="821" y="604"/>
                      <a:pt x="821" y="604"/>
                      <a:pt x="821" y="603"/>
                    </a:cubicBezTo>
                    <a:cubicBezTo>
                      <a:pt x="821" y="602"/>
                      <a:pt x="824" y="596"/>
                      <a:pt x="824" y="595"/>
                    </a:cubicBezTo>
                    <a:cubicBezTo>
                      <a:pt x="824" y="593"/>
                      <a:pt x="825" y="593"/>
                      <a:pt x="825" y="591"/>
                    </a:cubicBezTo>
                    <a:cubicBezTo>
                      <a:pt x="824" y="590"/>
                      <a:pt x="824" y="589"/>
                      <a:pt x="824" y="589"/>
                    </a:cubicBezTo>
                    <a:cubicBezTo>
                      <a:pt x="824" y="588"/>
                      <a:pt x="823" y="586"/>
                      <a:pt x="823" y="585"/>
                    </a:cubicBezTo>
                    <a:cubicBezTo>
                      <a:pt x="823" y="584"/>
                      <a:pt x="823" y="584"/>
                      <a:pt x="823" y="584"/>
                    </a:cubicBezTo>
                    <a:cubicBezTo>
                      <a:pt x="821" y="582"/>
                      <a:pt x="821" y="582"/>
                      <a:pt x="821" y="582"/>
                    </a:cubicBezTo>
                    <a:cubicBezTo>
                      <a:pt x="821" y="582"/>
                      <a:pt x="822" y="581"/>
                      <a:pt x="822" y="581"/>
                    </a:cubicBezTo>
                    <a:cubicBezTo>
                      <a:pt x="823" y="580"/>
                      <a:pt x="823" y="580"/>
                      <a:pt x="823" y="579"/>
                    </a:cubicBezTo>
                    <a:cubicBezTo>
                      <a:pt x="823" y="579"/>
                      <a:pt x="822" y="579"/>
                      <a:pt x="822" y="577"/>
                    </a:cubicBezTo>
                    <a:cubicBezTo>
                      <a:pt x="822" y="574"/>
                      <a:pt x="822" y="568"/>
                      <a:pt x="822" y="566"/>
                    </a:cubicBezTo>
                    <a:cubicBezTo>
                      <a:pt x="822" y="565"/>
                      <a:pt x="821" y="564"/>
                      <a:pt x="822" y="564"/>
                    </a:cubicBezTo>
                    <a:cubicBezTo>
                      <a:pt x="824" y="563"/>
                      <a:pt x="825" y="562"/>
                      <a:pt x="825" y="562"/>
                    </a:cubicBezTo>
                    <a:cubicBezTo>
                      <a:pt x="825" y="562"/>
                      <a:pt x="825" y="562"/>
                      <a:pt x="826" y="562"/>
                    </a:cubicBezTo>
                    <a:cubicBezTo>
                      <a:pt x="828" y="562"/>
                      <a:pt x="828" y="562"/>
                      <a:pt x="828" y="562"/>
                    </a:cubicBezTo>
                    <a:cubicBezTo>
                      <a:pt x="828" y="562"/>
                      <a:pt x="829" y="563"/>
                      <a:pt x="829" y="562"/>
                    </a:cubicBezTo>
                    <a:cubicBezTo>
                      <a:pt x="830" y="561"/>
                      <a:pt x="830" y="559"/>
                      <a:pt x="830" y="558"/>
                    </a:cubicBezTo>
                    <a:cubicBezTo>
                      <a:pt x="830" y="558"/>
                      <a:pt x="829" y="558"/>
                      <a:pt x="831" y="558"/>
                    </a:cubicBezTo>
                    <a:cubicBezTo>
                      <a:pt x="833" y="558"/>
                      <a:pt x="833" y="558"/>
                      <a:pt x="834" y="558"/>
                    </a:cubicBezTo>
                    <a:cubicBezTo>
                      <a:pt x="835" y="558"/>
                      <a:pt x="835" y="558"/>
                      <a:pt x="836" y="558"/>
                    </a:cubicBezTo>
                    <a:cubicBezTo>
                      <a:pt x="836" y="558"/>
                      <a:pt x="837" y="558"/>
                      <a:pt x="838" y="557"/>
                    </a:cubicBezTo>
                    <a:cubicBezTo>
                      <a:pt x="838" y="556"/>
                      <a:pt x="839" y="555"/>
                      <a:pt x="839" y="552"/>
                    </a:cubicBezTo>
                    <a:cubicBezTo>
                      <a:pt x="838" y="550"/>
                      <a:pt x="836" y="549"/>
                      <a:pt x="838" y="548"/>
                    </a:cubicBezTo>
                    <a:cubicBezTo>
                      <a:pt x="841" y="548"/>
                      <a:pt x="842" y="548"/>
                      <a:pt x="842" y="548"/>
                    </a:cubicBezTo>
                    <a:cubicBezTo>
                      <a:pt x="844" y="545"/>
                      <a:pt x="844" y="545"/>
                      <a:pt x="844" y="545"/>
                    </a:cubicBezTo>
                    <a:cubicBezTo>
                      <a:pt x="844" y="545"/>
                      <a:pt x="845" y="547"/>
                      <a:pt x="846" y="544"/>
                    </a:cubicBezTo>
                    <a:cubicBezTo>
                      <a:pt x="848" y="542"/>
                      <a:pt x="855" y="535"/>
                      <a:pt x="856" y="533"/>
                    </a:cubicBezTo>
                    <a:cubicBezTo>
                      <a:pt x="857" y="532"/>
                      <a:pt x="858" y="531"/>
                      <a:pt x="858" y="530"/>
                    </a:cubicBezTo>
                    <a:cubicBezTo>
                      <a:pt x="859" y="529"/>
                      <a:pt x="859" y="528"/>
                      <a:pt x="859" y="527"/>
                    </a:cubicBezTo>
                    <a:cubicBezTo>
                      <a:pt x="860" y="526"/>
                      <a:pt x="860" y="524"/>
                      <a:pt x="860" y="523"/>
                    </a:cubicBezTo>
                    <a:cubicBezTo>
                      <a:pt x="863" y="523"/>
                      <a:pt x="863" y="523"/>
                      <a:pt x="863" y="523"/>
                    </a:cubicBezTo>
                    <a:cubicBezTo>
                      <a:pt x="863" y="524"/>
                      <a:pt x="861" y="524"/>
                      <a:pt x="863" y="524"/>
                    </a:cubicBezTo>
                    <a:cubicBezTo>
                      <a:pt x="864" y="524"/>
                      <a:pt x="864" y="524"/>
                      <a:pt x="866" y="524"/>
                    </a:cubicBezTo>
                    <a:cubicBezTo>
                      <a:pt x="867" y="523"/>
                      <a:pt x="868" y="522"/>
                      <a:pt x="869" y="522"/>
                    </a:cubicBezTo>
                    <a:cubicBezTo>
                      <a:pt x="869" y="521"/>
                      <a:pt x="870" y="520"/>
                      <a:pt x="870" y="520"/>
                    </a:cubicBezTo>
                    <a:cubicBezTo>
                      <a:pt x="872" y="517"/>
                      <a:pt x="872" y="517"/>
                      <a:pt x="872" y="517"/>
                    </a:cubicBezTo>
                    <a:cubicBezTo>
                      <a:pt x="872" y="517"/>
                      <a:pt x="873" y="517"/>
                      <a:pt x="873" y="516"/>
                    </a:cubicBezTo>
                    <a:cubicBezTo>
                      <a:pt x="873" y="516"/>
                      <a:pt x="873" y="514"/>
                      <a:pt x="873" y="514"/>
                    </a:cubicBezTo>
                    <a:cubicBezTo>
                      <a:pt x="873" y="514"/>
                      <a:pt x="871" y="512"/>
                      <a:pt x="871" y="512"/>
                    </a:cubicBezTo>
                    <a:cubicBezTo>
                      <a:pt x="871" y="512"/>
                      <a:pt x="872" y="508"/>
                      <a:pt x="872" y="508"/>
                    </a:cubicBezTo>
                    <a:cubicBezTo>
                      <a:pt x="872" y="507"/>
                      <a:pt x="873" y="508"/>
                      <a:pt x="874" y="507"/>
                    </a:cubicBezTo>
                    <a:cubicBezTo>
                      <a:pt x="875" y="507"/>
                      <a:pt x="875" y="507"/>
                      <a:pt x="876" y="506"/>
                    </a:cubicBezTo>
                    <a:cubicBezTo>
                      <a:pt x="877" y="506"/>
                      <a:pt x="879" y="505"/>
                      <a:pt x="879" y="505"/>
                    </a:cubicBezTo>
                    <a:cubicBezTo>
                      <a:pt x="879" y="505"/>
                      <a:pt x="879" y="504"/>
                      <a:pt x="880" y="503"/>
                    </a:cubicBezTo>
                    <a:cubicBezTo>
                      <a:pt x="881" y="502"/>
                      <a:pt x="881" y="501"/>
                      <a:pt x="881" y="501"/>
                    </a:cubicBezTo>
                    <a:cubicBezTo>
                      <a:pt x="881" y="501"/>
                      <a:pt x="880" y="500"/>
                      <a:pt x="881" y="501"/>
                    </a:cubicBezTo>
                    <a:cubicBezTo>
                      <a:pt x="882" y="501"/>
                      <a:pt x="883" y="504"/>
                      <a:pt x="882" y="505"/>
                    </a:cubicBezTo>
                    <a:cubicBezTo>
                      <a:pt x="881" y="506"/>
                      <a:pt x="884" y="506"/>
                      <a:pt x="884" y="506"/>
                    </a:cubicBezTo>
                    <a:cubicBezTo>
                      <a:pt x="885" y="507"/>
                      <a:pt x="886" y="507"/>
                      <a:pt x="886" y="507"/>
                    </a:cubicBezTo>
                    <a:cubicBezTo>
                      <a:pt x="886" y="507"/>
                      <a:pt x="885" y="506"/>
                      <a:pt x="886" y="506"/>
                    </a:cubicBezTo>
                    <a:cubicBezTo>
                      <a:pt x="888" y="507"/>
                      <a:pt x="887" y="507"/>
                      <a:pt x="888" y="507"/>
                    </a:cubicBezTo>
                    <a:cubicBezTo>
                      <a:pt x="889" y="506"/>
                      <a:pt x="889" y="507"/>
                      <a:pt x="890" y="506"/>
                    </a:cubicBezTo>
                    <a:cubicBezTo>
                      <a:pt x="891" y="505"/>
                      <a:pt x="893" y="504"/>
                      <a:pt x="893" y="504"/>
                    </a:cubicBezTo>
                    <a:cubicBezTo>
                      <a:pt x="894" y="504"/>
                      <a:pt x="894" y="504"/>
                      <a:pt x="894" y="504"/>
                    </a:cubicBezTo>
                    <a:cubicBezTo>
                      <a:pt x="895" y="504"/>
                      <a:pt x="895" y="504"/>
                      <a:pt x="895" y="504"/>
                    </a:cubicBezTo>
                    <a:cubicBezTo>
                      <a:pt x="895" y="504"/>
                      <a:pt x="896" y="503"/>
                      <a:pt x="897" y="503"/>
                    </a:cubicBezTo>
                    <a:cubicBezTo>
                      <a:pt x="898" y="503"/>
                      <a:pt x="899" y="503"/>
                      <a:pt x="900" y="503"/>
                    </a:cubicBezTo>
                    <a:cubicBezTo>
                      <a:pt x="900" y="503"/>
                      <a:pt x="901" y="503"/>
                      <a:pt x="901" y="503"/>
                    </a:cubicBezTo>
                    <a:cubicBezTo>
                      <a:pt x="902" y="503"/>
                      <a:pt x="903" y="503"/>
                      <a:pt x="904" y="502"/>
                    </a:cubicBezTo>
                    <a:cubicBezTo>
                      <a:pt x="904" y="502"/>
                      <a:pt x="906" y="501"/>
                      <a:pt x="905" y="500"/>
                    </a:cubicBezTo>
                    <a:cubicBezTo>
                      <a:pt x="904" y="498"/>
                      <a:pt x="902" y="497"/>
                      <a:pt x="901" y="496"/>
                    </a:cubicBezTo>
                    <a:cubicBezTo>
                      <a:pt x="901" y="495"/>
                      <a:pt x="899" y="493"/>
                      <a:pt x="900" y="493"/>
                    </a:cubicBezTo>
                    <a:cubicBezTo>
                      <a:pt x="901" y="492"/>
                      <a:pt x="902" y="492"/>
                      <a:pt x="903" y="493"/>
                    </a:cubicBezTo>
                    <a:cubicBezTo>
                      <a:pt x="903" y="493"/>
                      <a:pt x="903" y="495"/>
                      <a:pt x="904" y="495"/>
                    </a:cubicBezTo>
                    <a:cubicBezTo>
                      <a:pt x="904" y="495"/>
                      <a:pt x="904" y="495"/>
                      <a:pt x="904" y="495"/>
                    </a:cubicBezTo>
                    <a:cubicBezTo>
                      <a:pt x="904" y="495"/>
                      <a:pt x="904" y="496"/>
                      <a:pt x="904" y="496"/>
                    </a:cubicBezTo>
                    <a:cubicBezTo>
                      <a:pt x="906" y="498"/>
                      <a:pt x="906" y="498"/>
                      <a:pt x="906" y="498"/>
                    </a:cubicBezTo>
                    <a:cubicBezTo>
                      <a:pt x="906" y="498"/>
                      <a:pt x="906" y="500"/>
                      <a:pt x="906" y="499"/>
                    </a:cubicBezTo>
                    <a:cubicBezTo>
                      <a:pt x="907" y="498"/>
                      <a:pt x="907" y="496"/>
                      <a:pt x="907" y="496"/>
                    </a:cubicBezTo>
                    <a:cubicBezTo>
                      <a:pt x="907" y="496"/>
                      <a:pt x="905" y="494"/>
                      <a:pt x="907" y="494"/>
                    </a:cubicBezTo>
                    <a:cubicBezTo>
                      <a:pt x="908" y="495"/>
                      <a:pt x="908" y="495"/>
                      <a:pt x="908" y="495"/>
                    </a:cubicBezTo>
                    <a:cubicBezTo>
                      <a:pt x="908" y="495"/>
                      <a:pt x="909" y="496"/>
                      <a:pt x="909" y="496"/>
                    </a:cubicBezTo>
                    <a:cubicBezTo>
                      <a:pt x="909" y="497"/>
                      <a:pt x="911" y="496"/>
                      <a:pt x="910" y="497"/>
                    </a:cubicBezTo>
                    <a:cubicBezTo>
                      <a:pt x="909" y="498"/>
                      <a:pt x="911" y="499"/>
                      <a:pt x="911" y="499"/>
                    </a:cubicBezTo>
                    <a:cubicBezTo>
                      <a:pt x="911" y="499"/>
                      <a:pt x="910" y="499"/>
                      <a:pt x="911" y="500"/>
                    </a:cubicBezTo>
                    <a:cubicBezTo>
                      <a:pt x="912" y="501"/>
                      <a:pt x="912" y="501"/>
                      <a:pt x="912" y="501"/>
                    </a:cubicBezTo>
                    <a:cubicBezTo>
                      <a:pt x="912" y="502"/>
                      <a:pt x="912" y="502"/>
                      <a:pt x="912" y="502"/>
                    </a:cubicBezTo>
                    <a:cubicBezTo>
                      <a:pt x="912" y="503"/>
                      <a:pt x="912" y="503"/>
                      <a:pt x="912" y="503"/>
                    </a:cubicBezTo>
                    <a:cubicBezTo>
                      <a:pt x="913" y="506"/>
                      <a:pt x="913" y="506"/>
                      <a:pt x="913" y="506"/>
                    </a:cubicBezTo>
                    <a:cubicBezTo>
                      <a:pt x="913" y="506"/>
                      <a:pt x="913" y="506"/>
                      <a:pt x="913" y="506"/>
                    </a:cubicBezTo>
                    <a:cubicBezTo>
                      <a:pt x="913" y="507"/>
                      <a:pt x="912" y="507"/>
                      <a:pt x="913" y="508"/>
                    </a:cubicBezTo>
                    <a:cubicBezTo>
                      <a:pt x="914" y="508"/>
                      <a:pt x="913" y="509"/>
                      <a:pt x="914" y="510"/>
                    </a:cubicBezTo>
                    <a:cubicBezTo>
                      <a:pt x="915" y="510"/>
                      <a:pt x="915" y="510"/>
                      <a:pt x="915" y="510"/>
                    </a:cubicBezTo>
                    <a:cubicBezTo>
                      <a:pt x="916" y="511"/>
                      <a:pt x="916" y="512"/>
                      <a:pt x="916" y="512"/>
                    </a:cubicBezTo>
                    <a:cubicBezTo>
                      <a:pt x="916" y="512"/>
                      <a:pt x="915" y="511"/>
                      <a:pt x="916" y="512"/>
                    </a:cubicBezTo>
                    <a:cubicBezTo>
                      <a:pt x="917" y="513"/>
                      <a:pt x="916" y="513"/>
                      <a:pt x="917" y="514"/>
                    </a:cubicBezTo>
                    <a:cubicBezTo>
                      <a:pt x="918" y="515"/>
                      <a:pt x="921" y="519"/>
                      <a:pt x="921" y="519"/>
                    </a:cubicBezTo>
                    <a:cubicBezTo>
                      <a:pt x="921" y="519"/>
                      <a:pt x="919" y="518"/>
                      <a:pt x="921" y="519"/>
                    </a:cubicBezTo>
                    <a:cubicBezTo>
                      <a:pt x="923" y="521"/>
                      <a:pt x="922" y="520"/>
                      <a:pt x="923" y="521"/>
                    </a:cubicBezTo>
                    <a:cubicBezTo>
                      <a:pt x="924" y="522"/>
                      <a:pt x="924" y="522"/>
                      <a:pt x="924" y="522"/>
                    </a:cubicBezTo>
                    <a:cubicBezTo>
                      <a:pt x="924" y="522"/>
                      <a:pt x="923" y="521"/>
                      <a:pt x="924" y="522"/>
                    </a:cubicBezTo>
                    <a:cubicBezTo>
                      <a:pt x="924" y="522"/>
                      <a:pt x="924" y="522"/>
                      <a:pt x="924" y="522"/>
                    </a:cubicBezTo>
                    <a:cubicBezTo>
                      <a:pt x="924" y="522"/>
                      <a:pt x="924" y="522"/>
                      <a:pt x="925" y="523"/>
                    </a:cubicBezTo>
                    <a:cubicBezTo>
                      <a:pt x="925" y="524"/>
                      <a:pt x="925" y="524"/>
                      <a:pt x="925" y="524"/>
                    </a:cubicBezTo>
                    <a:cubicBezTo>
                      <a:pt x="926" y="524"/>
                      <a:pt x="926" y="524"/>
                      <a:pt x="926" y="524"/>
                    </a:cubicBezTo>
                    <a:cubicBezTo>
                      <a:pt x="926" y="525"/>
                      <a:pt x="926" y="525"/>
                      <a:pt x="926" y="524"/>
                    </a:cubicBezTo>
                    <a:cubicBezTo>
                      <a:pt x="926" y="524"/>
                      <a:pt x="927" y="523"/>
                      <a:pt x="927" y="523"/>
                    </a:cubicBezTo>
                    <a:cubicBezTo>
                      <a:pt x="927" y="522"/>
                      <a:pt x="927" y="522"/>
                      <a:pt x="927" y="522"/>
                    </a:cubicBezTo>
                    <a:cubicBezTo>
                      <a:pt x="927" y="522"/>
                      <a:pt x="926" y="522"/>
                      <a:pt x="927" y="522"/>
                    </a:cubicBezTo>
                    <a:cubicBezTo>
                      <a:pt x="927" y="522"/>
                      <a:pt x="928" y="521"/>
                      <a:pt x="929" y="523"/>
                    </a:cubicBezTo>
                    <a:cubicBezTo>
                      <a:pt x="930" y="525"/>
                      <a:pt x="931" y="524"/>
                      <a:pt x="931" y="524"/>
                    </a:cubicBezTo>
                    <a:cubicBezTo>
                      <a:pt x="932" y="526"/>
                      <a:pt x="932" y="526"/>
                      <a:pt x="932" y="526"/>
                    </a:cubicBezTo>
                    <a:cubicBezTo>
                      <a:pt x="932" y="526"/>
                      <a:pt x="932" y="526"/>
                      <a:pt x="932" y="526"/>
                    </a:cubicBezTo>
                    <a:cubicBezTo>
                      <a:pt x="932" y="526"/>
                      <a:pt x="932" y="526"/>
                      <a:pt x="932" y="526"/>
                    </a:cubicBezTo>
                    <a:cubicBezTo>
                      <a:pt x="933" y="527"/>
                      <a:pt x="932" y="527"/>
                      <a:pt x="933" y="528"/>
                    </a:cubicBezTo>
                    <a:cubicBezTo>
                      <a:pt x="933" y="528"/>
                      <a:pt x="934" y="528"/>
                      <a:pt x="934" y="528"/>
                    </a:cubicBezTo>
                    <a:cubicBezTo>
                      <a:pt x="934" y="528"/>
                      <a:pt x="934" y="528"/>
                      <a:pt x="934" y="528"/>
                    </a:cubicBezTo>
                    <a:cubicBezTo>
                      <a:pt x="933" y="529"/>
                      <a:pt x="931" y="530"/>
                      <a:pt x="931" y="529"/>
                    </a:cubicBezTo>
                    <a:cubicBezTo>
                      <a:pt x="931" y="529"/>
                      <a:pt x="931" y="529"/>
                      <a:pt x="931" y="528"/>
                    </a:cubicBezTo>
                    <a:cubicBezTo>
                      <a:pt x="930" y="527"/>
                      <a:pt x="931" y="527"/>
                      <a:pt x="930" y="527"/>
                    </a:cubicBezTo>
                    <a:cubicBezTo>
                      <a:pt x="930" y="527"/>
                      <a:pt x="929" y="528"/>
                      <a:pt x="930" y="528"/>
                    </a:cubicBezTo>
                    <a:cubicBezTo>
                      <a:pt x="930" y="529"/>
                      <a:pt x="930" y="529"/>
                      <a:pt x="930" y="529"/>
                    </a:cubicBezTo>
                    <a:cubicBezTo>
                      <a:pt x="929" y="529"/>
                      <a:pt x="929" y="529"/>
                      <a:pt x="930" y="529"/>
                    </a:cubicBezTo>
                    <a:cubicBezTo>
                      <a:pt x="930" y="530"/>
                      <a:pt x="930" y="529"/>
                      <a:pt x="930" y="530"/>
                    </a:cubicBezTo>
                    <a:cubicBezTo>
                      <a:pt x="931" y="530"/>
                      <a:pt x="932" y="530"/>
                      <a:pt x="931" y="531"/>
                    </a:cubicBezTo>
                    <a:cubicBezTo>
                      <a:pt x="931" y="531"/>
                      <a:pt x="931" y="531"/>
                      <a:pt x="931" y="531"/>
                    </a:cubicBezTo>
                    <a:cubicBezTo>
                      <a:pt x="931" y="531"/>
                      <a:pt x="931" y="531"/>
                      <a:pt x="931" y="532"/>
                    </a:cubicBezTo>
                    <a:cubicBezTo>
                      <a:pt x="930" y="532"/>
                      <a:pt x="930" y="533"/>
                      <a:pt x="930" y="533"/>
                    </a:cubicBezTo>
                    <a:cubicBezTo>
                      <a:pt x="931" y="534"/>
                      <a:pt x="931" y="534"/>
                      <a:pt x="932" y="534"/>
                    </a:cubicBezTo>
                    <a:cubicBezTo>
                      <a:pt x="932" y="534"/>
                      <a:pt x="931" y="535"/>
                      <a:pt x="932" y="534"/>
                    </a:cubicBezTo>
                    <a:cubicBezTo>
                      <a:pt x="933" y="534"/>
                      <a:pt x="933" y="533"/>
                      <a:pt x="933" y="533"/>
                    </a:cubicBezTo>
                    <a:cubicBezTo>
                      <a:pt x="933" y="533"/>
                      <a:pt x="933" y="533"/>
                      <a:pt x="933" y="532"/>
                    </a:cubicBezTo>
                    <a:cubicBezTo>
                      <a:pt x="934" y="532"/>
                      <a:pt x="933" y="531"/>
                      <a:pt x="934" y="532"/>
                    </a:cubicBezTo>
                    <a:cubicBezTo>
                      <a:pt x="935" y="533"/>
                      <a:pt x="935" y="533"/>
                      <a:pt x="936" y="534"/>
                    </a:cubicBezTo>
                    <a:cubicBezTo>
                      <a:pt x="936" y="534"/>
                      <a:pt x="936" y="534"/>
                      <a:pt x="936" y="534"/>
                    </a:cubicBezTo>
                    <a:cubicBezTo>
                      <a:pt x="937" y="535"/>
                      <a:pt x="937" y="539"/>
                      <a:pt x="940" y="541"/>
                    </a:cubicBezTo>
                    <a:cubicBezTo>
                      <a:pt x="942" y="543"/>
                      <a:pt x="939" y="543"/>
                      <a:pt x="940" y="544"/>
                    </a:cubicBezTo>
                    <a:cubicBezTo>
                      <a:pt x="940" y="544"/>
                      <a:pt x="941" y="545"/>
                      <a:pt x="941" y="545"/>
                    </a:cubicBezTo>
                    <a:cubicBezTo>
                      <a:pt x="941" y="547"/>
                      <a:pt x="941" y="547"/>
                      <a:pt x="941" y="547"/>
                    </a:cubicBezTo>
                    <a:cubicBezTo>
                      <a:pt x="941" y="550"/>
                      <a:pt x="941" y="550"/>
                      <a:pt x="941" y="550"/>
                    </a:cubicBezTo>
                    <a:cubicBezTo>
                      <a:pt x="941" y="551"/>
                      <a:pt x="942" y="552"/>
                      <a:pt x="941" y="552"/>
                    </a:cubicBezTo>
                    <a:cubicBezTo>
                      <a:pt x="941" y="552"/>
                      <a:pt x="941" y="552"/>
                      <a:pt x="940" y="553"/>
                    </a:cubicBezTo>
                    <a:cubicBezTo>
                      <a:pt x="940" y="554"/>
                      <a:pt x="940" y="554"/>
                      <a:pt x="940" y="555"/>
                    </a:cubicBezTo>
                    <a:cubicBezTo>
                      <a:pt x="939" y="555"/>
                      <a:pt x="939" y="555"/>
                      <a:pt x="939" y="555"/>
                    </a:cubicBezTo>
                    <a:cubicBezTo>
                      <a:pt x="939" y="556"/>
                      <a:pt x="939" y="556"/>
                      <a:pt x="939" y="557"/>
                    </a:cubicBezTo>
                    <a:cubicBezTo>
                      <a:pt x="939" y="557"/>
                      <a:pt x="938" y="559"/>
                      <a:pt x="939" y="560"/>
                    </a:cubicBezTo>
                    <a:cubicBezTo>
                      <a:pt x="940" y="561"/>
                      <a:pt x="939" y="562"/>
                      <a:pt x="940" y="561"/>
                    </a:cubicBezTo>
                    <a:cubicBezTo>
                      <a:pt x="941" y="560"/>
                      <a:pt x="941" y="560"/>
                      <a:pt x="941" y="560"/>
                    </a:cubicBezTo>
                    <a:cubicBezTo>
                      <a:pt x="941" y="560"/>
                      <a:pt x="941" y="560"/>
                      <a:pt x="941" y="560"/>
                    </a:cubicBezTo>
                    <a:cubicBezTo>
                      <a:pt x="941" y="560"/>
                      <a:pt x="941" y="560"/>
                      <a:pt x="941" y="560"/>
                    </a:cubicBezTo>
                    <a:cubicBezTo>
                      <a:pt x="942" y="559"/>
                      <a:pt x="943" y="558"/>
                      <a:pt x="943" y="558"/>
                    </a:cubicBezTo>
                    <a:cubicBezTo>
                      <a:pt x="943" y="556"/>
                      <a:pt x="943" y="556"/>
                      <a:pt x="943" y="556"/>
                    </a:cubicBezTo>
                    <a:cubicBezTo>
                      <a:pt x="943" y="556"/>
                      <a:pt x="944" y="557"/>
                      <a:pt x="944" y="557"/>
                    </a:cubicBezTo>
                    <a:cubicBezTo>
                      <a:pt x="944" y="558"/>
                      <a:pt x="943" y="559"/>
                      <a:pt x="943" y="559"/>
                    </a:cubicBezTo>
                    <a:cubicBezTo>
                      <a:pt x="943" y="560"/>
                      <a:pt x="942" y="560"/>
                      <a:pt x="943" y="561"/>
                    </a:cubicBezTo>
                    <a:cubicBezTo>
                      <a:pt x="943" y="562"/>
                      <a:pt x="943" y="562"/>
                      <a:pt x="943" y="562"/>
                    </a:cubicBezTo>
                    <a:cubicBezTo>
                      <a:pt x="943" y="562"/>
                      <a:pt x="943" y="562"/>
                      <a:pt x="944" y="562"/>
                    </a:cubicBezTo>
                    <a:cubicBezTo>
                      <a:pt x="944" y="562"/>
                      <a:pt x="945" y="562"/>
                      <a:pt x="945" y="562"/>
                    </a:cubicBezTo>
                    <a:cubicBezTo>
                      <a:pt x="945" y="562"/>
                      <a:pt x="945" y="562"/>
                      <a:pt x="945" y="562"/>
                    </a:cubicBezTo>
                    <a:cubicBezTo>
                      <a:pt x="945" y="562"/>
                      <a:pt x="945" y="563"/>
                      <a:pt x="946" y="563"/>
                    </a:cubicBezTo>
                    <a:cubicBezTo>
                      <a:pt x="946" y="563"/>
                      <a:pt x="947" y="563"/>
                      <a:pt x="947" y="563"/>
                    </a:cubicBezTo>
                    <a:cubicBezTo>
                      <a:pt x="948" y="563"/>
                      <a:pt x="948" y="563"/>
                      <a:pt x="948" y="563"/>
                    </a:cubicBezTo>
                    <a:cubicBezTo>
                      <a:pt x="949" y="563"/>
                      <a:pt x="949" y="563"/>
                      <a:pt x="949" y="563"/>
                    </a:cubicBezTo>
                    <a:cubicBezTo>
                      <a:pt x="949" y="563"/>
                      <a:pt x="949" y="563"/>
                      <a:pt x="949" y="563"/>
                    </a:cubicBezTo>
                    <a:cubicBezTo>
                      <a:pt x="950" y="563"/>
                      <a:pt x="950" y="563"/>
                      <a:pt x="950" y="563"/>
                    </a:cubicBezTo>
                    <a:cubicBezTo>
                      <a:pt x="951" y="562"/>
                      <a:pt x="951" y="561"/>
                      <a:pt x="952" y="561"/>
                    </a:cubicBezTo>
                    <a:cubicBezTo>
                      <a:pt x="952" y="560"/>
                      <a:pt x="952" y="560"/>
                      <a:pt x="952" y="560"/>
                    </a:cubicBezTo>
                    <a:cubicBezTo>
                      <a:pt x="953" y="559"/>
                      <a:pt x="952" y="559"/>
                      <a:pt x="952" y="559"/>
                    </a:cubicBezTo>
                    <a:cubicBezTo>
                      <a:pt x="952" y="559"/>
                      <a:pt x="952" y="559"/>
                      <a:pt x="953" y="559"/>
                    </a:cubicBezTo>
                    <a:cubicBezTo>
                      <a:pt x="955" y="558"/>
                      <a:pt x="955" y="556"/>
                      <a:pt x="956" y="556"/>
                    </a:cubicBezTo>
                    <a:cubicBezTo>
                      <a:pt x="957" y="556"/>
                      <a:pt x="957" y="556"/>
                      <a:pt x="958" y="556"/>
                    </a:cubicBezTo>
                    <a:cubicBezTo>
                      <a:pt x="958" y="557"/>
                      <a:pt x="958" y="557"/>
                      <a:pt x="958" y="556"/>
                    </a:cubicBezTo>
                    <a:cubicBezTo>
                      <a:pt x="959" y="555"/>
                      <a:pt x="960" y="554"/>
                      <a:pt x="960" y="554"/>
                    </a:cubicBezTo>
                    <a:cubicBezTo>
                      <a:pt x="960" y="554"/>
                      <a:pt x="960" y="553"/>
                      <a:pt x="961" y="552"/>
                    </a:cubicBezTo>
                    <a:cubicBezTo>
                      <a:pt x="961" y="550"/>
                      <a:pt x="961" y="550"/>
                      <a:pt x="961" y="549"/>
                    </a:cubicBezTo>
                    <a:cubicBezTo>
                      <a:pt x="961" y="548"/>
                      <a:pt x="961" y="548"/>
                      <a:pt x="960" y="547"/>
                    </a:cubicBezTo>
                    <a:cubicBezTo>
                      <a:pt x="960" y="547"/>
                      <a:pt x="962" y="549"/>
                      <a:pt x="963" y="550"/>
                    </a:cubicBezTo>
                    <a:cubicBezTo>
                      <a:pt x="963" y="551"/>
                      <a:pt x="964" y="552"/>
                      <a:pt x="964" y="553"/>
                    </a:cubicBezTo>
                    <a:cubicBezTo>
                      <a:pt x="964" y="553"/>
                      <a:pt x="964" y="553"/>
                      <a:pt x="965" y="554"/>
                    </a:cubicBezTo>
                    <a:cubicBezTo>
                      <a:pt x="966" y="555"/>
                      <a:pt x="965" y="555"/>
                      <a:pt x="966" y="556"/>
                    </a:cubicBezTo>
                    <a:cubicBezTo>
                      <a:pt x="967" y="557"/>
                      <a:pt x="967" y="556"/>
                      <a:pt x="967" y="557"/>
                    </a:cubicBezTo>
                    <a:cubicBezTo>
                      <a:pt x="967" y="558"/>
                      <a:pt x="967" y="558"/>
                      <a:pt x="967" y="559"/>
                    </a:cubicBezTo>
                    <a:cubicBezTo>
                      <a:pt x="967" y="559"/>
                      <a:pt x="967" y="559"/>
                      <a:pt x="967" y="560"/>
                    </a:cubicBezTo>
                    <a:cubicBezTo>
                      <a:pt x="968" y="561"/>
                      <a:pt x="970" y="570"/>
                      <a:pt x="971" y="571"/>
                    </a:cubicBezTo>
                    <a:cubicBezTo>
                      <a:pt x="971" y="572"/>
                      <a:pt x="972" y="575"/>
                      <a:pt x="972" y="575"/>
                    </a:cubicBezTo>
                    <a:cubicBezTo>
                      <a:pt x="973" y="576"/>
                      <a:pt x="973" y="577"/>
                      <a:pt x="973" y="577"/>
                    </a:cubicBezTo>
                    <a:cubicBezTo>
                      <a:pt x="974" y="579"/>
                      <a:pt x="974" y="579"/>
                      <a:pt x="974" y="579"/>
                    </a:cubicBezTo>
                    <a:cubicBezTo>
                      <a:pt x="974" y="579"/>
                      <a:pt x="974" y="579"/>
                      <a:pt x="974" y="579"/>
                    </a:cubicBezTo>
                    <a:cubicBezTo>
                      <a:pt x="973" y="581"/>
                      <a:pt x="973" y="581"/>
                      <a:pt x="973" y="581"/>
                    </a:cubicBezTo>
                    <a:cubicBezTo>
                      <a:pt x="973" y="581"/>
                      <a:pt x="973" y="582"/>
                      <a:pt x="974" y="582"/>
                    </a:cubicBezTo>
                    <a:cubicBezTo>
                      <a:pt x="975" y="582"/>
                      <a:pt x="974" y="581"/>
                      <a:pt x="975" y="582"/>
                    </a:cubicBezTo>
                    <a:cubicBezTo>
                      <a:pt x="976" y="582"/>
                      <a:pt x="976" y="582"/>
                      <a:pt x="976" y="582"/>
                    </a:cubicBezTo>
                    <a:cubicBezTo>
                      <a:pt x="976" y="582"/>
                      <a:pt x="976" y="583"/>
                      <a:pt x="976" y="583"/>
                    </a:cubicBezTo>
                    <a:cubicBezTo>
                      <a:pt x="975" y="583"/>
                      <a:pt x="975" y="583"/>
                      <a:pt x="975" y="583"/>
                    </a:cubicBezTo>
                    <a:cubicBezTo>
                      <a:pt x="975" y="583"/>
                      <a:pt x="975" y="583"/>
                      <a:pt x="975" y="584"/>
                    </a:cubicBezTo>
                    <a:cubicBezTo>
                      <a:pt x="976" y="584"/>
                      <a:pt x="975" y="584"/>
                      <a:pt x="976" y="584"/>
                    </a:cubicBezTo>
                    <a:cubicBezTo>
                      <a:pt x="976" y="584"/>
                      <a:pt x="976" y="584"/>
                      <a:pt x="976" y="584"/>
                    </a:cubicBezTo>
                    <a:cubicBezTo>
                      <a:pt x="976" y="584"/>
                      <a:pt x="976" y="584"/>
                      <a:pt x="976" y="584"/>
                    </a:cubicBezTo>
                    <a:cubicBezTo>
                      <a:pt x="977" y="584"/>
                      <a:pt x="978" y="585"/>
                      <a:pt x="978" y="586"/>
                    </a:cubicBezTo>
                    <a:cubicBezTo>
                      <a:pt x="978" y="586"/>
                      <a:pt x="978" y="586"/>
                      <a:pt x="978" y="587"/>
                    </a:cubicBezTo>
                    <a:cubicBezTo>
                      <a:pt x="979" y="587"/>
                      <a:pt x="979" y="588"/>
                      <a:pt x="979" y="588"/>
                    </a:cubicBezTo>
                    <a:cubicBezTo>
                      <a:pt x="979" y="589"/>
                      <a:pt x="979" y="589"/>
                      <a:pt x="979" y="590"/>
                    </a:cubicBezTo>
                    <a:cubicBezTo>
                      <a:pt x="979" y="591"/>
                      <a:pt x="979" y="592"/>
                      <a:pt x="979" y="592"/>
                    </a:cubicBezTo>
                    <a:cubicBezTo>
                      <a:pt x="980" y="592"/>
                      <a:pt x="979" y="592"/>
                      <a:pt x="980" y="593"/>
                    </a:cubicBezTo>
                    <a:cubicBezTo>
                      <a:pt x="980" y="594"/>
                      <a:pt x="981" y="597"/>
                      <a:pt x="981" y="598"/>
                    </a:cubicBezTo>
                    <a:cubicBezTo>
                      <a:pt x="981" y="598"/>
                      <a:pt x="980" y="598"/>
                      <a:pt x="980" y="598"/>
                    </a:cubicBezTo>
                    <a:cubicBezTo>
                      <a:pt x="980" y="598"/>
                      <a:pt x="980" y="598"/>
                      <a:pt x="981" y="598"/>
                    </a:cubicBezTo>
                    <a:cubicBezTo>
                      <a:pt x="981" y="599"/>
                      <a:pt x="982" y="600"/>
                      <a:pt x="982" y="600"/>
                    </a:cubicBezTo>
                    <a:cubicBezTo>
                      <a:pt x="982" y="601"/>
                      <a:pt x="982" y="601"/>
                      <a:pt x="982" y="600"/>
                    </a:cubicBezTo>
                    <a:cubicBezTo>
                      <a:pt x="982" y="600"/>
                      <a:pt x="982" y="600"/>
                      <a:pt x="982" y="601"/>
                    </a:cubicBezTo>
                    <a:cubicBezTo>
                      <a:pt x="982" y="601"/>
                      <a:pt x="982" y="601"/>
                      <a:pt x="982" y="601"/>
                    </a:cubicBezTo>
                    <a:cubicBezTo>
                      <a:pt x="982" y="601"/>
                      <a:pt x="982" y="601"/>
                      <a:pt x="982" y="602"/>
                    </a:cubicBezTo>
                    <a:cubicBezTo>
                      <a:pt x="982" y="603"/>
                      <a:pt x="982" y="603"/>
                      <a:pt x="982" y="604"/>
                    </a:cubicBezTo>
                    <a:cubicBezTo>
                      <a:pt x="982" y="605"/>
                      <a:pt x="982" y="604"/>
                      <a:pt x="982" y="605"/>
                    </a:cubicBezTo>
                    <a:cubicBezTo>
                      <a:pt x="982" y="605"/>
                      <a:pt x="983" y="606"/>
                      <a:pt x="982" y="607"/>
                    </a:cubicBezTo>
                    <a:cubicBezTo>
                      <a:pt x="981" y="607"/>
                      <a:pt x="981" y="608"/>
                      <a:pt x="981" y="608"/>
                    </a:cubicBezTo>
                    <a:cubicBezTo>
                      <a:pt x="982" y="609"/>
                      <a:pt x="982" y="609"/>
                      <a:pt x="982" y="609"/>
                    </a:cubicBezTo>
                    <a:cubicBezTo>
                      <a:pt x="982" y="609"/>
                      <a:pt x="981" y="609"/>
                      <a:pt x="981" y="610"/>
                    </a:cubicBezTo>
                    <a:cubicBezTo>
                      <a:pt x="981" y="610"/>
                      <a:pt x="981" y="610"/>
                      <a:pt x="981" y="610"/>
                    </a:cubicBezTo>
                    <a:cubicBezTo>
                      <a:pt x="981" y="610"/>
                      <a:pt x="981" y="610"/>
                      <a:pt x="981" y="612"/>
                    </a:cubicBezTo>
                    <a:cubicBezTo>
                      <a:pt x="982" y="613"/>
                      <a:pt x="982" y="612"/>
                      <a:pt x="982" y="613"/>
                    </a:cubicBezTo>
                    <a:cubicBezTo>
                      <a:pt x="982" y="615"/>
                      <a:pt x="981" y="615"/>
                      <a:pt x="981" y="616"/>
                    </a:cubicBezTo>
                    <a:cubicBezTo>
                      <a:pt x="981" y="616"/>
                      <a:pt x="981" y="616"/>
                      <a:pt x="981" y="616"/>
                    </a:cubicBezTo>
                    <a:cubicBezTo>
                      <a:pt x="981" y="616"/>
                      <a:pt x="981" y="616"/>
                      <a:pt x="981" y="616"/>
                    </a:cubicBezTo>
                    <a:cubicBezTo>
                      <a:pt x="981" y="616"/>
                      <a:pt x="981" y="616"/>
                      <a:pt x="981" y="616"/>
                    </a:cubicBezTo>
                    <a:cubicBezTo>
                      <a:pt x="981" y="618"/>
                      <a:pt x="981" y="618"/>
                      <a:pt x="981" y="618"/>
                    </a:cubicBezTo>
                    <a:cubicBezTo>
                      <a:pt x="981" y="619"/>
                      <a:pt x="981" y="619"/>
                      <a:pt x="981" y="619"/>
                    </a:cubicBezTo>
                    <a:cubicBezTo>
                      <a:pt x="981" y="620"/>
                      <a:pt x="981" y="621"/>
                      <a:pt x="981" y="621"/>
                    </a:cubicBezTo>
                    <a:cubicBezTo>
                      <a:pt x="981" y="621"/>
                      <a:pt x="981" y="622"/>
                      <a:pt x="981" y="623"/>
                    </a:cubicBezTo>
                    <a:cubicBezTo>
                      <a:pt x="981" y="624"/>
                      <a:pt x="981" y="624"/>
                      <a:pt x="981" y="625"/>
                    </a:cubicBezTo>
                    <a:cubicBezTo>
                      <a:pt x="981" y="626"/>
                      <a:pt x="981" y="626"/>
                      <a:pt x="981" y="626"/>
                    </a:cubicBezTo>
                    <a:cubicBezTo>
                      <a:pt x="981" y="628"/>
                      <a:pt x="981" y="628"/>
                      <a:pt x="981" y="628"/>
                    </a:cubicBezTo>
                    <a:cubicBezTo>
                      <a:pt x="980" y="628"/>
                      <a:pt x="980" y="628"/>
                      <a:pt x="980" y="628"/>
                    </a:cubicBezTo>
                    <a:cubicBezTo>
                      <a:pt x="980" y="629"/>
                      <a:pt x="980" y="629"/>
                      <a:pt x="980" y="629"/>
                    </a:cubicBezTo>
                    <a:cubicBezTo>
                      <a:pt x="980" y="630"/>
                      <a:pt x="979" y="631"/>
                      <a:pt x="979" y="632"/>
                    </a:cubicBezTo>
                    <a:cubicBezTo>
                      <a:pt x="979" y="633"/>
                      <a:pt x="979" y="633"/>
                      <a:pt x="979" y="633"/>
                    </a:cubicBezTo>
                    <a:cubicBezTo>
                      <a:pt x="980" y="635"/>
                      <a:pt x="980" y="635"/>
                      <a:pt x="980" y="635"/>
                    </a:cubicBezTo>
                    <a:cubicBezTo>
                      <a:pt x="980" y="637"/>
                      <a:pt x="980" y="637"/>
                      <a:pt x="980" y="637"/>
                    </a:cubicBezTo>
                    <a:cubicBezTo>
                      <a:pt x="980" y="637"/>
                      <a:pt x="980" y="637"/>
                      <a:pt x="980" y="637"/>
                    </a:cubicBezTo>
                    <a:cubicBezTo>
                      <a:pt x="980" y="638"/>
                      <a:pt x="980" y="638"/>
                      <a:pt x="980" y="638"/>
                    </a:cubicBezTo>
                    <a:cubicBezTo>
                      <a:pt x="980" y="638"/>
                      <a:pt x="981" y="638"/>
                      <a:pt x="981" y="638"/>
                    </a:cubicBezTo>
                    <a:cubicBezTo>
                      <a:pt x="981" y="638"/>
                      <a:pt x="981" y="638"/>
                      <a:pt x="981" y="638"/>
                    </a:cubicBezTo>
                    <a:cubicBezTo>
                      <a:pt x="981" y="636"/>
                      <a:pt x="981" y="635"/>
                      <a:pt x="981" y="635"/>
                    </a:cubicBezTo>
                    <a:cubicBezTo>
                      <a:pt x="981" y="635"/>
                      <a:pt x="980" y="635"/>
                      <a:pt x="981" y="635"/>
                    </a:cubicBezTo>
                    <a:cubicBezTo>
                      <a:pt x="982" y="635"/>
                      <a:pt x="982" y="635"/>
                      <a:pt x="982" y="635"/>
                    </a:cubicBezTo>
                    <a:cubicBezTo>
                      <a:pt x="983" y="635"/>
                      <a:pt x="983" y="635"/>
                      <a:pt x="983" y="635"/>
                    </a:cubicBezTo>
                    <a:cubicBezTo>
                      <a:pt x="983" y="636"/>
                      <a:pt x="983" y="636"/>
                      <a:pt x="983" y="636"/>
                    </a:cubicBezTo>
                    <a:cubicBezTo>
                      <a:pt x="983" y="636"/>
                      <a:pt x="984" y="636"/>
                      <a:pt x="985" y="637"/>
                    </a:cubicBezTo>
                    <a:cubicBezTo>
                      <a:pt x="985" y="638"/>
                      <a:pt x="985" y="637"/>
                      <a:pt x="985" y="638"/>
                    </a:cubicBezTo>
                    <a:cubicBezTo>
                      <a:pt x="986" y="639"/>
                      <a:pt x="987" y="640"/>
                      <a:pt x="987" y="640"/>
                    </a:cubicBezTo>
                    <a:cubicBezTo>
                      <a:pt x="988" y="642"/>
                      <a:pt x="988" y="642"/>
                      <a:pt x="988" y="642"/>
                    </a:cubicBezTo>
                    <a:cubicBezTo>
                      <a:pt x="988" y="643"/>
                      <a:pt x="989" y="645"/>
                      <a:pt x="989" y="645"/>
                    </a:cubicBezTo>
                    <a:cubicBezTo>
                      <a:pt x="990" y="645"/>
                      <a:pt x="990" y="645"/>
                      <a:pt x="990" y="645"/>
                    </a:cubicBezTo>
                    <a:cubicBezTo>
                      <a:pt x="990" y="646"/>
                      <a:pt x="990" y="646"/>
                      <a:pt x="990" y="646"/>
                    </a:cubicBezTo>
                    <a:cubicBezTo>
                      <a:pt x="990" y="646"/>
                      <a:pt x="991" y="646"/>
                      <a:pt x="991" y="647"/>
                    </a:cubicBezTo>
                    <a:cubicBezTo>
                      <a:pt x="992" y="648"/>
                      <a:pt x="992" y="648"/>
                      <a:pt x="992" y="648"/>
                    </a:cubicBezTo>
                    <a:cubicBezTo>
                      <a:pt x="992" y="649"/>
                      <a:pt x="992" y="649"/>
                      <a:pt x="992" y="649"/>
                    </a:cubicBezTo>
                    <a:cubicBezTo>
                      <a:pt x="994" y="650"/>
                      <a:pt x="994" y="650"/>
                      <a:pt x="994" y="650"/>
                    </a:cubicBezTo>
                    <a:cubicBezTo>
                      <a:pt x="994" y="650"/>
                      <a:pt x="994" y="649"/>
                      <a:pt x="995" y="650"/>
                    </a:cubicBezTo>
                    <a:cubicBezTo>
                      <a:pt x="995" y="650"/>
                      <a:pt x="995" y="650"/>
                      <a:pt x="995" y="650"/>
                    </a:cubicBezTo>
                    <a:cubicBezTo>
                      <a:pt x="995" y="650"/>
                      <a:pt x="995" y="650"/>
                      <a:pt x="995" y="651"/>
                    </a:cubicBezTo>
                    <a:cubicBezTo>
                      <a:pt x="995" y="652"/>
                      <a:pt x="995" y="652"/>
                      <a:pt x="995" y="652"/>
                    </a:cubicBezTo>
                    <a:cubicBezTo>
                      <a:pt x="995" y="653"/>
                      <a:pt x="995" y="653"/>
                      <a:pt x="995" y="653"/>
                    </a:cubicBezTo>
                    <a:cubicBezTo>
                      <a:pt x="996" y="654"/>
                      <a:pt x="996" y="654"/>
                      <a:pt x="996" y="654"/>
                    </a:cubicBezTo>
                    <a:cubicBezTo>
                      <a:pt x="996" y="654"/>
                      <a:pt x="997" y="656"/>
                      <a:pt x="997" y="656"/>
                    </a:cubicBezTo>
                    <a:cubicBezTo>
                      <a:pt x="998" y="656"/>
                      <a:pt x="999" y="655"/>
                      <a:pt x="999" y="656"/>
                    </a:cubicBezTo>
                    <a:cubicBezTo>
                      <a:pt x="999" y="656"/>
                      <a:pt x="999" y="656"/>
                      <a:pt x="999" y="656"/>
                    </a:cubicBezTo>
                    <a:cubicBezTo>
                      <a:pt x="999" y="656"/>
                      <a:pt x="999" y="656"/>
                      <a:pt x="999" y="657"/>
                    </a:cubicBezTo>
                    <a:cubicBezTo>
                      <a:pt x="999" y="658"/>
                      <a:pt x="999" y="658"/>
                      <a:pt x="999" y="659"/>
                    </a:cubicBezTo>
                    <a:cubicBezTo>
                      <a:pt x="999" y="660"/>
                      <a:pt x="999" y="660"/>
                      <a:pt x="999" y="660"/>
                    </a:cubicBezTo>
                    <a:cubicBezTo>
                      <a:pt x="998" y="661"/>
                      <a:pt x="998" y="661"/>
                      <a:pt x="998" y="661"/>
                    </a:cubicBezTo>
                    <a:cubicBezTo>
                      <a:pt x="998" y="662"/>
                      <a:pt x="998" y="662"/>
                      <a:pt x="998" y="662"/>
                    </a:cubicBezTo>
                    <a:cubicBezTo>
                      <a:pt x="998" y="662"/>
                      <a:pt x="997" y="663"/>
                      <a:pt x="998" y="663"/>
                    </a:cubicBezTo>
                    <a:cubicBezTo>
                      <a:pt x="999" y="663"/>
                      <a:pt x="999" y="663"/>
                      <a:pt x="999" y="663"/>
                    </a:cubicBezTo>
                    <a:cubicBezTo>
                      <a:pt x="999" y="665"/>
                      <a:pt x="999" y="665"/>
                      <a:pt x="999" y="665"/>
                    </a:cubicBezTo>
                    <a:cubicBezTo>
                      <a:pt x="999" y="665"/>
                      <a:pt x="998" y="665"/>
                      <a:pt x="999" y="666"/>
                    </a:cubicBezTo>
                    <a:cubicBezTo>
                      <a:pt x="1000" y="667"/>
                      <a:pt x="1000" y="667"/>
                      <a:pt x="1000" y="667"/>
                    </a:cubicBezTo>
                    <a:cubicBezTo>
                      <a:pt x="1000" y="667"/>
                      <a:pt x="999" y="668"/>
                      <a:pt x="1000" y="668"/>
                    </a:cubicBezTo>
                    <a:cubicBezTo>
                      <a:pt x="1000" y="668"/>
                      <a:pt x="1000" y="668"/>
                      <a:pt x="1000" y="668"/>
                    </a:cubicBezTo>
                    <a:cubicBezTo>
                      <a:pt x="1000" y="668"/>
                      <a:pt x="1001" y="672"/>
                      <a:pt x="1001" y="673"/>
                    </a:cubicBezTo>
                    <a:cubicBezTo>
                      <a:pt x="1001" y="673"/>
                      <a:pt x="999" y="674"/>
                      <a:pt x="1001" y="675"/>
                    </a:cubicBezTo>
                    <a:cubicBezTo>
                      <a:pt x="1002" y="675"/>
                      <a:pt x="1002" y="675"/>
                      <a:pt x="1003" y="675"/>
                    </a:cubicBezTo>
                    <a:cubicBezTo>
                      <a:pt x="1003" y="675"/>
                      <a:pt x="1003" y="675"/>
                      <a:pt x="1003" y="676"/>
                    </a:cubicBezTo>
                    <a:cubicBezTo>
                      <a:pt x="1003" y="677"/>
                      <a:pt x="1004" y="678"/>
                      <a:pt x="1004" y="678"/>
                    </a:cubicBezTo>
                    <a:cubicBezTo>
                      <a:pt x="1004" y="678"/>
                      <a:pt x="1002" y="678"/>
                      <a:pt x="1004" y="679"/>
                    </a:cubicBezTo>
                    <a:cubicBezTo>
                      <a:pt x="1004" y="679"/>
                      <a:pt x="1004" y="679"/>
                      <a:pt x="1005" y="679"/>
                    </a:cubicBezTo>
                    <a:cubicBezTo>
                      <a:pt x="1005" y="680"/>
                      <a:pt x="1005" y="680"/>
                      <a:pt x="1005" y="680"/>
                    </a:cubicBezTo>
                    <a:cubicBezTo>
                      <a:pt x="1007" y="682"/>
                      <a:pt x="1006" y="681"/>
                      <a:pt x="1007" y="682"/>
                    </a:cubicBezTo>
                    <a:cubicBezTo>
                      <a:pt x="1007" y="683"/>
                      <a:pt x="1007" y="683"/>
                      <a:pt x="1007" y="682"/>
                    </a:cubicBezTo>
                    <a:cubicBezTo>
                      <a:pt x="1007" y="682"/>
                      <a:pt x="1007" y="682"/>
                      <a:pt x="1007" y="683"/>
                    </a:cubicBezTo>
                    <a:cubicBezTo>
                      <a:pt x="1008" y="685"/>
                      <a:pt x="1007" y="687"/>
                      <a:pt x="1007" y="687"/>
                    </a:cubicBezTo>
                    <a:cubicBezTo>
                      <a:pt x="1008" y="688"/>
                      <a:pt x="1008" y="688"/>
                      <a:pt x="1008" y="688"/>
                    </a:cubicBezTo>
                    <a:cubicBezTo>
                      <a:pt x="1008" y="688"/>
                      <a:pt x="1009" y="688"/>
                      <a:pt x="1009" y="688"/>
                    </a:cubicBezTo>
                    <a:cubicBezTo>
                      <a:pt x="1010" y="689"/>
                      <a:pt x="1010" y="689"/>
                      <a:pt x="1010" y="689"/>
                    </a:cubicBezTo>
                    <a:cubicBezTo>
                      <a:pt x="1011" y="690"/>
                      <a:pt x="1011" y="690"/>
                      <a:pt x="1011" y="690"/>
                    </a:cubicBezTo>
                    <a:cubicBezTo>
                      <a:pt x="1011" y="690"/>
                      <a:pt x="1009" y="690"/>
                      <a:pt x="1011" y="691"/>
                    </a:cubicBezTo>
                    <a:cubicBezTo>
                      <a:pt x="1013" y="692"/>
                      <a:pt x="1012" y="691"/>
                      <a:pt x="1014" y="692"/>
                    </a:cubicBezTo>
                    <a:cubicBezTo>
                      <a:pt x="1015" y="694"/>
                      <a:pt x="1020" y="699"/>
                      <a:pt x="1023" y="699"/>
                    </a:cubicBezTo>
                    <a:cubicBezTo>
                      <a:pt x="1024" y="699"/>
                      <a:pt x="1024" y="699"/>
                      <a:pt x="1024" y="699"/>
                    </a:cubicBezTo>
                    <a:cubicBezTo>
                      <a:pt x="1025" y="699"/>
                      <a:pt x="1025" y="699"/>
                      <a:pt x="1025" y="700"/>
                    </a:cubicBezTo>
                    <a:cubicBezTo>
                      <a:pt x="1026" y="701"/>
                      <a:pt x="1027" y="702"/>
                      <a:pt x="1027" y="702"/>
                    </a:cubicBezTo>
                    <a:cubicBezTo>
                      <a:pt x="1028" y="703"/>
                      <a:pt x="1028" y="703"/>
                      <a:pt x="1028" y="703"/>
                    </a:cubicBezTo>
                    <a:cubicBezTo>
                      <a:pt x="1028" y="703"/>
                      <a:pt x="1029" y="704"/>
                      <a:pt x="1029" y="704"/>
                    </a:cubicBezTo>
                    <a:cubicBezTo>
                      <a:pt x="1030" y="705"/>
                      <a:pt x="1029" y="706"/>
                      <a:pt x="1029" y="706"/>
                    </a:cubicBezTo>
                    <a:cubicBezTo>
                      <a:pt x="1030" y="706"/>
                      <a:pt x="1030" y="706"/>
                      <a:pt x="1030" y="706"/>
                    </a:cubicBezTo>
                    <a:cubicBezTo>
                      <a:pt x="1029" y="706"/>
                      <a:pt x="1029" y="706"/>
                      <a:pt x="1030" y="707"/>
                    </a:cubicBezTo>
                    <a:cubicBezTo>
                      <a:pt x="1032" y="708"/>
                      <a:pt x="1031" y="708"/>
                      <a:pt x="1033" y="708"/>
                    </a:cubicBezTo>
                    <a:cubicBezTo>
                      <a:pt x="1034" y="708"/>
                      <a:pt x="1033" y="709"/>
                      <a:pt x="1034" y="708"/>
                    </a:cubicBezTo>
                    <a:cubicBezTo>
                      <a:pt x="1035" y="707"/>
                      <a:pt x="1037" y="707"/>
                      <a:pt x="1035" y="706"/>
                    </a:cubicBezTo>
                    <a:cubicBezTo>
                      <a:pt x="1033" y="705"/>
                      <a:pt x="1034" y="706"/>
                      <a:pt x="1033" y="705"/>
                    </a:cubicBezTo>
                    <a:cubicBezTo>
                      <a:pt x="1033" y="705"/>
                      <a:pt x="1032" y="705"/>
                      <a:pt x="1032" y="705"/>
                    </a:cubicBezTo>
                    <a:cubicBezTo>
                      <a:pt x="1032" y="705"/>
                      <a:pt x="1032" y="705"/>
                      <a:pt x="1032" y="704"/>
                    </a:cubicBezTo>
                    <a:cubicBezTo>
                      <a:pt x="1032" y="704"/>
                      <a:pt x="1032" y="704"/>
                      <a:pt x="1032" y="704"/>
                    </a:cubicBezTo>
                    <a:cubicBezTo>
                      <a:pt x="1032" y="704"/>
                      <a:pt x="1032" y="704"/>
                      <a:pt x="1032" y="703"/>
                    </a:cubicBezTo>
                    <a:cubicBezTo>
                      <a:pt x="1034" y="702"/>
                      <a:pt x="1034" y="703"/>
                      <a:pt x="1034" y="701"/>
                    </a:cubicBezTo>
                    <a:cubicBezTo>
                      <a:pt x="1034" y="698"/>
                      <a:pt x="1034" y="699"/>
                      <a:pt x="1034" y="698"/>
                    </a:cubicBezTo>
                    <a:cubicBezTo>
                      <a:pt x="1033" y="697"/>
                      <a:pt x="1032" y="695"/>
                      <a:pt x="1032" y="695"/>
                    </a:cubicBezTo>
                    <a:cubicBezTo>
                      <a:pt x="1032" y="694"/>
                      <a:pt x="1032" y="694"/>
                      <a:pt x="1032" y="695"/>
                    </a:cubicBezTo>
                    <a:cubicBezTo>
                      <a:pt x="1032" y="695"/>
                      <a:pt x="1032" y="695"/>
                      <a:pt x="1032" y="694"/>
                    </a:cubicBezTo>
                    <a:cubicBezTo>
                      <a:pt x="1030" y="692"/>
                      <a:pt x="1030" y="691"/>
                      <a:pt x="1029" y="690"/>
                    </a:cubicBezTo>
                    <a:cubicBezTo>
                      <a:pt x="1029" y="690"/>
                      <a:pt x="1028" y="688"/>
                      <a:pt x="1027" y="688"/>
                    </a:cubicBezTo>
                    <a:cubicBezTo>
                      <a:pt x="1026" y="687"/>
                      <a:pt x="1026" y="687"/>
                      <a:pt x="1026" y="687"/>
                    </a:cubicBezTo>
                    <a:cubicBezTo>
                      <a:pt x="1026" y="687"/>
                      <a:pt x="1026" y="672"/>
                      <a:pt x="1025" y="668"/>
                    </a:cubicBezTo>
                    <a:cubicBezTo>
                      <a:pt x="1024" y="664"/>
                      <a:pt x="1024" y="664"/>
                      <a:pt x="1024" y="664"/>
                    </a:cubicBezTo>
                    <a:cubicBezTo>
                      <a:pt x="1024" y="664"/>
                      <a:pt x="1023" y="665"/>
                      <a:pt x="1022" y="663"/>
                    </a:cubicBezTo>
                    <a:cubicBezTo>
                      <a:pt x="1021" y="661"/>
                      <a:pt x="1020" y="660"/>
                      <a:pt x="1020" y="660"/>
                    </a:cubicBezTo>
                    <a:cubicBezTo>
                      <a:pt x="1020" y="660"/>
                      <a:pt x="1018" y="660"/>
                      <a:pt x="1017" y="659"/>
                    </a:cubicBezTo>
                    <a:cubicBezTo>
                      <a:pt x="1017" y="658"/>
                      <a:pt x="1017" y="658"/>
                      <a:pt x="1017" y="658"/>
                    </a:cubicBezTo>
                    <a:cubicBezTo>
                      <a:pt x="1017" y="658"/>
                      <a:pt x="1016" y="656"/>
                      <a:pt x="1016" y="655"/>
                    </a:cubicBezTo>
                    <a:cubicBezTo>
                      <a:pt x="1015" y="655"/>
                      <a:pt x="1015" y="655"/>
                      <a:pt x="1015" y="655"/>
                    </a:cubicBezTo>
                    <a:cubicBezTo>
                      <a:pt x="1014" y="654"/>
                      <a:pt x="1014" y="654"/>
                      <a:pt x="1014" y="654"/>
                    </a:cubicBezTo>
                    <a:cubicBezTo>
                      <a:pt x="1013" y="654"/>
                      <a:pt x="1013" y="654"/>
                      <a:pt x="1013" y="654"/>
                    </a:cubicBezTo>
                    <a:cubicBezTo>
                      <a:pt x="1012" y="653"/>
                      <a:pt x="1012" y="653"/>
                      <a:pt x="1012" y="653"/>
                    </a:cubicBezTo>
                    <a:cubicBezTo>
                      <a:pt x="1012" y="653"/>
                      <a:pt x="1011" y="652"/>
                      <a:pt x="1011" y="652"/>
                    </a:cubicBezTo>
                    <a:cubicBezTo>
                      <a:pt x="1011" y="651"/>
                      <a:pt x="1010" y="651"/>
                      <a:pt x="1010" y="651"/>
                    </a:cubicBezTo>
                    <a:cubicBezTo>
                      <a:pt x="1010" y="649"/>
                      <a:pt x="1010" y="649"/>
                      <a:pt x="1010" y="649"/>
                    </a:cubicBezTo>
                    <a:cubicBezTo>
                      <a:pt x="1010" y="649"/>
                      <a:pt x="1008" y="649"/>
                      <a:pt x="1008" y="648"/>
                    </a:cubicBezTo>
                    <a:cubicBezTo>
                      <a:pt x="1007" y="648"/>
                      <a:pt x="1007" y="647"/>
                      <a:pt x="1006" y="647"/>
                    </a:cubicBezTo>
                    <a:cubicBezTo>
                      <a:pt x="1005" y="647"/>
                      <a:pt x="1004" y="648"/>
                      <a:pt x="1004" y="648"/>
                    </a:cubicBezTo>
                    <a:cubicBezTo>
                      <a:pt x="1003" y="648"/>
                      <a:pt x="1003" y="648"/>
                      <a:pt x="1003" y="648"/>
                    </a:cubicBezTo>
                    <a:cubicBezTo>
                      <a:pt x="1002" y="647"/>
                      <a:pt x="1002" y="647"/>
                      <a:pt x="1002" y="647"/>
                    </a:cubicBezTo>
                    <a:cubicBezTo>
                      <a:pt x="1000" y="646"/>
                      <a:pt x="1000" y="646"/>
                      <a:pt x="1000" y="646"/>
                    </a:cubicBezTo>
                    <a:cubicBezTo>
                      <a:pt x="1000" y="646"/>
                      <a:pt x="999" y="645"/>
                      <a:pt x="998" y="644"/>
                    </a:cubicBezTo>
                    <a:cubicBezTo>
                      <a:pt x="998" y="644"/>
                      <a:pt x="998" y="644"/>
                      <a:pt x="998" y="644"/>
                    </a:cubicBezTo>
                    <a:cubicBezTo>
                      <a:pt x="998" y="644"/>
                      <a:pt x="996" y="642"/>
                      <a:pt x="996" y="641"/>
                    </a:cubicBezTo>
                    <a:cubicBezTo>
                      <a:pt x="996" y="641"/>
                      <a:pt x="996" y="641"/>
                      <a:pt x="996" y="641"/>
                    </a:cubicBezTo>
                    <a:cubicBezTo>
                      <a:pt x="996" y="641"/>
                      <a:pt x="996" y="641"/>
                      <a:pt x="996" y="641"/>
                    </a:cubicBezTo>
                    <a:cubicBezTo>
                      <a:pt x="997" y="640"/>
                      <a:pt x="997" y="640"/>
                      <a:pt x="997" y="640"/>
                    </a:cubicBezTo>
                    <a:cubicBezTo>
                      <a:pt x="998" y="638"/>
                      <a:pt x="998" y="638"/>
                      <a:pt x="998" y="638"/>
                    </a:cubicBezTo>
                    <a:cubicBezTo>
                      <a:pt x="996" y="636"/>
                      <a:pt x="996" y="636"/>
                      <a:pt x="996" y="636"/>
                    </a:cubicBezTo>
                    <a:cubicBezTo>
                      <a:pt x="997" y="634"/>
                      <a:pt x="997" y="634"/>
                      <a:pt x="997" y="634"/>
                    </a:cubicBezTo>
                    <a:cubicBezTo>
                      <a:pt x="995" y="633"/>
                      <a:pt x="995" y="633"/>
                      <a:pt x="995" y="633"/>
                    </a:cubicBezTo>
                    <a:cubicBezTo>
                      <a:pt x="995" y="633"/>
                      <a:pt x="994" y="632"/>
                      <a:pt x="994" y="631"/>
                    </a:cubicBezTo>
                    <a:cubicBezTo>
                      <a:pt x="994" y="631"/>
                      <a:pt x="994" y="630"/>
                      <a:pt x="994" y="630"/>
                    </a:cubicBezTo>
                    <a:cubicBezTo>
                      <a:pt x="993" y="629"/>
                      <a:pt x="993" y="629"/>
                      <a:pt x="993" y="629"/>
                    </a:cubicBezTo>
                    <a:cubicBezTo>
                      <a:pt x="994" y="626"/>
                      <a:pt x="994" y="626"/>
                      <a:pt x="994" y="626"/>
                    </a:cubicBezTo>
                    <a:cubicBezTo>
                      <a:pt x="992" y="625"/>
                      <a:pt x="992" y="625"/>
                      <a:pt x="992" y="625"/>
                    </a:cubicBezTo>
                    <a:cubicBezTo>
                      <a:pt x="992" y="625"/>
                      <a:pt x="992" y="625"/>
                      <a:pt x="990" y="626"/>
                    </a:cubicBezTo>
                    <a:cubicBezTo>
                      <a:pt x="989" y="626"/>
                      <a:pt x="989" y="626"/>
                      <a:pt x="989" y="626"/>
                    </a:cubicBezTo>
                    <a:cubicBezTo>
                      <a:pt x="989" y="626"/>
                      <a:pt x="989" y="627"/>
                      <a:pt x="988" y="627"/>
                    </a:cubicBezTo>
                    <a:cubicBezTo>
                      <a:pt x="987" y="626"/>
                      <a:pt x="986" y="625"/>
                      <a:pt x="987" y="625"/>
                    </a:cubicBezTo>
                    <a:cubicBezTo>
                      <a:pt x="987" y="624"/>
                      <a:pt x="987" y="623"/>
                      <a:pt x="987" y="623"/>
                    </a:cubicBezTo>
                    <a:cubicBezTo>
                      <a:pt x="987" y="623"/>
                      <a:pt x="987" y="623"/>
                      <a:pt x="987" y="623"/>
                    </a:cubicBezTo>
                    <a:cubicBezTo>
                      <a:pt x="987" y="623"/>
                      <a:pt x="988" y="623"/>
                      <a:pt x="987" y="623"/>
                    </a:cubicBezTo>
                    <a:cubicBezTo>
                      <a:pt x="987" y="622"/>
                      <a:pt x="987" y="621"/>
                      <a:pt x="987" y="621"/>
                    </a:cubicBezTo>
                    <a:cubicBezTo>
                      <a:pt x="987" y="620"/>
                      <a:pt x="987" y="619"/>
                      <a:pt x="987" y="618"/>
                    </a:cubicBezTo>
                    <a:cubicBezTo>
                      <a:pt x="987" y="617"/>
                      <a:pt x="986" y="617"/>
                      <a:pt x="986" y="615"/>
                    </a:cubicBezTo>
                    <a:cubicBezTo>
                      <a:pt x="987" y="614"/>
                      <a:pt x="987" y="613"/>
                      <a:pt x="988" y="612"/>
                    </a:cubicBezTo>
                    <a:cubicBezTo>
                      <a:pt x="988" y="611"/>
                      <a:pt x="988" y="610"/>
                      <a:pt x="989" y="610"/>
                    </a:cubicBezTo>
                    <a:cubicBezTo>
                      <a:pt x="989" y="609"/>
                      <a:pt x="990" y="610"/>
                      <a:pt x="990" y="609"/>
                    </a:cubicBezTo>
                    <a:cubicBezTo>
                      <a:pt x="990" y="607"/>
                      <a:pt x="988" y="605"/>
                      <a:pt x="989" y="604"/>
                    </a:cubicBezTo>
                    <a:cubicBezTo>
                      <a:pt x="989" y="604"/>
                      <a:pt x="989" y="604"/>
                      <a:pt x="989" y="604"/>
                    </a:cubicBezTo>
                    <a:cubicBezTo>
                      <a:pt x="989" y="604"/>
                      <a:pt x="989" y="604"/>
                      <a:pt x="989" y="604"/>
                    </a:cubicBezTo>
                    <a:cubicBezTo>
                      <a:pt x="990" y="603"/>
                      <a:pt x="991" y="600"/>
                      <a:pt x="991" y="600"/>
                    </a:cubicBezTo>
                    <a:cubicBezTo>
                      <a:pt x="991" y="600"/>
                      <a:pt x="991" y="600"/>
                      <a:pt x="991" y="599"/>
                    </a:cubicBezTo>
                    <a:cubicBezTo>
                      <a:pt x="991" y="597"/>
                      <a:pt x="991" y="597"/>
                      <a:pt x="991" y="596"/>
                    </a:cubicBezTo>
                    <a:cubicBezTo>
                      <a:pt x="992" y="595"/>
                      <a:pt x="992" y="593"/>
                      <a:pt x="991" y="592"/>
                    </a:cubicBezTo>
                    <a:cubicBezTo>
                      <a:pt x="990" y="590"/>
                      <a:pt x="990" y="590"/>
                      <a:pt x="991" y="589"/>
                    </a:cubicBezTo>
                    <a:cubicBezTo>
                      <a:pt x="991" y="589"/>
                      <a:pt x="991" y="588"/>
                      <a:pt x="991" y="588"/>
                    </a:cubicBezTo>
                    <a:cubicBezTo>
                      <a:pt x="991" y="588"/>
                      <a:pt x="989" y="586"/>
                      <a:pt x="991" y="586"/>
                    </a:cubicBezTo>
                    <a:cubicBezTo>
                      <a:pt x="992" y="585"/>
                      <a:pt x="993" y="585"/>
                      <a:pt x="993" y="584"/>
                    </a:cubicBezTo>
                    <a:cubicBezTo>
                      <a:pt x="994" y="584"/>
                      <a:pt x="994" y="584"/>
                      <a:pt x="994" y="584"/>
                    </a:cubicBezTo>
                    <a:cubicBezTo>
                      <a:pt x="997" y="585"/>
                      <a:pt x="997" y="585"/>
                      <a:pt x="997" y="585"/>
                    </a:cubicBezTo>
                    <a:cubicBezTo>
                      <a:pt x="997" y="585"/>
                      <a:pt x="997" y="584"/>
                      <a:pt x="998" y="585"/>
                    </a:cubicBezTo>
                    <a:cubicBezTo>
                      <a:pt x="998" y="585"/>
                      <a:pt x="998" y="585"/>
                      <a:pt x="998" y="585"/>
                    </a:cubicBezTo>
                    <a:cubicBezTo>
                      <a:pt x="998" y="584"/>
                      <a:pt x="998" y="584"/>
                      <a:pt x="998" y="585"/>
                    </a:cubicBezTo>
                    <a:cubicBezTo>
                      <a:pt x="999" y="587"/>
                      <a:pt x="1000" y="587"/>
                      <a:pt x="999" y="588"/>
                    </a:cubicBezTo>
                    <a:cubicBezTo>
                      <a:pt x="999" y="588"/>
                      <a:pt x="999" y="589"/>
                      <a:pt x="999" y="589"/>
                    </a:cubicBezTo>
                    <a:cubicBezTo>
                      <a:pt x="999" y="590"/>
                      <a:pt x="999" y="591"/>
                      <a:pt x="999" y="591"/>
                    </a:cubicBezTo>
                    <a:cubicBezTo>
                      <a:pt x="999" y="592"/>
                      <a:pt x="999" y="592"/>
                      <a:pt x="999" y="592"/>
                    </a:cubicBezTo>
                    <a:cubicBezTo>
                      <a:pt x="1000" y="593"/>
                      <a:pt x="1000" y="593"/>
                      <a:pt x="1000" y="593"/>
                    </a:cubicBezTo>
                    <a:cubicBezTo>
                      <a:pt x="1000" y="593"/>
                      <a:pt x="1000" y="593"/>
                      <a:pt x="1000" y="593"/>
                    </a:cubicBezTo>
                    <a:cubicBezTo>
                      <a:pt x="1001" y="593"/>
                      <a:pt x="1001" y="593"/>
                      <a:pt x="1001" y="593"/>
                    </a:cubicBezTo>
                    <a:cubicBezTo>
                      <a:pt x="1003" y="593"/>
                      <a:pt x="1003" y="593"/>
                      <a:pt x="1003" y="593"/>
                    </a:cubicBezTo>
                    <a:cubicBezTo>
                      <a:pt x="1003" y="593"/>
                      <a:pt x="1002" y="594"/>
                      <a:pt x="1004" y="593"/>
                    </a:cubicBezTo>
                    <a:cubicBezTo>
                      <a:pt x="1006" y="592"/>
                      <a:pt x="1005" y="592"/>
                      <a:pt x="1006" y="592"/>
                    </a:cubicBezTo>
                    <a:cubicBezTo>
                      <a:pt x="1007" y="592"/>
                      <a:pt x="1006" y="591"/>
                      <a:pt x="1007" y="592"/>
                    </a:cubicBezTo>
                    <a:cubicBezTo>
                      <a:pt x="1008" y="594"/>
                      <a:pt x="1007" y="593"/>
                      <a:pt x="1008" y="594"/>
                    </a:cubicBezTo>
                    <a:cubicBezTo>
                      <a:pt x="1008" y="594"/>
                      <a:pt x="1009" y="594"/>
                      <a:pt x="1009" y="594"/>
                    </a:cubicBezTo>
                    <a:cubicBezTo>
                      <a:pt x="1010" y="595"/>
                      <a:pt x="1010" y="595"/>
                      <a:pt x="1010" y="595"/>
                    </a:cubicBezTo>
                    <a:cubicBezTo>
                      <a:pt x="1010" y="596"/>
                      <a:pt x="1010" y="596"/>
                      <a:pt x="1010" y="596"/>
                    </a:cubicBezTo>
                    <a:cubicBezTo>
                      <a:pt x="1011" y="598"/>
                      <a:pt x="1011" y="598"/>
                      <a:pt x="1011" y="598"/>
                    </a:cubicBezTo>
                    <a:cubicBezTo>
                      <a:pt x="1012" y="600"/>
                      <a:pt x="1012" y="600"/>
                      <a:pt x="1012" y="600"/>
                    </a:cubicBezTo>
                    <a:cubicBezTo>
                      <a:pt x="1013" y="599"/>
                      <a:pt x="1012" y="599"/>
                      <a:pt x="1013" y="599"/>
                    </a:cubicBezTo>
                    <a:cubicBezTo>
                      <a:pt x="1013" y="599"/>
                      <a:pt x="1013" y="599"/>
                      <a:pt x="1013" y="599"/>
                    </a:cubicBezTo>
                    <a:cubicBezTo>
                      <a:pt x="1014" y="598"/>
                      <a:pt x="1014" y="598"/>
                      <a:pt x="1014" y="598"/>
                    </a:cubicBezTo>
                    <a:cubicBezTo>
                      <a:pt x="1015" y="599"/>
                      <a:pt x="1015" y="599"/>
                      <a:pt x="1015" y="599"/>
                    </a:cubicBezTo>
                    <a:cubicBezTo>
                      <a:pt x="1015" y="599"/>
                      <a:pt x="1015" y="599"/>
                      <a:pt x="1015" y="600"/>
                    </a:cubicBezTo>
                    <a:cubicBezTo>
                      <a:pt x="1016" y="600"/>
                      <a:pt x="1017" y="602"/>
                      <a:pt x="1018" y="603"/>
                    </a:cubicBezTo>
                    <a:cubicBezTo>
                      <a:pt x="1018" y="603"/>
                      <a:pt x="1018" y="603"/>
                      <a:pt x="1018" y="603"/>
                    </a:cubicBezTo>
                    <a:cubicBezTo>
                      <a:pt x="1018" y="603"/>
                      <a:pt x="1018" y="603"/>
                      <a:pt x="1018" y="603"/>
                    </a:cubicBezTo>
                    <a:cubicBezTo>
                      <a:pt x="1019" y="604"/>
                      <a:pt x="1020" y="606"/>
                      <a:pt x="1020" y="606"/>
                    </a:cubicBezTo>
                    <a:cubicBezTo>
                      <a:pt x="1020" y="606"/>
                      <a:pt x="1019" y="606"/>
                      <a:pt x="1019" y="607"/>
                    </a:cubicBezTo>
                    <a:cubicBezTo>
                      <a:pt x="1020" y="607"/>
                      <a:pt x="1020" y="608"/>
                      <a:pt x="1020" y="608"/>
                    </a:cubicBezTo>
                    <a:cubicBezTo>
                      <a:pt x="1020" y="608"/>
                      <a:pt x="1020" y="608"/>
                      <a:pt x="1020" y="608"/>
                    </a:cubicBezTo>
                    <a:cubicBezTo>
                      <a:pt x="1020" y="608"/>
                      <a:pt x="1020" y="608"/>
                      <a:pt x="1020" y="608"/>
                    </a:cubicBezTo>
                    <a:cubicBezTo>
                      <a:pt x="1021" y="609"/>
                      <a:pt x="1021" y="609"/>
                      <a:pt x="1022" y="608"/>
                    </a:cubicBezTo>
                    <a:cubicBezTo>
                      <a:pt x="1022" y="608"/>
                      <a:pt x="1022" y="608"/>
                      <a:pt x="1022" y="608"/>
                    </a:cubicBezTo>
                    <a:cubicBezTo>
                      <a:pt x="1023" y="609"/>
                      <a:pt x="1023" y="609"/>
                      <a:pt x="1023" y="609"/>
                    </a:cubicBezTo>
                    <a:cubicBezTo>
                      <a:pt x="1023" y="609"/>
                      <a:pt x="1023" y="609"/>
                      <a:pt x="1023" y="609"/>
                    </a:cubicBezTo>
                    <a:cubicBezTo>
                      <a:pt x="1023" y="609"/>
                      <a:pt x="1023" y="609"/>
                      <a:pt x="1024" y="609"/>
                    </a:cubicBezTo>
                    <a:cubicBezTo>
                      <a:pt x="1025" y="610"/>
                      <a:pt x="1027" y="612"/>
                      <a:pt x="1027" y="612"/>
                    </a:cubicBezTo>
                    <a:cubicBezTo>
                      <a:pt x="1027" y="613"/>
                      <a:pt x="1029" y="613"/>
                      <a:pt x="1029" y="613"/>
                    </a:cubicBezTo>
                    <a:cubicBezTo>
                      <a:pt x="1029" y="614"/>
                      <a:pt x="1029" y="614"/>
                      <a:pt x="1029" y="614"/>
                    </a:cubicBezTo>
                    <a:cubicBezTo>
                      <a:pt x="1029" y="614"/>
                      <a:pt x="1029" y="614"/>
                      <a:pt x="1030" y="614"/>
                    </a:cubicBezTo>
                    <a:cubicBezTo>
                      <a:pt x="1030" y="614"/>
                      <a:pt x="1030" y="614"/>
                      <a:pt x="1030" y="614"/>
                    </a:cubicBezTo>
                    <a:cubicBezTo>
                      <a:pt x="1030" y="614"/>
                      <a:pt x="1031" y="615"/>
                      <a:pt x="1031" y="615"/>
                    </a:cubicBezTo>
                    <a:cubicBezTo>
                      <a:pt x="1031" y="615"/>
                      <a:pt x="1031" y="616"/>
                      <a:pt x="1032" y="616"/>
                    </a:cubicBezTo>
                    <a:cubicBezTo>
                      <a:pt x="1032" y="616"/>
                      <a:pt x="1032" y="616"/>
                      <a:pt x="1032" y="616"/>
                    </a:cubicBezTo>
                    <a:cubicBezTo>
                      <a:pt x="1034" y="617"/>
                      <a:pt x="1034" y="617"/>
                      <a:pt x="1034" y="617"/>
                    </a:cubicBezTo>
                    <a:cubicBezTo>
                      <a:pt x="1036" y="617"/>
                      <a:pt x="1036" y="617"/>
                      <a:pt x="1036" y="617"/>
                    </a:cubicBezTo>
                    <a:cubicBezTo>
                      <a:pt x="1036" y="618"/>
                      <a:pt x="1036" y="618"/>
                      <a:pt x="1036" y="618"/>
                    </a:cubicBezTo>
                    <a:cubicBezTo>
                      <a:pt x="1036" y="618"/>
                      <a:pt x="1036" y="618"/>
                      <a:pt x="1036" y="619"/>
                    </a:cubicBezTo>
                    <a:cubicBezTo>
                      <a:pt x="1036" y="619"/>
                      <a:pt x="1037" y="619"/>
                      <a:pt x="1036" y="619"/>
                    </a:cubicBezTo>
                    <a:cubicBezTo>
                      <a:pt x="1036" y="620"/>
                      <a:pt x="1036" y="620"/>
                      <a:pt x="1036" y="620"/>
                    </a:cubicBezTo>
                    <a:cubicBezTo>
                      <a:pt x="1036" y="620"/>
                      <a:pt x="1035" y="621"/>
                      <a:pt x="1035" y="621"/>
                    </a:cubicBezTo>
                    <a:cubicBezTo>
                      <a:pt x="1035" y="621"/>
                      <a:pt x="1035" y="629"/>
                      <a:pt x="1035" y="629"/>
                    </a:cubicBezTo>
                    <a:cubicBezTo>
                      <a:pt x="1035" y="629"/>
                      <a:pt x="1035" y="630"/>
                      <a:pt x="1035" y="630"/>
                    </a:cubicBezTo>
                    <a:cubicBezTo>
                      <a:pt x="1035" y="631"/>
                      <a:pt x="1034" y="632"/>
                      <a:pt x="1034" y="632"/>
                    </a:cubicBezTo>
                    <a:cubicBezTo>
                      <a:pt x="1034" y="632"/>
                      <a:pt x="1034" y="632"/>
                      <a:pt x="1036" y="632"/>
                    </a:cubicBezTo>
                    <a:cubicBezTo>
                      <a:pt x="1037" y="632"/>
                      <a:pt x="1037" y="632"/>
                      <a:pt x="1037" y="632"/>
                    </a:cubicBezTo>
                    <a:cubicBezTo>
                      <a:pt x="1037" y="632"/>
                      <a:pt x="1038" y="632"/>
                      <a:pt x="1038" y="631"/>
                    </a:cubicBezTo>
                    <a:cubicBezTo>
                      <a:pt x="1038" y="631"/>
                      <a:pt x="1039" y="631"/>
                      <a:pt x="1039" y="630"/>
                    </a:cubicBezTo>
                    <a:cubicBezTo>
                      <a:pt x="1039" y="630"/>
                      <a:pt x="1039" y="629"/>
                      <a:pt x="1040" y="629"/>
                    </a:cubicBezTo>
                    <a:cubicBezTo>
                      <a:pt x="1040" y="629"/>
                      <a:pt x="1041" y="629"/>
                      <a:pt x="1041" y="628"/>
                    </a:cubicBezTo>
                    <a:cubicBezTo>
                      <a:pt x="1041" y="627"/>
                      <a:pt x="1040" y="627"/>
                      <a:pt x="1041" y="627"/>
                    </a:cubicBezTo>
                    <a:cubicBezTo>
                      <a:pt x="1042" y="627"/>
                      <a:pt x="1042" y="627"/>
                      <a:pt x="1042" y="627"/>
                    </a:cubicBezTo>
                    <a:cubicBezTo>
                      <a:pt x="1042" y="627"/>
                      <a:pt x="1043" y="627"/>
                      <a:pt x="1044" y="626"/>
                    </a:cubicBezTo>
                    <a:cubicBezTo>
                      <a:pt x="1045" y="624"/>
                      <a:pt x="1045" y="624"/>
                      <a:pt x="1045" y="624"/>
                    </a:cubicBezTo>
                    <a:cubicBezTo>
                      <a:pt x="1046" y="624"/>
                      <a:pt x="1046" y="624"/>
                      <a:pt x="1046" y="624"/>
                    </a:cubicBezTo>
                    <a:cubicBezTo>
                      <a:pt x="1046" y="622"/>
                      <a:pt x="1046" y="622"/>
                      <a:pt x="1046" y="622"/>
                    </a:cubicBezTo>
                    <a:cubicBezTo>
                      <a:pt x="1046" y="622"/>
                      <a:pt x="1046" y="622"/>
                      <a:pt x="1047" y="622"/>
                    </a:cubicBezTo>
                    <a:cubicBezTo>
                      <a:pt x="1047" y="622"/>
                      <a:pt x="1047" y="623"/>
                      <a:pt x="1048" y="623"/>
                    </a:cubicBezTo>
                    <a:cubicBezTo>
                      <a:pt x="1048" y="622"/>
                      <a:pt x="1048" y="623"/>
                      <a:pt x="1049" y="622"/>
                    </a:cubicBezTo>
                    <a:cubicBezTo>
                      <a:pt x="1049" y="621"/>
                      <a:pt x="1049" y="620"/>
                      <a:pt x="1049" y="620"/>
                    </a:cubicBezTo>
                    <a:cubicBezTo>
                      <a:pt x="1049" y="619"/>
                      <a:pt x="1049" y="619"/>
                      <a:pt x="1049" y="619"/>
                    </a:cubicBezTo>
                    <a:cubicBezTo>
                      <a:pt x="1049" y="617"/>
                      <a:pt x="1049" y="617"/>
                      <a:pt x="1049" y="617"/>
                    </a:cubicBezTo>
                    <a:cubicBezTo>
                      <a:pt x="1049" y="617"/>
                      <a:pt x="1049" y="618"/>
                      <a:pt x="1049" y="617"/>
                    </a:cubicBezTo>
                    <a:cubicBezTo>
                      <a:pt x="1049" y="616"/>
                      <a:pt x="1048" y="616"/>
                      <a:pt x="1049" y="615"/>
                    </a:cubicBezTo>
                    <a:cubicBezTo>
                      <a:pt x="1050" y="614"/>
                      <a:pt x="1051" y="614"/>
                      <a:pt x="1051" y="614"/>
                    </a:cubicBezTo>
                    <a:cubicBezTo>
                      <a:pt x="1051" y="614"/>
                      <a:pt x="1051" y="615"/>
                      <a:pt x="1051" y="613"/>
                    </a:cubicBezTo>
                    <a:cubicBezTo>
                      <a:pt x="1051" y="612"/>
                      <a:pt x="1052" y="612"/>
                      <a:pt x="1052" y="612"/>
                    </a:cubicBezTo>
                    <a:cubicBezTo>
                      <a:pt x="1052" y="612"/>
                      <a:pt x="1052" y="613"/>
                      <a:pt x="1052" y="613"/>
                    </a:cubicBezTo>
                    <a:cubicBezTo>
                      <a:pt x="1053" y="613"/>
                      <a:pt x="1053" y="613"/>
                      <a:pt x="1053" y="613"/>
                    </a:cubicBezTo>
                    <a:cubicBezTo>
                      <a:pt x="1053" y="613"/>
                      <a:pt x="1053" y="613"/>
                      <a:pt x="1053" y="613"/>
                    </a:cubicBezTo>
                    <a:cubicBezTo>
                      <a:pt x="1054" y="614"/>
                      <a:pt x="1052" y="615"/>
                      <a:pt x="1054" y="615"/>
                    </a:cubicBezTo>
                    <a:cubicBezTo>
                      <a:pt x="1055" y="615"/>
                      <a:pt x="1055" y="615"/>
                      <a:pt x="1055" y="615"/>
                    </a:cubicBezTo>
                    <a:cubicBezTo>
                      <a:pt x="1055" y="615"/>
                      <a:pt x="1055" y="613"/>
                      <a:pt x="1059" y="612"/>
                    </a:cubicBezTo>
                    <a:cubicBezTo>
                      <a:pt x="1060" y="612"/>
                      <a:pt x="1060" y="612"/>
                      <a:pt x="1061" y="612"/>
                    </a:cubicBezTo>
                    <a:cubicBezTo>
                      <a:pt x="1061" y="612"/>
                      <a:pt x="1061" y="612"/>
                      <a:pt x="1062" y="610"/>
                    </a:cubicBezTo>
                    <a:cubicBezTo>
                      <a:pt x="1065" y="607"/>
                      <a:pt x="1064" y="607"/>
                      <a:pt x="1065" y="607"/>
                    </a:cubicBezTo>
                    <a:cubicBezTo>
                      <a:pt x="1065" y="607"/>
                      <a:pt x="1067" y="606"/>
                      <a:pt x="1068" y="605"/>
                    </a:cubicBezTo>
                    <a:cubicBezTo>
                      <a:pt x="1068" y="605"/>
                      <a:pt x="1068" y="605"/>
                      <a:pt x="1068" y="605"/>
                    </a:cubicBezTo>
                    <a:cubicBezTo>
                      <a:pt x="1068" y="605"/>
                      <a:pt x="1068" y="606"/>
                      <a:pt x="1068" y="604"/>
                    </a:cubicBezTo>
                    <a:cubicBezTo>
                      <a:pt x="1069" y="603"/>
                      <a:pt x="1069" y="603"/>
                      <a:pt x="1070" y="604"/>
                    </a:cubicBezTo>
                    <a:cubicBezTo>
                      <a:pt x="1070" y="604"/>
                      <a:pt x="1070" y="604"/>
                      <a:pt x="1070" y="602"/>
                    </a:cubicBezTo>
                    <a:cubicBezTo>
                      <a:pt x="1070" y="600"/>
                      <a:pt x="1070" y="602"/>
                      <a:pt x="1070" y="600"/>
                    </a:cubicBezTo>
                    <a:cubicBezTo>
                      <a:pt x="1070" y="597"/>
                      <a:pt x="1070" y="597"/>
                      <a:pt x="1070" y="597"/>
                    </a:cubicBezTo>
                    <a:cubicBezTo>
                      <a:pt x="1070" y="597"/>
                      <a:pt x="1068" y="596"/>
                      <a:pt x="1069" y="595"/>
                    </a:cubicBezTo>
                    <a:cubicBezTo>
                      <a:pt x="1069" y="594"/>
                      <a:pt x="1069" y="593"/>
                      <a:pt x="1070" y="592"/>
                    </a:cubicBezTo>
                    <a:cubicBezTo>
                      <a:pt x="1071" y="591"/>
                      <a:pt x="1071" y="592"/>
                      <a:pt x="1071" y="590"/>
                    </a:cubicBezTo>
                    <a:cubicBezTo>
                      <a:pt x="1071" y="589"/>
                      <a:pt x="1071" y="589"/>
                      <a:pt x="1071" y="589"/>
                    </a:cubicBezTo>
                    <a:cubicBezTo>
                      <a:pt x="1071" y="589"/>
                      <a:pt x="1070" y="588"/>
                      <a:pt x="1070" y="587"/>
                    </a:cubicBezTo>
                    <a:cubicBezTo>
                      <a:pt x="1070" y="586"/>
                      <a:pt x="1068" y="584"/>
                      <a:pt x="1069" y="582"/>
                    </a:cubicBezTo>
                    <a:cubicBezTo>
                      <a:pt x="1069" y="579"/>
                      <a:pt x="1070" y="579"/>
                      <a:pt x="1069" y="578"/>
                    </a:cubicBezTo>
                    <a:cubicBezTo>
                      <a:pt x="1069" y="577"/>
                      <a:pt x="1066" y="575"/>
                      <a:pt x="1066" y="575"/>
                    </a:cubicBezTo>
                    <a:cubicBezTo>
                      <a:pt x="1066" y="575"/>
                      <a:pt x="1062" y="564"/>
                      <a:pt x="1060" y="563"/>
                    </a:cubicBezTo>
                    <a:cubicBezTo>
                      <a:pt x="1059" y="563"/>
                      <a:pt x="1057" y="561"/>
                      <a:pt x="1055" y="559"/>
                    </a:cubicBezTo>
                    <a:cubicBezTo>
                      <a:pt x="1052" y="556"/>
                      <a:pt x="1052" y="556"/>
                      <a:pt x="1051" y="555"/>
                    </a:cubicBezTo>
                    <a:cubicBezTo>
                      <a:pt x="1050" y="554"/>
                      <a:pt x="1049" y="553"/>
                      <a:pt x="1049" y="553"/>
                    </a:cubicBezTo>
                    <a:cubicBezTo>
                      <a:pt x="1049" y="553"/>
                      <a:pt x="1045" y="549"/>
                      <a:pt x="1045" y="548"/>
                    </a:cubicBezTo>
                    <a:cubicBezTo>
                      <a:pt x="1044" y="547"/>
                      <a:pt x="1042" y="545"/>
                      <a:pt x="1042" y="545"/>
                    </a:cubicBezTo>
                    <a:cubicBezTo>
                      <a:pt x="1039" y="544"/>
                      <a:pt x="1039" y="544"/>
                      <a:pt x="1039" y="544"/>
                    </a:cubicBezTo>
                    <a:cubicBezTo>
                      <a:pt x="1039" y="543"/>
                      <a:pt x="1039" y="543"/>
                      <a:pt x="1039" y="543"/>
                    </a:cubicBezTo>
                    <a:cubicBezTo>
                      <a:pt x="1039" y="543"/>
                      <a:pt x="1040" y="542"/>
                      <a:pt x="1040" y="541"/>
                    </a:cubicBezTo>
                    <a:cubicBezTo>
                      <a:pt x="1040" y="541"/>
                      <a:pt x="1038" y="540"/>
                      <a:pt x="1038" y="540"/>
                    </a:cubicBezTo>
                    <a:cubicBezTo>
                      <a:pt x="1038" y="540"/>
                      <a:pt x="1035" y="538"/>
                      <a:pt x="1035" y="537"/>
                    </a:cubicBezTo>
                    <a:cubicBezTo>
                      <a:pt x="1035" y="536"/>
                      <a:pt x="1034" y="534"/>
                      <a:pt x="1034" y="534"/>
                    </a:cubicBezTo>
                    <a:cubicBezTo>
                      <a:pt x="1033" y="533"/>
                      <a:pt x="1033" y="533"/>
                      <a:pt x="1033" y="533"/>
                    </a:cubicBezTo>
                    <a:cubicBezTo>
                      <a:pt x="1033" y="533"/>
                      <a:pt x="1031" y="533"/>
                      <a:pt x="1031" y="533"/>
                    </a:cubicBezTo>
                    <a:cubicBezTo>
                      <a:pt x="1031" y="532"/>
                      <a:pt x="1031" y="532"/>
                      <a:pt x="1031" y="532"/>
                    </a:cubicBezTo>
                    <a:cubicBezTo>
                      <a:pt x="1031" y="532"/>
                      <a:pt x="1031" y="532"/>
                      <a:pt x="1031" y="532"/>
                    </a:cubicBezTo>
                    <a:cubicBezTo>
                      <a:pt x="1031" y="532"/>
                      <a:pt x="1031" y="532"/>
                      <a:pt x="1031" y="532"/>
                    </a:cubicBezTo>
                    <a:cubicBezTo>
                      <a:pt x="1031" y="531"/>
                      <a:pt x="1031" y="532"/>
                      <a:pt x="1031" y="532"/>
                    </a:cubicBezTo>
                    <a:cubicBezTo>
                      <a:pt x="1031" y="532"/>
                      <a:pt x="1031" y="532"/>
                      <a:pt x="1031" y="531"/>
                    </a:cubicBezTo>
                    <a:cubicBezTo>
                      <a:pt x="1032" y="529"/>
                      <a:pt x="1032" y="529"/>
                      <a:pt x="1032" y="528"/>
                    </a:cubicBezTo>
                    <a:cubicBezTo>
                      <a:pt x="1032" y="527"/>
                      <a:pt x="1032" y="527"/>
                      <a:pt x="1032" y="525"/>
                    </a:cubicBezTo>
                    <a:cubicBezTo>
                      <a:pt x="1033" y="524"/>
                      <a:pt x="1034" y="522"/>
                      <a:pt x="1034" y="522"/>
                    </a:cubicBezTo>
                    <a:cubicBezTo>
                      <a:pt x="1035" y="521"/>
                      <a:pt x="1035" y="521"/>
                      <a:pt x="1036" y="520"/>
                    </a:cubicBezTo>
                    <a:cubicBezTo>
                      <a:pt x="1036" y="520"/>
                      <a:pt x="1036" y="520"/>
                      <a:pt x="1036" y="520"/>
                    </a:cubicBezTo>
                    <a:cubicBezTo>
                      <a:pt x="1036" y="520"/>
                      <a:pt x="1036" y="520"/>
                      <a:pt x="1036" y="520"/>
                    </a:cubicBezTo>
                    <a:cubicBezTo>
                      <a:pt x="1038" y="519"/>
                      <a:pt x="1038" y="520"/>
                      <a:pt x="1038" y="518"/>
                    </a:cubicBezTo>
                    <a:cubicBezTo>
                      <a:pt x="1039" y="516"/>
                      <a:pt x="1039" y="516"/>
                      <a:pt x="1039" y="516"/>
                    </a:cubicBezTo>
                    <a:cubicBezTo>
                      <a:pt x="1039" y="516"/>
                      <a:pt x="1037" y="515"/>
                      <a:pt x="1038" y="514"/>
                    </a:cubicBezTo>
                    <a:cubicBezTo>
                      <a:pt x="1038" y="513"/>
                      <a:pt x="1037" y="513"/>
                      <a:pt x="1038" y="513"/>
                    </a:cubicBezTo>
                    <a:cubicBezTo>
                      <a:pt x="1040" y="513"/>
                      <a:pt x="1039" y="513"/>
                      <a:pt x="1040" y="513"/>
                    </a:cubicBezTo>
                    <a:cubicBezTo>
                      <a:pt x="1040" y="513"/>
                      <a:pt x="1040" y="513"/>
                      <a:pt x="1040" y="513"/>
                    </a:cubicBezTo>
                    <a:cubicBezTo>
                      <a:pt x="1041" y="513"/>
                      <a:pt x="1040" y="513"/>
                      <a:pt x="1041" y="513"/>
                    </a:cubicBezTo>
                    <a:cubicBezTo>
                      <a:pt x="1042" y="513"/>
                      <a:pt x="1045" y="511"/>
                      <a:pt x="1045" y="511"/>
                    </a:cubicBezTo>
                    <a:cubicBezTo>
                      <a:pt x="1045" y="510"/>
                      <a:pt x="1045" y="510"/>
                      <a:pt x="1045" y="510"/>
                    </a:cubicBezTo>
                    <a:cubicBezTo>
                      <a:pt x="1045" y="510"/>
                      <a:pt x="1045" y="510"/>
                      <a:pt x="1046" y="509"/>
                    </a:cubicBezTo>
                    <a:cubicBezTo>
                      <a:pt x="1046" y="508"/>
                      <a:pt x="1046" y="508"/>
                      <a:pt x="1046" y="508"/>
                    </a:cubicBezTo>
                    <a:cubicBezTo>
                      <a:pt x="1046" y="509"/>
                      <a:pt x="1046" y="509"/>
                      <a:pt x="1047" y="508"/>
                    </a:cubicBezTo>
                    <a:cubicBezTo>
                      <a:pt x="1047" y="507"/>
                      <a:pt x="1046" y="507"/>
                      <a:pt x="1047" y="507"/>
                    </a:cubicBezTo>
                    <a:cubicBezTo>
                      <a:pt x="1049" y="507"/>
                      <a:pt x="1049" y="507"/>
                      <a:pt x="1050" y="506"/>
                    </a:cubicBezTo>
                    <a:cubicBezTo>
                      <a:pt x="1051" y="505"/>
                      <a:pt x="1051" y="504"/>
                      <a:pt x="1051" y="504"/>
                    </a:cubicBezTo>
                    <a:cubicBezTo>
                      <a:pt x="1052" y="504"/>
                      <a:pt x="1052" y="503"/>
                      <a:pt x="1053" y="503"/>
                    </a:cubicBezTo>
                    <a:cubicBezTo>
                      <a:pt x="1054" y="504"/>
                      <a:pt x="1054" y="504"/>
                      <a:pt x="1054" y="504"/>
                    </a:cubicBezTo>
                    <a:cubicBezTo>
                      <a:pt x="1054" y="504"/>
                      <a:pt x="1054" y="504"/>
                      <a:pt x="1054" y="505"/>
                    </a:cubicBezTo>
                    <a:cubicBezTo>
                      <a:pt x="1054" y="505"/>
                      <a:pt x="1054" y="506"/>
                      <a:pt x="1055" y="506"/>
                    </a:cubicBezTo>
                    <a:cubicBezTo>
                      <a:pt x="1056" y="507"/>
                      <a:pt x="1056" y="507"/>
                      <a:pt x="1056" y="507"/>
                    </a:cubicBezTo>
                    <a:cubicBezTo>
                      <a:pt x="1057" y="507"/>
                      <a:pt x="1057" y="507"/>
                      <a:pt x="1057" y="507"/>
                    </a:cubicBezTo>
                    <a:cubicBezTo>
                      <a:pt x="1058" y="508"/>
                      <a:pt x="1058" y="508"/>
                      <a:pt x="1058" y="508"/>
                    </a:cubicBezTo>
                    <a:cubicBezTo>
                      <a:pt x="1058" y="507"/>
                      <a:pt x="1058" y="508"/>
                      <a:pt x="1058" y="507"/>
                    </a:cubicBezTo>
                    <a:cubicBezTo>
                      <a:pt x="1059" y="507"/>
                      <a:pt x="1060" y="507"/>
                      <a:pt x="1060" y="507"/>
                    </a:cubicBezTo>
                    <a:cubicBezTo>
                      <a:pt x="1061" y="506"/>
                      <a:pt x="1061" y="506"/>
                      <a:pt x="1061" y="506"/>
                    </a:cubicBezTo>
                    <a:cubicBezTo>
                      <a:pt x="1061" y="506"/>
                      <a:pt x="1062" y="506"/>
                      <a:pt x="1062" y="506"/>
                    </a:cubicBezTo>
                    <a:cubicBezTo>
                      <a:pt x="1062" y="506"/>
                      <a:pt x="1063" y="506"/>
                      <a:pt x="1063" y="507"/>
                    </a:cubicBezTo>
                    <a:cubicBezTo>
                      <a:pt x="1063" y="507"/>
                      <a:pt x="1063" y="507"/>
                      <a:pt x="1064" y="507"/>
                    </a:cubicBezTo>
                    <a:cubicBezTo>
                      <a:pt x="1064" y="507"/>
                      <a:pt x="1064" y="507"/>
                      <a:pt x="1064" y="507"/>
                    </a:cubicBezTo>
                    <a:cubicBezTo>
                      <a:pt x="1064" y="507"/>
                      <a:pt x="1064" y="507"/>
                      <a:pt x="1064" y="508"/>
                    </a:cubicBezTo>
                    <a:cubicBezTo>
                      <a:pt x="1064" y="508"/>
                      <a:pt x="1064" y="508"/>
                      <a:pt x="1064" y="508"/>
                    </a:cubicBezTo>
                    <a:cubicBezTo>
                      <a:pt x="1063" y="509"/>
                      <a:pt x="1063" y="509"/>
                      <a:pt x="1063" y="509"/>
                    </a:cubicBezTo>
                    <a:cubicBezTo>
                      <a:pt x="1063" y="509"/>
                      <a:pt x="1063" y="509"/>
                      <a:pt x="1063" y="509"/>
                    </a:cubicBezTo>
                    <a:cubicBezTo>
                      <a:pt x="1063" y="509"/>
                      <a:pt x="1063" y="509"/>
                      <a:pt x="1063" y="510"/>
                    </a:cubicBezTo>
                    <a:cubicBezTo>
                      <a:pt x="1063" y="511"/>
                      <a:pt x="1063" y="511"/>
                      <a:pt x="1063" y="512"/>
                    </a:cubicBezTo>
                    <a:cubicBezTo>
                      <a:pt x="1063" y="512"/>
                      <a:pt x="1063" y="512"/>
                      <a:pt x="1063" y="513"/>
                    </a:cubicBezTo>
                    <a:cubicBezTo>
                      <a:pt x="1063" y="513"/>
                      <a:pt x="1063" y="514"/>
                      <a:pt x="1063" y="514"/>
                    </a:cubicBezTo>
                    <a:cubicBezTo>
                      <a:pt x="1063" y="514"/>
                      <a:pt x="1063" y="514"/>
                      <a:pt x="1063" y="514"/>
                    </a:cubicBezTo>
                    <a:cubicBezTo>
                      <a:pt x="1063" y="514"/>
                      <a:pt x="1063" y="514"/>
                      <a:pt x="1064" y="514"/>
                    </a:cubicBezTo>
                    <a:cubicBezTo>
                      <a:pt x="1064" y="515"/>
                      <a:pt x="1064" y="516"/>
                      <a:pt x="1064" y="516"/>
                    </a:cubicBezTo>
                    <a:cubicBezTo>
                      <a:pt x="1065" y="517"/>
                      <a:pt x="1065" y="517"/>
                      <a:pt x="1065" y="517"/>
                    </a:cubicBezTo>
                    <a:cubicBezTo>
                      <a:pt x="1065" y="518"/>
                      <a:pt x="1065" y="518"/>
                      <a:pt x="1065" y="518"/>
                    </a:cubicBezTo>
                    <a:cubicBezTo>
                      <a:pt x="1066" y="519"/>
                      <a:pt x="1066" y="519"/>
                      <a:pt x="1066" y="519"/>
                    </a:cubicBezTo>
                    <a:cubicBezTo>
                      <a:pt x="1067" y="520"/>
                      <a:pt x="1067" y="520"/>
                      <a:pt x="1067" y="520"/>
                    </a:cubicBezTo>
                    <a:cubicBezTo>
                      <a:pt x="1067" y="520"/>
                      <a:pt x="1067" y="520"/>
                      <a:pt x="1067" y="520"/>
                    </a:cubicBezTo>
                    <a:cubicBezTo>
                      <a:pt x="1068" y="520"/>
                      <a:pt x="1068" y="520"/>
                      <a:pt x="1068" y="520"/>
                    </a:cubicBezTo>
                    <a:cubicBezTo>
                      <a:pt x="1068" y="520"/>
                      <a:pt x="1068" y="520"/>
                      <a:pt x="1068" y="520"/>
                    </a:cubicBezTo>
                    <a:cubicBezTo>
                      <a:pt x="1069" y="520"/>
                      <a:pt x="1069" y="520"/>
                      <a:pt x="1070" y="520"/>
                    </a:cubicBezTo>
                    <a:cubicBezTo>
                      <a:pt x="1071" y="519"/>
                      <a:pt x="1071" y="519"/>
                      <a:pt x="1071" y="519"/>
                    </a:cubicBezTo>
                    <a:cubicBezTo>
                      <a:pt x="1071" y="518"/>
                      <a:pt x="1071" y="518"/>
                      <a:pt x="1071" y="517"/>
                    </a:cubicBezTo>
                    <a:cubicBezTo>
                      <a:pt x="1070" y="517"/>
                      <a:pt x="1070" y="517"/>
                      <a:pt x="1069" y="515"/>
                    </a:cubicBezTo>
                    <a:cubicBezTo>
                      <a:pt x="1067" y="513"/>
                      <a:pt x="1067" y="513"/>
                      <a:pt x="1067" y="513"/>
                    </a:cubicBezTo>
                    <a:cubicBezTo>
                      <a:pt x="1067" y="513"/>
                      <a:pt x="1067" y="513"/>
                      <a:pt x="1067" y="513"/>
                    </a:cubicBezTo>
                    <a:cubicBezTo>
                      <a:pt x="1067" y="512"/>
                      <a:pt x="1067" y="512"/>
                      <a:pt x="1067" y="512"/>
                    </a:cubicBezTo>
                    <a:cubicBezTo>
                      <a:pt x="1068" y="511"/>
                      <a:pt x="1068" y="511"/>
                      <a:pt x="1068" y="511"/>
                    </a:cubicBezTo>
                    <a:cubicBezTo>
                      <a:pt x="1069" y="511"/>
                      <a:pt x="1069" y="511"/>
                      <a:pt x="1069" y="511"/>
                    </a:cubicBezTo>
                    <a:cubicBezTo>
                      <a:pt x="1069" y="511"/>
                      <a:pt x="1070" y="509"/>
                      <a:pt x="1069" y="509"/>
                    </a:cubicBezTo>
                    <a:cubicBezTo>
                      <a:pt x="1069" y="508"/>
                      <a:pt x="1069" y="508"/>
                      <a:pt x="1069" y="508"/>
                    </a:cubicBezTo>
                    <a:cubicBezTo>
                      <a:pt x="1069" y="508"/>
                      <a:pt x="1068" y="508"/>
                      <a:pt x="1070" y="508"/>
                    </a:cubicBezTo>
                    <a:cubicBezTo>
                      <a:pt x="1071" y="508"/>
                      <a:pt x="1071" y="508"/>
                      <a:pt x="1071" y="508"/>
                    </a:cubicBezTo>
                    <a:cubicBezTo>
                      <a:pt x="1071" y="508"/>
                      <a:pt x="1072" y="507"/>
                      <a:pt x="1073" y="508"/>
                    </a:cubicBezTo>
                    <a:cubicBezTo>
                      <a:pt x="1073" y="508"/>
                      <a:pt x="1073" y="508"/>
                      <a:pt x="1074" y="508"/>
                    </a:cubicBezTo>
                    <a:cubicBezTo>
                      <a:pt x="1074" y="508"/>
                      <a:pt x="1074" y="508"/>
                      <a:pt x="1074" y="508"/>
                    </a:cubicBezTo>
                    <a:cubicBezTo>
                      <a:pt x="1073" y="508"/>
                      <a:pt x="1073" y="508"/>
                      <a:pt x="1074" y="508"/>
                    </a:cubicBezTo>
                    <a:cubicBezTo>
                      <a:pt x="1075" y="509"/>
                      <a:pt x="1075" y="509"/>
                      <a:pt x="1075" y="509"/>
                    </a:cubicBezTo>
                    <a:cubicBezTo>
                      <a:pt x="1077" y="509"/>
                      <a:pt x="1077" y="509"/>
                      <a:pt x="1077" y="509"/>
                    </a:cubicBezTo>
                    <a:cubicBezTo>
                      <a:pt x="1079" y="505"/>
                      <a:pt x="1079" y="505"/>
                      <a:pt x="1079" y="505"/>
                    </a:cubicBezTo>
                    <a:cubicBezTo>
                      <a:pt x="1080" y="505"/>
                      <a:pt x="1080" y="505"/>
                      <a:pt x="1080" y="505"/>
                    </a:cubicBezTo>
                    <a:cubicBezTo>
                      <a:pt x="1080" y="505"/>
                      <a:pt x="1080" y="505"/>
                      <a:pt x="1080" y="505"/>
                    </a:cubicBezTo>
                    <a:cubicBezTo>
                      <a:pt x="1081" y="504"/>
                      <a:pt x="1080" y="504"/>
                      <a:pt x="1081" y="504"/>
                    </a:cubicBezTo>
                    <a:cubicBezTo>
                      <a:pt x="1082" y="504"/>
                      <a:pt x="1082" y="504"/>
                      <a:pt x="1083" y="504"/>
                    </a:cubicBezTo>
                    <a:cubicBezTo>
                      <a:pt x="1083" y="504"/>
                      <a:pt x="1083" y="504"/>
                      <a:pt x="1083" y="504"/>
                    </a:cubicBezTo>
                    <a:cubicBezTo>
                      <a:pt x="1087" y="504"/>
                      <a:pt x="1087" y="504"/>
                      <a:pt x="1087" y="504"/>
                    </a:cubicBezTo>
                    <a:cubicBezTo>
                      <a:pt x="1089" y="503"/>
                      <a:pt x="1090" y="503"/>
                      <a:pt x="1090" y="502"/>
                    </a:cubicBezTo>
                    <a:cubicBezTo>
                      <a:pt x="1091" y="502"/>
                      <a:pt x="1091" y="500"/>
                      <a:pt x="1091" y="500"/>
                    </a:cubicBezTo>
                    <a:cubicBezTo>
                      <a:pt x="1091" y="500"/>
                      <a:pt x="1092" y="500"/>
                      <a:pt x="1092" y="499"/>
                    </a:cubicBezTo>
                    <a:cubicBezTo>
                      <a:pt x="1092" y="498"/>
                      <a:pt x="1093" y="498"/>
                      <a:pt x="1092" y="497"/>
                    </a:cubicBezTo>
                    <a:cubicBezTo>
                      <a:pt x="1091" y="496"/>
                      <a:pt x="1091" y="496"/>
                      <a:pt x="1091" y="495"/>
                    </a:cubicBezTo>
                    <a:cubicBezTo>
                      <a:pt x="1091" y="494"/>
                      <a:pt x="1090" y="493"/>
                      <a:pt x="1090" y="493"/>
                    </a:cubicBezTo>
                    <a:cubicBezTo>
                      <a:pt x="1091" y="492"/>
                      <a:pt x="1092" y="492"/>
                      <a:pt x="1092" y="493"/>
                    </a:cubicBezTo>
                    <a:cubicBezTo>
                      <a:pt x="1093" y="493"/>
                      <a:pt x="1093" y="493"/>
                      <a:pt x="1094" y="494"/>
                    </a:cubicBezTo>
                    <a:cubicBezTo>
                      <a:pt x="1094" y="495"/>
                      <a:pt x="1094" y="495"/>
                      <a:pt x="1094" y="494"/>
                    </a:cubicBezTo>
                    <a:cubicBezTo>
                      <a:pt x="1094" y="494"/>
                      <a:pt x="1094" y="494"/>
                      <a:pt x="1094" y="495"/>
                    </a:cubicBezTo>
                    <a:cubicBezTo>
                      <a:pt x="1095" y="498"/>
                      <a:pt x="1097" y="499"/>
                      <a:pt x="1097" y="499"/>
                    </a:cubicBezTo>
                    <a:cubicBezTo>
                      <a:pt x="1097" y="499"/>
                      <a:pt x="1095" y="501"/>
                      <a:pt x="1098" y="499"/>
                    </a:cubicBezTo>
                    <a:cubicBezTo>
                      <a:pt x="1101" y="497"/>
                      <a:pt x="1101" y="498"/>
                      <a:pt x="1101" y="497"/>
                    </a:cubicBezTo>
                    <a:cubicBezTo>
                      <a:pt x="1102" y="496"/>
                      <a:pt x="1102" y="496"/>
                      <a:pt x="1102" y="496"/>
                    </a:cubicBezTo>
                    <a:cubicBezTo>
                      <a:pt x="1103" y="495"/>
                      <a:pt x="1103" y="495"/>
                      <a:pt x="1103" y="495"/>
                    </a:cubicBezTo>
                    <a:cubicBezTo>
                      <a:pt x="1105" y="495"/>
                      <a:pt x="1105" y="495"/>
                      <a:pt x="1105" y="495"/>
                    </a:cubicBezTo>
                    <a:cubicBezTo>
                      <a:pt x="1106" y="494"/>
                      <a:pt x="1106" y="494"/>
                      <a:pt x="1106" y="494"/>
                    </a:cubicBezTo>
                    <a:cubicBezTo>
                      <a:pt x="1107" y="495"/>
                      <a:pt x="1108" y="495"/>
                      <a:pt x="1109" y="494"/>
                    </a:cubicBezTo>
                    <a:cubicBezTo>
                      <a:pt x="1109" y="494"/>
                      <a:pt x="1107" y="492"/>
                      <a:pt x="1110" y="493"/>
                    </a:cubicBezTo>
                    <a:cubicBezTo>
                      <a:pt x="1114" y="494"/>
                      <a:pt x="1115" y="494"/>
                      <a:pt x="1115" y="494"/>
                    </a:cubicBezTo>
                    <a:cubicBezTo>
                      <a:pt x="1116" y="493"/>
                      <a:pt x="1116" y="493"/>
                      <a:pt x="1116" y="493"/>
                    </a:cubicBezTo>
                    <a:cubicBezTo>
                      <a:pt x="1116" y="492"/>
                      <a:pt x="1116" y="492"/>
                      <a:pt x="1116" y="492"/>
                    </a:cubicBezTo>
                    <a:cubicBezTo>
                      <a:pt x="1116" y="492"/>
                      <a:pt x="1117" y="490"/>
                      <a:pt x="1118" y="489"/>
                    </a:cubicBezTo>
                    <a:cubicBezTo>
                      <a:pt x="1119" y="488"/>
                      <a:pt x="1119" y="488"/>
                      <a:pt x="1120" y="487"/>
                    </a:cubicBezTo>
                    <a:cubicBezTo>
                      <a:pt x="1120" y="486"/>
                      <a:pt x="1120" y="486"/>
                      <a:pt x="1120" y="486"/>
                    </a:cubicBezTo>
                    <a:cubicBezTo>
                      <a:pt x="1120" y="486"/>
                      <a:pt x="1120" y="487"/>
                      <a:pt x="1121" y="486"/>
                    </a:cubicBezTo>
                    <a:cubicBezTo>
                      <a:pt x="1123" y="485"/>
                      <a:pt x="1123" y="485"/>
                      <a:pt x="1123" y="485"/>
                    </a:cubicBezTo>
                    <a:cubicBezTo>
                      <a:pt x="1123" y="485"/>
                      <a:pt x="1125" y="483"/>
                      <a:pt x="1126" y="482"/>
                    </a:cubicBezTo>
                    <a:cubicBezTo>
                      <a:pt x="1127" y="481"/>
                      <a:pt x="1127" y="479"/>
                      <a:pt x="1127" y="479"/>
                    </a:cubicBezTo>
                    <a:cubicBezTo>
                      <a:pt x="1128" y="478"/>
                      <a:pt x="1128" y="478"/>
                      <a:pt x="1128" y="478"/>
                    </a:cubicBezTo>
                    <a:cubicBezTo>
                      <a:pt x="1129" y="477"/>
                      <a:pt x="1129" y="477"/>
                      <a:pt x="1129" y="477"/>
                    </a:cubicBezTo>
                    <a:cubicBezTo>
                      <a:pt x="1129" y="477"/>
                      <a:pt x="1130" y="477"/>
                      <a:pt x="1131" y="477"/>
                    </a:cubicBezTo>
                    <a:cubicBezTo>
                      <a:pt x="1132" y="476"/>
                      <a:pt x="1132" y="475"/>
                      <a:pt x="1132" y="475"/>
                    </a:cubicBezTo>
                    <a:cubicBezTo>
                      <a:pt x="1133" y="474"/>
                      <a:pt x="1133" y="474"/>
                      <a:pt x="1133" y="474"/>
                    </a:cubicBezTo>
                    <a:cubicBezTo>
                      <a:pt x="1133" y="472"/>
                      <a:pt x="1133" y="472"/>
                      <a:pt x="1133" y="472"/>
                    </a:cubicBezTo>
                    <a:cubicBezTo>
                      <a:pt x="1133" y="472"/>
                      <a:pt x="1134" y="471"/>
                      <a:pt x="1134" y="470"/>
                    </a:cubicBezTo>
                    <a:cubicBezTo>
                      <a:pt x="1134" y="470"/>
                      <a:pt x="1134" y="470"/>
                      <a:pt x="1134" y="470"/>
                    </a:cubicBezTo>
                    <a:cubicBezTo>
                      <a:pt x="1135" y="469"/>
                      <a:pt x="1135" y="469"/>
                      <a:pt x="1135" y="469"/>
                    </a:cubicBezTo>
                    <a:cubicBezTo>
                      <a:pt x="1137" y="467"/>
                      <a:pt x="1137" y="467"/>
                      <a:pt x="1137" y="467"/>
                    </a:cubicBezTo>
                    <a:cubicBezTo>
                      <a:pt x="1137" y="467"/>
                      <a:pt x="1137" y="467"/>
                      <a:pt x="1137" y="466"/>
                    </a:cubicBezTo>
                    <a:cubicBezTo>
                      <a:pt x="1137" y="465"/>
                      <a:pt x="1138" y="465"/>
                      <a:pt x="1138" y="465"/>
                    </a:cubicBezTo>
                    <a:cubicBezTo>
                      <a:pt x="1138" y="465"/>
                      <a:pt x="1139" y="464"/>
                      <a:pt x="1137" y="464"/>
                    </a:cubicBezTo>
                    <a:cubicBezTo>
                      <a:pt x="1136" y="463"/>
                      <a:pt x="1135" y="463"/>
                      <a:pt x="1135" y="463"/>
                    </a:cubicBezTo>
                    <a:cubicBezTo>
                      <a:pt x="1135" y="461"/>
                      <a:pt x="1135" y="461"/>
                      <a:pt x="1135" y="461"/>
                    </a:cubicBezTo>
                    <a:cubicBezTo>
                      <a:pt x="1135" y="460"/>
                      <a:pt x="1135" y="460"/>
                      <a:pt x="1135" y="460"/>
                    </a:cubicBezTo>
                    <a:cubicBezTo>
                      <a:pt x="1136" y="458"/>
                      <a:pt x="1136" y="458"/>
                      <a:pt x="1136" y="458"/>
                    </a:cubicBezTo>
                    <a:cubicBezTo>
                      <a:pt x="1136" y="458"/>
                      <a:pt x="1135" y="457"/>
                      <a:pt x="1135" y="457"/>
                    </a:cubicBezTo>
                    <a:cubicBezTo>
                      <a:pt x="1135" y="456"/>
                      <a:pt x="1133" y="456"/>
                      <a:pt x="1135" y="456"/>
                    </a:cubicBezTo>
                    <a:cubicBezTo>
                      <a:pt x="1136" y="456"/>
                      <a:pt x="1138" y="456"/>
                      <a:pt x="1138" y="456"/>
                    </a:cubicBezTo>
                    <a:cubicBezTo>
                      <a:pt x="1138" y="456"/>
                      <a:pt x="1141" y="454"/>
                      <a:pt x="1141" y="453"/>
                    </a:cubicBezTo>
                    <a:cubicBezTo>
                      <a:pt x="1140" y="453"/>
                      <a:pt x="1138" y="451"/>
                      <a:pt x="1138" y="451"/>
                    </a:cubicBezTo>
                    <a:cubicBezTo>
                      <a:pt x="1140" y="451"/>
                      <a:pt x="1140" y="451"/>
                      <a:pt x="1140" y="451"/>
                    </a:cubicBezTo>
                    <a:cubicBezTo>
                      <a:pt x="1140" y="451"/>
                      <a:pt x="1142" y="450"/>
                      <a:pt x="1143" y="449"/>
                    </a:cubicBezTo>
                    <a:cubicBezTo>
                      <a:pt x="1143" y="449"/>
                      <a:pt x="1143" y="449"/>
                      <a:pt x="1143" y="449"/>
                    </a:cubicBezTo>
                    <a:cubicBezTo>
                      <a:pt x="1143" y="449"/>
                      <a:pt x="1142" y="449"/>
                      <a:pt x="1142" y="448"/>
                    </a:cubicBezTo>
                    <a:cubicBezTo>
                      <a:pt x="1142" y="447"/>
                      <a:pt x="1142" y="447"/>
                      <a:pt x="1142" y="447"/>
                    </a:cubicBezTo>
                    <a:cubicBezTo>
                      <a:pt x="1142" y="447"/>
                      <a:pt x="1142" y="446"/>
                      <a:pt x="1142" y="445"/>
                    </a:cubicBezTo>
                    <a:cubicBezTo>
                      <a:pt x="1141" y="444"/>
                      <a:pt x="1141" y="444"/>
                      <a:pt x="1141" y="444"/>
                    </a:cubicBezTo>
                    <a:cubicBezTo>
                      <a:pt x="1143" y="444"/>
                      <a:pt x="1143" y="444"/>
                      <a:pt x="1143" y="444"/>
                    </a:cubicBezTo>
                    <a:cubicBezTo>
                      <a:pt x="1143" y="443"/>
                      <a:pt x="1143" y="443"/>
                      <a:pt x="1143" y="443"/>
                    </a:cubicBezTo>
                    <a:cubicBezTo>
                      <a:pt x="1143" y="442"/>
                      <a:pt x="1143" y="442"/>
                      <a:pt x="1143" y="442"/>
                    </a:cubicBezTo>
                    <a:cubicBezTo>
                      <a:pt x="1144" y="442"/>
                      <a:pt x="1144" y="442"/>
                      <a:pt x="1144" y="442"/>
                    </a:cubicBezTo>
                    <a:cubicBezTo>
                      <a:pt x="1144" y="442"/>
                      <a:pt x="1146" y="443"/>
                      <a:pt x="1146" y="443"/>
                    </a:cubicBezTo>
                    <a:cubicBezTo>
                      <a:pt x="1147" y="443"/>
                      <a:pt x="1147" y="442"/>
                      <a:pt x="1147" y="442"/>
                    </a:cubicBezTo>
                    <a:cubicBezTo>
                      <a:pt x="1147" y="442"/>
                      <a:pt x="1147" y="441"/>
                      <a:pt x="1147" y="441"/>
                    </a:cubicBezTo>
                    <a:cubicBezTo>
                      <a:pt x="1147" y="440"/>
                      <a:pt x="1148" y="440"/>
                      <a:pt x="1147" y="440"/>
                    </a:cubicBezTo>
                    <a:cubicBezTo>
                      <a:pt x="1146" y="439"/>
                      <a:pt x="1144" y="438"/>
                      <a:pt x="1144" y="438"/>
                    </a:cubicBezTo>
                    <a:cubicBezTo>
                      <a:pt x="1143" y="437"/>
                      <a:pt x="1143" y="436"/>
                      <a:pt x="1143" y="436"/>
                    </a:cubicBezTo>
                    <a:cubicBezTo>
                      <a:pt x="1143" y="436"/>
                      <a:pt x="1143" y="436"/>
                      <a:pt x="1143" y="436"/>
                    </a:cubicBezTo>
                    <a:cubicBezTo>
                      <a:pt x="1144" y="436"/>
                      <a:pt x="1144" y="436"/>
                      <a:pt x="1144" y="436"/>
                    </a:cubicBezTo>
                    <a:cubicBezTo>
                      <a:pt x="1145" y="436"/>
                      <a:pt x="1145" y="436"/>
                      <a:pt x="1145" y="436"/>
                    </a:cubicBezTo>
                    <a:cubicBezTo>
                      <a:pt x="1145" y="435"/>
                      <a:pt x="1145" y="435"/>
                      <a:pt x="1145" y="435"/>
                    </a:cubicBezTo>
                    <a:cubicBezTo>
                      <a:pt x="1145" y="434"/>
                      <a:pt x="1145" y="434"/>
                      <a:pt x="1145" y="434"/>
                    </a:cubicBezTo>
                    <a:cubicBezTo>
                      <a:pt x="1144" y="433"/>
                      <a:pt x="1144" y="433"/>
                      <a:pt x="1144" y="433"/>
                    </a:cubicBezTo>
                    <a:cubicBezTo>
                      <a:pt x="1145" y="431"/>
                      <a:pt x="1145" y="431"/>
                      <a:pt x="1145" y="431"/>
                    </a:cubicBezTo>
                    <a:cubicBezTo>
                      <a:pt x="1145" y="431"/>
                      <a:pt x="1146" y="432"/>
                      <a:pt x="1146" y="432"/>
                    </a:cubicBezTo>
                    <a:cubicBezTo>
                      <a:pt x="1146" y="432"/>
                      <a:pt x="1146" y="432"/>
                      <a:pt x="1146" y="432"/>
                    </a:cubicBezTo>
                    <a:cubicBezTo>
                      <a:pt x="1147" y="432"/>
                      <a:pt x="1146" y="432"/>
                      <a:pt x="1147" y="431"/>
                    </a:cubicBezTo>
                    <a:cubicBezTo>
                      <a:pt x="1148" y="430"/>
                      <a:pt x="1148" y="429"/>
                      <a:pt x="1148" y="429"/>
                    </a:cubicBezTo>
                    <a:cubicBezTo>
                      <a:pt x="1148" y="429"/>
                      <a:pt x="1147" y="430"/>
                      <a:pt x="1148" y="428"/>
                    </a:cubicBezTo>
                    <a:cubicBezTo>
                      <a:pt x="1148" y="427"/>
                      <a:pt x="1148" y="428"/>
                      <a:pt x="1148" y="427"/>
                    </a:cubicBezTo>
                    <a:cubicBezTo>
                      <a:pt x="1148" y="426"/>
                      <a:pt x="1147" y="424"/>
                      <a:pt x="1147" y="424"/>
                    </a:cubicBezTo>
                    <a:cubicBezTo>
                      <a:pt x="1146" y="424"/>
                      <a:pt x="1146" y="424"/>
                      <a:pt x="1146" y="424"/>
                    </a:cubicBezTo>
                    <a:cubicBezTo>
                      <a:pt x="1144" y="426"/>
                      <a:pt x="1144" y="426"/>
                      <a:pt x="1144" y="426"/>
                    </a:cubicBezTo>
                    <a:cubicBezTo>
                      <a:pt x="1143" y="425"/>
                      <a:pt x="1143" y="425"/>
                      <a:pt x="1143" y="425"/>
                    </a:cubicBezTo>
                    <a:cubicBezTo>
                      <a:pt x="1143" y="424"/>
                      <a:pt x="1143" y="424"/>
                      <a:pt x="1143" y="424"/>
                    </a:cubicBezTo>
                    <a:cubicBezTo>
                      <a:pt x="1143" y="424"/>
                      <a:pt x="1143" y="425"/>
                      <a:pt x="1142" y="424"/>
                    </a:cubicBezTo>
                    <a:cubicBezTo>
                      <a:pt x="1141" y="423"/>
                      <a:pt x="1141" y="423"/>
                      <a:pt x="1141" y="423"/>
                    </a:cubicBezTo>
                    <a:cubicBezTo>
                      <a:pt x="1140" y="422"/>
                      <a:pt x="1139" y="422"/>
                      <a:pt x="1139" y="422"/>
                    </a:cubicBezTo>
                    <a:cubicBezTo>
                      <a:pt x="1138" y="423"/>
                      <a:pt x="1139" y="422"/>
                      <a:pt x="1138" y="423"/>
                    </a:cubicBezTo>
                    <a:cubicBezTo>
                      <a:pt x="1137" y="424"/>
                      <a:pt x="1138" y="424"/>
                      <a:pt x="1137" y="424"/>
                    </a:cubicBezTo>
                    <a:cubicBezTo>
                      <a:pt x="1137" y="424"/>
                      <a:pt x="1136" y="424"/>
                      <a:pt x="1136" y="424"/>
                    </a:cubicBezTo>
                    <a:cubicBezTo>
                      <a:pt x="1134" y="423"/>
                      <a:pt x="1134" y="423"/>
                      <a:pt x="1134" y="423"/>
                    </a:cubicBezTo>
                    <a:cubicBezTo>
                      <a:pt x="1134" y="423"/>
                      <a:pt x="1133" y="423"/>
                      <a:pt x="1133" y="422"/>
                    </a:cubicBezTo>
                    <a:cubicBezTo>
                      <a:pt x="1133" y="422"/>
                      <a:pt x="1133" y="422"/>
                      <a:pt x="1133" y="422"/>
                    </a:cubicBezTo>
                    <a:cubicBezTo>
                      <a:pt x="1132" y="422"/>
                      <a:pt x="1132" y="422"/>
                      <a:pt x="1133" y="422"/>
                    </a:cubicBezTo>
                    <a:cubicBezTo>
                      <a:pt x="1135" y="421"/>
                      <a:pt x="1136" y="421"/>
                      <a:pt x="1136" y="421"/>
                    </a:cubicBezTo>
                    <a:cubicBezTo>
                      <a:pt x="1136" y="421"/>
                      <a:pt x="1137" y="420"/>
                      <a:pt x="1138" y="419"/>
                    </a:cubicBezTo>
                    <a:cubicBezTo>
                      <a:pt x="1138" y="419"/>
                      <a:pt x="1138" y="418"/>
                      <a:pt x="1139" y="418"/>
                    </a:cubicBezTo>
                    <a:cubicBezTo>
                      <a:pt x="1140" y="417"/>
                      <a:pt x="1140" y="417"/>
                      <a:pt x="1141" y="417"/>
                    </a:cubicBezTo>
                    <a:cubicBezTo>
                      <a:pt x="1142" y="416"/>
                      <a:pt x="1142" y="416"/>
                      <a:pt x="1142" y="416"/>
                    </a:cubicBezTo>
                    <a:cubicBezTo>
                      <a:pt x="1141" y="414"/>
                      <a:pt x="1141" y="414"/>
                      <a:pt x="1141" y="414"/>
                    </a:cubicBezTo>
                    <a:cubicBezTo>
                      <a:pt x="1141" y="414"/>
                      <a:pt x="1141" y="415"/>
                      <a:pt x="1140" y="414"/>
                    </a:cubicBezTo>
                    <a:cubicBezTo>
                      <a:pt x="1139" y="413"/>
                      <a:pt x="1138" y="413"/>
                      <a:pt x="1138" y="413"/>
                    </a:cubicBezTo>
                    <a:cubicBezTo>
                      <a:pt x="1137" y="413"/>
                      <a:pt x="1137" y="413"/>
                      <a:pt x="1137" y="413"/>
                    </a:cubicBezTo>
                    <a:cubicBezTo>
                      <a:pt x="1137" y="413"/>
                      <a:pt x="1136" y="411"/>
                      <a:pt x="1136" y="411"/>
                    </a:cubicBezTo>
                    <a:cubicBezTo>
                      <a:pt x="1136" y="410"/>
                      <a:pt x="1133" y="409"/>
                      <a:pt x="1133" y="409"/>
                    </a:cubicBezTo>
                    <a:cubicBezTo>
                      <a:pt x="1132" y="409"/>
                      <a:pt x="1132" y="409"/>
                      <a:pt x="1132" y="409"/>
                    </a:cubicBezTo>
                    <a:cubicBezTo>
                      <a:pt x="1132" y="409"/>
                      <a:pt x="1131" y="408"/>
                      <a:pt x="1130" y="408"/>
                    </a:cubicBezTo>
                    <a:cubicBezTo>
                      <a:pt x="1129" y="408"/>
                      <a:pt x="1129" y="408"/>
                      <a:pt x="1129" y="408"/>
                    </a:cubicBezTo>
                    <a:cubicBezTo>
                      <a:pt x="1129" y="408"/>
                      <a:pt x="1129" y="407"/>
                      <a:pt x="1128" y="407"/>
                    </a:cubicBezTo>
                    <a:cubicBezTo>
                      <a:pt x="1126" y="407"/>
                      <a:pt x="1127" y="407"/>
                      <a:pt x="1126" y="407"/>
                    </a:cubicBezTo>
                    <a:cubicBezTo>
                      <a:pt x="1125" y="407"/>
                      <a:pt x="1125" y="407"/>
                      <a:pt x="1124" y="406"/>
                    </a:cubicBezTo>
                    <a:cubicBezTo>
                      <a:pt x="1123" y="405"/>
                      <a:pt x="1122" y="405"/>
                      <a:pt x="1122" y="405"/>
                    </a:cubicBezTo>
                    <a:cubicBezTo>
                      <a:pt x="1121" y="405"/>
                      <a:pt x="1121" y="405"/>
                      <a:pt x="1121" y="405"/>
                    </a:cubicBezTo>
                    <a:cubicBezTo>
                      <a:pt x="1120" y="404"/>
                      <a:pt x="1120" y="404"/>
                      <a:pt x="1120" y="404"/>
                    </a:cubicBezTo>
                    <a:cubicBezTo>
                      <a:pt x="1120" y="403"/>
                      <a:pt x="1120" y="403"/>
                      <a:pt x="1120" y="403"/>
                    </a:cubicBezTo>
                    <a:cubicBezTo>
                      <a:pt x="1122" y="403"/>
                      <a:pt x="1122" y="403"/>
                      <a:pt x="1122" y="403"/>
                    </a:cubicBezTo>
                    <a:cubicBezTo>
                      <a:pt x="1122" y="404"/>
                      <a:pt x="1122" y="404"/>
                      <a:pt x="1122" y="404"/>
                    </a:cubicBezTo>
                    <a:cubicBezTo>
                      <a:pt x="1122" y="404"/>
                      <a:pt x="1123" y="404"/>
                      <a:pt x="1123" y="404"/>
                    </a:cubicBezTo>
                    <a:cubicBezTo>
                      <a:pt x="1123" y="404"/>
                      <a:pt x="1123" y="404"/>
                      <a:pt x="1123" y="404"/>
                    </a:cubicBezTo>
                    <a:cubicBezTo>
                      <a:pt x="1123" y="404"/>
                      <a:pt x="1123" y="404"/>
                      <a:pt x="1123" y="404"/>
                    </a:cubicBezTo>
                    <a:cubicBezTo>
                      <a:pt x="1124" y="405"/>
                      <a:pt x="1123" y="405"/>
                      <a:pt x="1125" y="405"/>
                    </a:cubicBezTo>
                    <a:cubicBezTo>
                      <a:pt x="1127" y="405"/>
                      <a:pt x="1127" y="405"/>
                      <a:pt x="1127" y="405"/>
                    </a:cubicBezTo>
                    <a:cubicBezTo>
                      <a:pt x="1127" y="405"/>
                      <a:pt x="1127" y="405"/>
                      <a:pt x="1128" y="405"/>
                    </a:cubicBezTo>
                    <a:cubicBezTo>
                      <a:pt x="1129" y="405"/>
                      <a:pt x="1129" y="405"/>
                      <a:pt x="1130" y="406"/>
                    </a:cubicBezTo>
                    <a:cubicBezTo>
                      <a:pt x="1131" y="406"/>
                      <a:pt x="1133" y="406"/>
                      <a:pt x="1133" y="407"/>
                    </a:cubicBezTo>
                    <a:cubicBezTo>
                      <a:pt x="1134" y="407"/>
                      <a:pt x="1133" y="407"/>
                      <a:pt x="1134" y="407"/>
                    </a:cubicBezTo>
                    <a:cubicBezTo>
                      <a:pt x="1135" y="407"/>
                      <a:pt x="1133" y="407"/>
                      <a:pt x="1135" y="407"/>
                    </a:cubicBezTo>
                    <a:cubicBezTo>
                      <a:pt x="1135" y="408"/>
                      <a:pt x="1135" y="408"/>
                      <a:pt x="1135" y="408"/>
                    </a:cubicBezTo>
                    <a:cubicBezTo>
                      <a:pt x="1135" y="408"/>
                      <a:pt x="1135" y="408"/>
                      <a:pt x="1136" y="408"/>
                    </a:cubicBezTo>
                    <a:cubicBezTo>
                      <a:pt x="1137" y="408"/>
                      <a:pt x="1138" y="409"/>
                      <a:pt x="1138" y="409"/>
                    </a:cubicBezTo>
                    <a:cubicBezTo>
                      <a:pt x="1139" y="409"/>
                      <a:pt x="1139" y="409"/>
                      <a:pt x="1139" y="409"/>
                    </a:cubicBezTo>
                    <a:cubicBezTo>
                      <a:pt x="1140" y="409"/>
                      <a:pt x="1140" y="409"/>
                      <a:pt x="1140" y="409"/>
                    </a:cubicBezTo>
                    <a:cubicBezTo>
                      <a:pt x="1140" y="409"/>
                      <a:pt x="1140" y="409"/>
                      <a:pt x="1140" y="409"/>
                    </a:cubicBezTo>
                    <a:cubicBezTo>
                      <a:pt x="1140" y="408"/>
                      <a:pt x="1139" y="406"/>
                      <a:pt x="1139" y="406"/>
                    </a:cubicBezTo>
                    <a:cubicBezTo>
                      <a:pt x="1137" y="406"/>
                      <a:pt x="1137" y="406"/>
                      <a:pt x="1137" y="406"/>
                    </a:cubicBezTo>
                    <a:cubicBezTo>
                      <a:pt x="1137" y="405"/>
                      <a:pt x="1136" y="405"/>
                      <a:pt x="1135" y="404"/>
                    </a:cubicBezTo>
                    <a:cubicBezTo>
                      <a:pt x="1134" y="404"/>
                      <a:pt x="1133" y="404"/>
                      <a:pt x="1133" y="403"/>
                    </a:cubicBezTo>
                    <a:cubicBezTo>
                      <a:pt x="1132" y="402"/>
                      <a:pt x="1132" y="402"/>
                      <a:pt x="1132" y="402"/>
                    </a:cubicBezTo>
                    <a:cubicBezTo>
                      <a:pt x="1132" y="402"/>
                      <a:pt x="1132" y="402"/>
                      <a:pt x="1131" y="402"/>
                    </a:cubicBezTo>
                    <a:cubicBezTo>
                      <a:pt x="1130" y="401"/>
                      <a:pt x="1130" y="401"/>
                      <a:pt x="1129" y="400"/>
                    </a:cubicBezTo>
                    <a:cubicBezTo>
                      <a:pt x="1128" y="399"/>
                      <a:pt x="1128" y="399"/>
                      <a:pt x="1128" y="398"/>
                    </a:cubicBezTo>
                    <a:cubicBezTo>
                      <a:pt x="1128" y="397"/>
                      <a:pt x="1120" y="385"/>
                      <a:pt x="1118" y="384"/>
                    </a:cubicBezTo>
                    <a:cubicBezTo>
                      <a:pt x="1115" y="383"/>
                      <a:pt x="1113" y="383"/>
                      <a:pt x="1112" y="382"/>
                    </a:cubicBezTo>
                    <a:cubicBezTo>
                      <a:pt x="1111" y="382"/>
                      <a:pt x="1110" y="381"/>
                      <a:pt x="1110" y="381"/>
                    </a:cubicBezTo>
                    <a:cubicBezTo>
                      <a:pt x="1110" y="381"/>
                      <a:pt x="1110" y="381"/>
                      <a:pt x="1110" y="381"/>
                    </a:cubicBezTo>
                    <a:cubicBezTo>
                      <a:pt x="1109" y="380"/>
                      <a:pt x="1108" y="379"/>
                      <a:pt x="1107" y="379"/>
                    </a:cubicBezTo>
                    <a:cubicBezTo>
                      <a:pt x="1107" y="378"/>
                      <a:pt x="1107" y="378"/>
                      <a:pt x="1107" y="378"/>
                    </a:cubicBezTo>
                    <a:cubicBezTo>
                      <a:pt x="1107" y="378"/>
                      <a:pt x="1107" y="376"/>
                      <a:pt x="1108" y="375"/>
                    </a:cubicBezTo>
                    <a:cubicBezTo>
                      <a:pt x="1108" y="374"/>
                      <a:pt x="1110" y="372"/>
                      <a:pt x="1110" y="371"/>
                    </a:cubicBezTo>
                    <a:cubicBezTo>
                      <a:pt x="1111" y="370"/>
                      <a:pt x="1111" y="369"/>
                      <a:pt x="1111" y="368"/>
                    </a:cubicBezTo>
                    <a:cubicBezTo>
                      <a:pt x="1111" y="368"/>
                      <a:pt x="1112" y="367"/>
                      <a:pt x="1112" y="367"/>
                    </a:cubicBezTo>
                    <a:cubicBezTo>
                      <a:pt x="1110" y="366"/>
                      <a:pt x="1110" y="366"/>
                      <a:pt x="1110" y="366"/>
                    </a:cubicBezTo>
                    <a:cubicBezTo>
                      <a:pt x="1110" y="366"/>
                      <a:pt x="1111" y="365"/>
                      <a:pt x="1111" y="365"/>
                    </a:cubicBezTo>
                    <a:cubicBezTo>
                      <a:pt x="1112" y="365"/>
                      <a:pt x="1113" y="365"/>
                      <a:pt x="1113" y="365"/>
                    </a:cubicBezTo>
                    <a:cubicBezTo>
                      <a:pt x="1113" y="365"/>
                      <a:pt x="1113" y="365"/>
                      <a:pt x="1113" y="365"/>
                    </a:cubicBezTo>
                    <a:cubicBezTo>
                      <a:pt x="1114" y="364"/>
                      <a:pt x="1114" y="364"/>
                      <a:pt x="1114" y="364"/>
                    </a:cubicBezTo>
                    <a:cubicBezTo>
                      <a:pt x="1116" y="363"/>
                      <a:pt x="1116" y="363"/>
                      <a:pt x="1116" y="363"/>
                    </a:cubicBezTo>
                    <a:cubicBezTo>
                      <a:pt x="1116" y="363"/>
                      <a:pt x="1116" y="362"/>
                      <a:pt x="1116" y="361"/>
                    </a:cubicBezTo>
                    <a:cubicBezTo>
                      <a:pt x="1115" y="361"/>
                      <a:pt x="1115" y="361"/>
                      <a:pt x="1115" y="361"/>
                    </a:cubicBezTo>
                    <a:cubicBezTo>
                      <a:pt x="1115" y="361"/>
                      <a:pt x="1115" y="361"/>
                      <a:pt x="1115" y="361"/>
                    </a:cubicBezTo>
                    <a:cubicBezTo>
                      <a:pt x="1115" y="361"/>
                      <a:pt x="1116" y="362"/>
                      <a:pt x="1117" y="361"/>
                    </a:cubicBezTo>
                    <a:cubicBezTo>
                      <a:pt x="1118" y="360"/>
                      <a:pt x="1117" y="360"/>
                      <a:pt x="1118" y="360"/>
                    </a:cubicBezTo>
                    <a:cubicBezTo>
                      <a:pt x="1118" y="360"/>
                      <a:pt x="1119" y="360"/>
                      <a:pt x="1120" y="360"/>
                    </a:cubicBezTo>
                    <a:cubicBezTo>
                      <a:pt x="1120" y="360"/>
                      <a:pt x="1120" y="360"/>
                      <a:pt x="1121" y="359"/>
                    </a:cubicBezTo>
                    <a:cubicBezTo>
                      <a:pt x="1122" y="358"/>
                      <a:pt x="1122" y="358"/>
                      <a:pt x="1122" y="358"/>
                    </a:cubicBezTo>
                    <a:cubicBezTo>
                      <a:pt x="1123" y="358"/>
                      <a:pt x="1123" y="358"/>
                      <a:pt x="1123" y="358"/>
                    </a:cubicBezTo>
                    <a:cubicBezTo>
                      <a:pt x="1123" y="358"/>
                      <a:pt x="1123" y="358"/>
                      <a:pt x="1123" y="358"/>
                    </a:cubicBezTo>
                    <a:cubicBezTo>
                      <a:pt x="1124" y="359"/>
                      <a:pt x="1122" y="359"/>
                      <a:pt x="1124" y="359"/>
                    </a:cubicBezTo>
                    <a:cubicBezTo>
                      <a:pt x="1125" y="359"/>
                      <a:pt x="1126" y="359"/>
                      <a:pt x="1126" y="359"/>
                    </a:cubicBezTo>
                    <a:cubicBezTo>
                      <a:pt x="1126" y="357"/>
                      <a:pt x="1126" y="357"/>
                      <a:pt x="1126" y="357"/>
                    </a:cubicBezTo>
                    <a:cubicBezTo>
                      <a:pt x="1126" y="357"/>
                      <a:pt x="1126" y="356"/>
                      <a:pt x="1126" y="356"/>
                    </a:cubicBezTo>
                    <a:cubicBezTo>
                      <a:pt x="1126" y="355"/>
                      <a:pt x="1125" y="354"/>
                      <a:pt x="1125" y="354"/>
                    </a:cubicBezTo>
                    <a:cubicBezTo>
                      <a:pt x="1124" y="354"/>
                      <a:pt x="1124" y="354"/>
                      <a:pt x="1124" y="354"/>
                    </a:cubicBezTo>
                    <a:cubicBezTo>
                      <a:pt x="1124" y="354"/>
                      <a:pt x="1124" y="354"/>
                      <a:pt x="1124" y="355"/>
                    </a:cubicBezTo>
                    <a:cubicBezTo>
                      <a:pt x="1124" y="355"/>
                      <a:pt x="1123" y="355"/>
                      <a:pt x="1123" y="354"/>
                    </a:cubicBezTo>
                    <a:cubicBezTo>
                      <a:pt x="1122" y="354"/>
                      <a:pt x="1120" y="354"/>
                      <a:pt x="1120" y="354"/>
                    </a:cubicBezTo>
                    <a:cubicBezTo>
                      <a:pt x="1120" y="354"/>
                      <a:pt x="1120" y="354"/>
                      <a:pt x="1120" y="354"/>
                    </a:cubicBezTo>
                    <a:cubicBezTo>
                      <a:pt x="1120" y="354"/>
                      <a:pt x="1120" y="354"/>
                      <a:pt x="1119" y="354"/>
                    </a:cubicBezTo>
                    <a:cubicBezTo>
                      <a:pt x="1119" y="354"/>
                      <a:pt x="1119" y="354"/>
                      <a:pt x="1119" y="354"/>
                    </a:cubicBezTo>
                    <a:cubicBezTo>
                      <a:pt x="1118" y="354"/>
                      <a:pt x="1118" y="354"/>
                      <a:pt x="1118" y="354"/>
                    </a:cubicBezTo>
                    <a:cubicBezTo>
                      <a:pt x="1118" y="354"/>
                      <a:pt x="1118" y="354"/>
                      <a:pt x="1117" y="354"/>
                    </a:cubicBezTo>
                    <a:cubicBezTo>
                      <a:pt x="1116" y="353"/>
                      <a:pt x="1116" y="353"/>
                      <a:pt x="1115" y="353"/>
                    </a:cubicBezTo>
                    <a:cubicBezTo>
                      <a:pt x="1114" y="353"/>
                      <a:pt x="1114" y="353"/>
                      <a:pt x="1114" y="353"/>
                    </a:cubicBezTo>
                    <a:cubicBezTo>
                      <a:pt x="1111" y="351"/>
                      <a:pt x="1111" y="351"/>
                      <a:pt x="1111" y="351"/>
                    </a:cubicBezTo>
                    <a:cubicBezTo>
                      <a:pt x="1110" y="351"/>
                      <a:pt x="1110" y="351"/>
                      <a:pt x="1110" y="351"/>
                    </a:cubicBezTo>
                    <a:cubicBezTo>
                      <a:pt x="1110" y="351"/>
                      <a:pt x="1109" y="351"/>
                      <a:pt x="1109" y="351"/>
                    </a:cubicBezTo>
                    <a:cubicBezTo>
                      <a:pt x="1108" y="350"/>
                      <a:pt x="1108" y="350"/>
                      <a:pt x="1108" y="350"/>
                    </a:cubicBezTo>
                    <a:cubicBezTo>
                      <a:pt x="1106" y="352"/>
                      <a:pt x="1106" y="352"/>
                      <a:pt x="1106" y="352"/>
                    </a:cubicBezTo>
                    <a:cubicBezTo>
                      <a:pt x="1106" y="352"/>
                      <a:pt x="1105" y="352"/>
                      <a:pt x="1105" y="353"/>
                    </a:cubicBezTo>
                    <a:cubicBezTo>
                      <a:pt x="1105" y="354"/>
                      <a:pt x="1105" y="354"/>
                      <a:pt x="1104" y="355"/>
                    </a:cubicBezTo>
                    <a:cubicBezTo>
                      <a:pt x="1104" y="356"/>
                      <a:pt x="1104" y="356"/>
                      <a:pt x="1104" y="356"/>
                    </a:cubicBezTo>
                    <a:cubicBezTo>
                      <a:pt x="1104" y="356"/>
                      <a:pt x="1103" y="357"/>
                      <a:pt x="1102" y="357"/>
                    </a:cubicBezTo>
                    <a:cubicBezTo>
                      <a:pt x="1102" y="357"/>
                      <a:pt x="1101" y="357"/>
                      <a:pt x="1101" y="356"/>
                    </a:cubicBezTo>
                    <a:cubicBezTo>
                      <a:pt x="1100" y="356"/>
                      <a:pt x="1099" y="356"/>
                      <a:pt x="1098" y="356"/>
                    </a:cubicBezTo>
                    <a:cubicBezTo>
                      <a:pt x="1097" y="355"/>
                      <a:pt x="1097" y="355"/>
                      <a:pt x="1097" y="355"/>
                    </a:cubicBezTo>
                    <a:cubicBezTo>
                      <a:pt x="1096" y="353"/>
                      <a:pt x="1096" y="353"/>
                      <a:pt x="1096" y="353"/>
                    </a:cubicBezTo>
                    <a:cubicBezTo>
                      <a:pt x="1096" y="353"/>
                      <a:pt x="1096" y="353"/>
                      <a:pt x="1096" y="352"/>
                    </a:cubicBezTo>
                    <a:cubicBezTo>
                      <a:pt x="1096" y="352"/>
                      <a:pt x="1096" y="351"/>
                      <a:pt x="1096" y="350"/>
                    </a:cubicBezTo>
                    <a:cubicBezTo>
                      <a:pt x="1095" y="349"/>
                      <a:pt x="1095" y="348"/>
                      <a:pt x="1095" y="348"/>
                    </a:cubicBezTo>
                    <a:cubicBezTo>
                      <a:pt x="1093" y="347"/>
                      <a:pt x="1093" y="347"/>
                      <a:pt x="1093" y="347"/>
                    </a:cubicBezTo>
                    <a:cubicBezTo>
                      <a:pt x="1092" y="347"/>
                      <a:pt x="1092" y="347"/>
                      <a:pt x="1092" y="347"/>
                    </a:cubicBezTo>
                    <a:cubicBezTo>
                      <a:pt x="1089" y="347"/>
                      <a:pt x="1089" y="347"/>
                      <a:pt x="1089" y="347"/>
                    </a:cubicBezTo>
                    <a:cubicBezTo>
                      <a:pt x="1086" y="347"/>
                      <a:pt x="1086" y="347"/>
                      <a:pt x="1086" y="347"/>
                    </a:cubicBezTo>
                    <a:cubicBezTo>
                      <a:pt x="1086" y="347"/>
                      <a:pt x="1086" y="348"/>
                      <a:pt x="1086" y="347"/>
                    </a:cubicBezTo>
                    <a:cubicBezTo>
                      <a:pt x="1085" y="346"/>
                      <a:pt x="1082" y="345"/>
                      <a:pt x="1082" y="345"/>
                    </a:cubicBezTo>
                    <a:cubicBezTo>
                      <a:pt x="1080" y="343"/>
                      <a:pt x="1080" y="343"/>
                      <a:pt x="1080" y="343"/>
                    </a:cubicBezTo>
                    <a:cubicBezTo>
                      <a:pt x="1080" y="342"/>
                      <a:pt x="1080" y="342"/>
                      <a:pt x="1080" y="342"/>
                    </a:cubicBezTo>
                    <a:cubicBezTo>
                      <a:pt x="1080" y="341"/>
                      <a:pt x="1080" y="341"/>
                      <a:pt x="1080" y="341"/>
                    </a:cubicBezTo>
                    <a:cubicBezTo>
                      <a:pt x="1080" y="339"/>
                      <a:pt x="1080" y="339"/>
                      <a:pt x="1080" y="339"/>
                    </a:cubicBezTo>
                    <a:cubicBezTo>
                      <a:pt x="1080" y="339"/>
                      <a:pt x="1079" y="338"/>
                      <a:pt x="1080" y="337"/>
                    </a:cubicBezTo>
                    <a:cubicBezTo>
                      <a:pt x="1080" y="337"/>
                      <a:pt x="1081" y="337"/>
                      <a:pt x="1081" y="337"/>
                    </a:cubicBezTo>
                    <a:cubicBezTo>
                      <a:pt x="1083" y="337"/>
                      <a:pt x="1083" y="337"/>
                      <a:pt x="1083" y="337"/>
                    </a:cubicBezTo>
                    <a:cubicBezTo>
                      <a:pt x="1083" y="337"/>
                      <a:pt x="1082" y="337"/>
                      <a:pt x="1083" y="338"/>
                    </a:cubicBezTo>
                    <a:cubicBezTo>
                      <a:pt x="1085" y="338"/>
                      <a:pt x="1085" y="338"/>
                      <a:pt x="1085" y="338"/>
                    </a:cubicBezTo>
                    <a:cubicBezTo>
                      <a:pt x="1086" y="337"/>
                      <a:pt x="1086" y="337"/>
                      <a:pt x="1086" y="337"/>
                    </a:cubicBezTo>
                    <a:cubicBezTo>
                      <a:pt x="1087" y="337"/>
                      <a:pt x="1087" y="337"/>
                      <a:pt x="1087" y="337"/>
                    </a:cubicBezTo>
                    <a:cubicBezTo>
                      <a:pt x="1088" y="337"/>
                      <a:pt x="1088" y="337"/>
                      <a:pt x="1088" y="337"/>
                    </a:cubicBezTo>
                    <a:cubicBezTo>
                      <a:pt x="1088" y="337"/>
                      <a:pt x="1089" y="337"/>
                      <a:pt x="1090" y="337"/>
                    </a:cubicBezTo>
                    <a:cubicBezTo>
                      <a:pt x="1090" y="337"/>
                      <a:pt x="1090" y="337"/>
                      <a:pt x="1090" y="336"/>
                    </a:cubicBezTo>
                    <a:cubicBezTo>
                      <a:pt x="1090" y="334"/>
                      <a:pt x="1090" y="332"/>
                      <a:pt x="1090" y="332"/>
                    </a:cubicBezTo>
                    <a:cubicBezTo>
                      <a:pt x="1090" y="332"/>
                      <a:pt x="1089" y="331"/>
                      <a:pt x="1090" y="331"/>
                    </a:cubicBezTo>
                    <a:cubicBezTo>
                      <a:pt x="1091" y="331"/>
                      <a:pt x="1092" y="331"/>
                      <a:pt x="1092" y="330"/>
                    </a:cubicBezTo>
                    <a:cubicBezTo>
                      <a:pt x="1093" y="330"/>
                      <a:pt x="1093" y="330"/>
                      <a:pt x="1093" y="330"/>
                    </a:cubicBezTo>
                    <a:cubicBezTo>
                      <a:pt x="1093" y="330"/>
                      <a:pt x="1093" y="331"/>
                      <a:pt x="1095" y="329"/>
                    </a:cubicBezTo>
                    <a:cubicBezTo>
                      <a:pt x="1096" y="326"/>
                      <a:pt x="1096" y="326"/>
                      <a:pt x="1096" y="326"/>
                    </a:cubicBezTo>
                    <a:cubicBezTo>
                      <a:pt x="1096" y="326"/>
                      <a:pt x="1096" y="325"/>
                      <a:pt x="1096" y="325"/>
                    </a:cubicBezTo>
                    <a:cubicBezTo>
                      <a:pt x="1096" y="324"/>
                      <a:pt x="1096" y="323"/>
                      <a:pt x="1097" y="323"/>
                    </a:cubicBezTo>
                    <a:cubicBezTo>
                      <a:pt x="1098" y="322"/>
                      <a:pt x="1099" y="321"/>
                      <a:pt x="1099" y="321"/>
                    </a:cubicBezTo>
                    <a:cubicBezTo>
                      <a:pt x="1100" y="321"/>
                      <a:pt x="1099" y="321"/>
                      <a:pt x="1100" y="321"/>
                    </a:cubicBezTo>
                    <a:cubicBezTo>
                      <a:pt x="1101" y="321"/>
                      <a:pt x="1101" y="321"/>
                      <a:pt x="1101" y="321"/>
                    </a:cubicBezTo>
                    <a:cubicBezTo>
                      <a:pt x="1102" y="321"/>
                      <a:pt x="1102" y="321"/>
                      <a:pt x="1103" y="321"/>
                    </a:cubicBezTo>
                    <a:cubicBezTo>
                      <a:pt x="1104" y="321"/>
                      <a:pt x="1104" y="321"/>
                      <a:pt x="1104" y="321"/>
                    </a:cubicBezTo>
                    <a:cubicBezTo>
                      <a:pt x="1104" y="321"/>
                      <a:pt x="1104" y="321"/>
                      <a:pt x="1105" y="322"/>
                    </a:cubicBezTo>
                    <a:cubicBezTo>
                      <a:pt x="1107" y="323"/>
                      <a:pt x="1105" y="322"/>
                      <a:pt x="1107" y="323"/>
                    </a:cubicBezTo>
                    <a:cubicBezTo>
                      <a:pt x="1108" y="323"/>
                      <a:pt x="1108" y="323"/>
                      <a:pt x="1108" y="323"/>
                    </a:cubicBezTo>
                    <a:cubicBezTo>
                      <a:pt x="1109" y="322"/>
                      <a:pt x="1108" y="322"/>
                      <a:pt x="1109" y="324"/>
                    </a:cubicBezTo>
                    <a:cubicBezTo>
                      <a:pt x="1110" y="326"/>
                      <a:pt x="1110" y="326"/>
                      <a:pt x="1110" y="326"/>
                    </a:cubicBezTo>
                    <a:cubicBezTo>
                      <a:pt x="1110" y="327"/>
                      <a:pt x="1110" y="327"/>
                      <a:pt x="1110" y="327"/>
                    </a:cubicBezTo>
                    <a:cubicBezTo>
                      <a:pt x="1110" y="327"/>
                      <a:pt x="1110" y="326"/>
                      <a:pt x="1110" y="327"/>
                    </a:cubicBezTo>
                    <a:cubicBezTo>
                      <a:pt x="1109" y="329"/>
                      <a:pt x="1108" y="330"/>
                      <a:pt x="1108" y="330"/>
                    </a:cubicBezTo>
                    <a:cubicBezTo>
                      <a:pt x="1107" y="331"/>
                      <a:pt x="1107" y="331"/>
                      <a:pt x="1107" y="331"/>
                    </a:cubicBezTo>
                    <a:cubicBezTo>
                      <a:pt x="1106" y="332"/>
                      <a:pt x="1106" y="332"/>
                      <a:pt x="1106" y="332"/>
                    </a:cubicBezTo>
                    <a:cubicBezTo>
                      <a:pt x="1106" y="333"/>
                      <a:pt x="1106" y="333"/>
                      <a:pt x="1106" y="333"/>
                    </a:cubicBezTo>
                    <a:cubicBezTo>
                      <a:pt x="1107" y="333"/>
                      <a:pt x="1107" y="333"/>
                      <a:pt x="1107" y="333"/>
                    </a:cubicBezTo>
                    <a:cubicBezTo>
                      <a:pt x="1107" y="333"/>
                      <a:pt x="1106" y="332"/>
                      <a:pt x="1108" y="333"/>
                    </a:cubicBezTo>
                    <a:cubicBezTo>
                      <a:pt x="1109" y="334"/>
                      <a:pt x="1109" y="334"/>
                      <a:pt x="1109" y="334"/>
                    </a:cubicBezTo>
                    <a:cubicBezTo>
                      <a:pt x="1109" y="334"/>
                      <a:pt x="1111" y="336"/>
                      <a:pt x="1111" y="336"/>
                    </a:cubicBezTo>
                    <a:cubicBezTo>
                      <a:pt x="1111" y="336"/>
                      <a:pt x="1111" y="336"/>
                      <a:pt x="1112" y="336"/>
                    </a:cubicBezTo>
                    <a:cubicBezTo>
                      <a:pt x="1112" y="336"/>
                      <a:pt x="1112" y="336"/>
                      <a:pt x="1111" y="337"/>
                    </a:cubicBezTo>
                    <a:cubicBezTo>
                      <a:pt x="1111" y="337"/>
                      <a:pt x="1111" y="337"/>
                      <a:pt x="1111" y="337"/>
                    </a:cubicBezTo>
                    <a:cubicBezTo>
                      <a:pt x="1111" y="337"/>
                      <a:pt x="1111" y="337"/>
                      <a:pt x="1111" y="337"/>
                    </a:cubicBezTo>
                    <a:cubicBezTo>
                      <a:pt x="1109" y="338"/>
                      <a:pt x="1108" y="339"/>
                      <a:pt x="1108" y="339"/>
                    </a:cubicBezTo>
                    <a:cubicBezTo>
                      <a:pt x="1107" y="340"/>
                      <a:pt x="1107" y="340"/>
                      <a:pt x="1107" y="340"/>
                    </a:cubicBezTo>
                    <a:cubicBezTo>
                      <a:pt x="1108" y="341"/>
                      <a:pt x="1108" y="341"/>
                      <a:pt x="1108" y="341"/>
                    </a:cubicBezTo>
                    <a:cubicBezTo>
                      <a:pt x="1110" y="341"/>
                      <a:pt x="1110" y="341"/>
                      <a:pt x="1110" y="341"/>
                    </a:cubicBezTo>
                    <a:cubicBezTo>
                      <a:pt x="1111" y="341"/>
                      <a:pt x="1111" y="341"/>
                      <a:pt x="1111" y="341"/>
                    </a:cubicBezTo>
                    <a:cubicBezTo>
                      <a:pt x="1111" y="341"/>
                      <a:pt x="1112" y="340"/>
                      <a:pt x="1113" y="340"/>
                    </a:cubicBezTo>
                    <a:cubicBezTo>
                      <a:pt x="1113" y="339"/>
                      <a:pt x="1113" y="338"/>
                      <a:pt x="1113" y="338"/>
                    </a:cubicBezTo>
                    <a:cubicBezTo>
                      <a:pt x="1113" y="338"/>
                      <a:pt x="1114" y="338"/>
                      <a:pt x="1114" y="337"/>
                    </a:cubicBezTo>
                    <a:cubicBezTo>
                      <a:pt x="1115" y="336"/>
                      <a:pt x="1114" y="337"/>
                      <a:pt x="1115" y="336"/>
                    </a:cubicBezTo>
                    <a:cubicBezTo>
                      <a:pt x="1116" y="335"/>
                      <a:pt x="1116" y="335"/>
                      <a:pt x="1117" y="334"/>
                    </a:cubicBezTo>
                    <a:cubicBezTo>
                      <a:pt x="1118" y="334"/>
                      <a:pt x="1120" y="333"/>
                      <a:pt x="1120" y="333"/>
                    </a:cubicBezTo>
                    <a:cubicBezTo>
                      <a:pt x="1123" y="331"/>
                      <a:pt x="1123" y="331"/>
                      <a:pt x="1123" y="331"/>
                    </a:cubicBezTo>
                    <a:cubicBezTo>
                      <a:pt x="1123" y="331"/>
                      <a:pt x="1123" y="331"/>
                      <a:pt x="1123" y="331"/>
                    </a:cubicBezTo>
                    <a:cubicBezTo>
                      <a:pt x="1123" y="331"/>
                      <a:pt x="1123" y="330"/>
                      <a:pt x="1125" y="331"/>
                    </a:cubicBezTo>
                    <a:cubicBezTo>
                      <a:pt x="1126" y="331"/>
                      <a:pt x="1127" y="330"/>
                      <a:pt x="1127" y="330"/>
                    </a:cubicBezTo>
                    <a:cubicBezTo>
                      <a:pt x="1130" y="332"/>
                      <a:pt x="1130" y="332"/>
                      <a:pt x="1130" y="332"/>
                    </a:cubicBezTo>
                    <a:cubicBezTo>
                      <a:pt x="1130" y="332"/>
                      <a:pt x="1131" y="332"/>
                      <a:pt x="1132" y="332"/>
                    </a:cubicBezTo>
                    <a:cubicBezTo>
                      <a:pt x="1132" y="332"/>
                      <a:pt x="1132" y="332"/>
                      <a:pt x="1132" y="332"/>
                    </a:cubicBezTo>
                    <a:cubicBezTo>
                      <a:pt x="1132" y="331"/>
                      <a:pt x="1132" y="331"/>
                      <a:pt x="1133" y="332"/>
                    </a:cubicBezTo>
                    <a:cubicBezTo>
                      <a:pt x="1134" y="333"/>
                      <a:pt x="1134" y="333"/>
                      <a:pt x="1134" y="333"/>
                    </a:cubicBezTo>
                    <a:cubicBezTo>
                      <a:pt x="1135" y="333"/>
                      <a:pt x="1135" y="333"/>
                      <a:pt x="1135" y="333"/>
                    </a:cubicBezTo>
                    <a:cubicBezTo>
                      <a:pt x="1138" y="334"/>
                      <a:pt x="1138" y="334"/>
                      <a:pt x="1138" y="334"/>
                    </a:cubicBezTo>
                    <a:cubicBezTo>
                      <a:pt x="1138" y="334"/>
                      <a:pt x="1140" y="334"/>
                      <a:pt x="1140" y="335"/>
                    </a:cubicBezTo>
                    <a:cubicBezTo>
                      <a:pt x="1140" y="335"/>
                      <a:pt x="1140" y="335"/>
                      <a:pt x="1140" y="335"/>
                    </a:cubicBezTo>
                    <a:cubicBezTo>
                      <a:pt x="1141" y="335"/>
                      <a:pt x="1141" y="335"/>
                      <a:pt x="1140" y="336"/>
                    </a:cubicBezTo>
                    <a:cubicBezTo>
                      <a:pt x="1139" y="338"/>
                      <a:pt x="1139" y="338"/>
                      <a:pt x="1139" y="338"/>
                    </a:cubicBezTo>
                    <a:cubicBezTo>
                      <a:pt x="1140" y="339"/>
                      <a:pt x="1140" y="339"/>
                      <a:pt x="1140" y="339"/>
                    </a:cubicBezTo>
                    <a:cubicBezTo>
                      <a:pt x="1140" y="339"/>
                      <a:pt x="1139" y="340"/>
                      <a:pt x="1140" y="341"/>
                    </a:cubicBezTo>
                    <a:cubicBezTo>
                      <a:pt x="1142" y="341"/>
                      <a:pt x="1143" y="342"/>
                      <a:pt x="1143" y="342"/>
                    </a:cubicBezTo>
                    <a:cubicBezTo>
                      <a:pt x="1142" y="342"/>
                      <a:pt x="1140" y="342"/>
                      <a:pt x="1140" y="342"/>
                    </a:cubicBezTo>
                    <a:cubicBezTo>
                      <a:pt x="1140" y="343"/>
                      <a:pt x="1140" y="343"/>
                      <a:pt x="1140" y="343"/>
                    </a:cubicBezTo>
                    <a:cubicBezTo>
                      <a:pt x="1140" y="343"/>
                      <a:pt x="1139" y="344"/>
                      <a:pt x="1139" y="345"/>
                    </a:cubicBezTo>
                    <a:cubicBezTo>
                      <a:pt x="1139" y="345"/>
                      <a:pt x="1139" y="345"/>
                      <a:pt x="1139" y="345"/>
                    </a:cubicBezTo>
                    <a:cubicBezTo>
                      <a:pt x="1139" y="345"/>
                      <a:pt x="1138" y="344"/>
                      <a:pt x="1139" y="346"/>
                    </a:cubicBezTo>
                    <a:cubicBezTo>
                      <a:pt x="1139" y="348"/>
                      <a:pt x="1139" y="348"/>
                      <a:pt x="1139" y="348"/>
                    </a:cubicBezTo>
                    <a:cubicBezTo>
                      <a:pt x="1140" y="348"/>
                      <a:pt x="1140" y="348"/>
                      <a:pt x="1140" y="348"/>
                    </a:cubicBezTo>
                    <a:cubicBezTo>
                      <a:pt x="1141" y="348"/>
                      <a:pt x="1141" y="348"/>
                      <a:pt x="1141" y="348"/>
                    </a:cubicBezTo>
                    <a:cubicBezTo>
                      <a:pt x="1142" y="348"/>
                      <a:pt x="1142" y="348"/>
                      <a:pt x="1142" y="348"/>
                    </a:cubicBezTo>
                    <a:cubicBezTo>
                      <a:pt x="1142" y="348"/>
                      <a:pt x="1142" y="348"/>
                      <a:pt x="1142" y="348"/>
                    </a:cubicBezTo>
                    <a:cubicBezTo>
                      <a:pt x="1143" y="348"/>
                      <a:pt x="1142" y="348"/>
                      <a:pt x="1144" y="349"/>
                    </a:cubicBezTo>
                    <a:cubicBezTo>
                      <a:pt x="1145" y="349"/>
                      <a:pt x="1144" y="349"/>
                      <a:pt x="1145" y="349"/>
                    </a:cubicBezTo>
                    <a:cubicBezTo>
                      <a:pt x="1146" y="350"/>
                      <a:pt x="1148" y="350"/>
                      <a:pt x="1148" y="350"/>
                    </a:cubicBezTo>
                    <a:cubicBezTo>
                      <a:pt x="1148" y="350"/>
                      <a:pt x="1148" y="350"/>
                      <a:pt x="1148" y="350"/>
                    </a:cubicBezTo>
                    <a:cubicBezTo>
                      <a:pt x="1148" y="349"/>
                      <a:pt x="1148" y="349"/>
                      <a:pt x="1148" y="349"/>
                    </a:cubicBezTo>
                    <a:cubicBezTo>
                      <a:pt x="1149" y="348"/>
                      <a:pt x="1149" y="350"/>
                      <a:pt x="1150" y="350"/>
                    </a:cubicBezTo>
                    <a:cubicBezTo>
                      <a:pt x="1151" y="350"/>
                      <a:pt x="1152" y="351"/>
                      <a:pt x="1153" y="351"/>
                    </a:cubicBezTo>
                    <a:cubicBezTo>
                      <a:pt x="1153" y="351"/>
                      <a:pt x="1154" y="351"/>
                      <a:pt x="1154" y="352"/>
                    </a:cubicBezTo>
                    <a:cubicBezTo>
                      <a:pt x="1155" y="352"/>
                      <a:pt x="1155" y="352"/>
                      <a:pt x="1156" y="353"/>
                    </a:cubicBezTo>
                    <a:cubicBezTo>
                      <a:pt x="1157" y="353"/>
                      <a:pt x="1157" y="355"/>
                      <a:pt x="1158" y="355"/>
                    </a:cubicBezTo>
                    <a:cubicBezTo>
                      <a:pt x="1159" y="356"/>
                      <a:pt x="1158" y="357"/>
                      <a:pt x="1158" y="357"/>
                    </a:cubicBezTo>
                    <a:cubicBezTo>
                      <a:pt x="1157" y="358"/>
                      <a:pt x="1157" y="357"/>
                      <a:pt x="1157" y="357"/>
                    </a:cubicBezTo>
                    <a:cubicBezTo>
                      <a:pt x="1156" y="357"/>
                      <a:pt x="1156" y="357"/>
                      <a:pt x="1156" y="359"/>
                    </a:cubicBezTo>
                    <a:cubicBezTo>
                      <a:pt x="1156" y="362"/>
                      <a:pt x="1156" y="362"/>
                      <a:pt x="1157" y="362"/>
                    </a:cubicBezTo>
                    <a:cubicBezTo>
                      <a:pt x="1159" y="362"/>
                      <a:pt x="1159" y="363"/>
                      <a:pt x="1160" y="364"/>
                    </a:cubicBezTo>
                    <a:cubicBezTo>
                      <a:pt x="1162" y="365"/>
                      <a:pt x="1161" y="366"/>
                      <a:pt x="1163" y="367"/>
                    </a:cubicBezTo>
                    <a:cubicBezTo>
                      <a:pt x="1164" y="368"/>
                      <a:pt x="1165" y="368"/>
                      <a:pt x="1165" y="369"/>
                    </a:cubicBezTo>
                    <a:cubicBezTo>
                      <a:pt x="1164" y="370"/>
                      <a:pt x="1164" y="369"/>
                      <a:pt x="1164" y="371"/>
                    </a:cubicBezTo>
                    <a:cubicBezTo>
                      <a:pt x="1163" y="372"/>
                      <a:pt x="1164" y="372"/>
                      <a:pt x="1164" y="373"/>
                    </a:cubicBezTo>
                    <a:cubicBezTo>
                      <a:pt x="1164" y="374"/>
                      <a:pt x="1165" y="373"/>
                      <a:pt x="1164" y="375"/>
                    </a:cubicBezTo>
                    <a:cubicBezTo>
                      <a:pt x="1163" y="376"/>
                      <a:pt x="1162" y="376"/>
                      <a:pt x="1164" y="377"/>
                    </a:cubicBezTo>
                    <a:cubicBezTo>
                      <a:pt x="1164" y="377"/>
                      <a:pt x="1165" y="377"/>
                      <a:pt x="1165" y="377"/>
                    </a:cubicBezTo>
                    <a:cubicBezTo>
                      <a:pt x="1165" y="377"/>
                      <a:pt x="1166" y="377"/>
                      <a:pt x="1166" y="378"/>
                    </a:cubicBezTo>
                    <a:cubicBezTo>
                      <a:pt x="1166" y="380"/>
                      <a:pt x="1165" y="379"/>
                      <a:pt x="1165" y="382"/>
                    </a:cubicBezTo>
                    <a:cubicBezTo>
                      <a:pt x="1165" y="384"/>
                      <a:pt x="1164" y="385"/>
                      <a:pt x="1166" y="384"/>
                    </a:cubicBezTo>
                    <a:cubicBezTo>
                      <a:pt x="1167" y="383"/>
                      <a:pt x="1167" y="383"/>
                      <a:pt x="1168" y="383"/>
                    </a:cubicBezTo>
                    <a:cubicBezTo>
                      <a:pt x="1168" y="383"/>
                      <a:pt x="1169" y="384"/>
                      <a:pt x="1169" y="384"/>
                    </a:cubicBezTo>
                    <a:cubicBezTo>
                      <a:pt x="1169" y="384"/>
                      <a:pt x="1169" y="384"/>
                      <a:pt x="1169" y="384"/>
                    </a:cubicBezTo>
                    <a:cubicBezTo>
                      <a:pt x="1169" y="384"/>
                      <a:pt x="1170" y="384"/>
                      <a:pt x="1170" y="384"/>
                    </a:cubicBezTo>
                    <a:cubicBezTo>
                      <a:pt x="1170" y="383"/>
                      <a:pt x="1170" y="382"/>
                      <a:pt x="1171" y="381"/>
                    </a:cubicBezTo>
                    <a:cubicBezTo>
                      <a:pt x="1172" y="381"/>
                      <a:pt x="1172" y="380"/>
                      <a:pt x="1173" y="380"/>
                    </a:cubicBezTo>
                    <a:cubicBezTo>
                      <a:pt x="1173" y="380"/>
                      <a:pt x="1172" y="381"/>
                      <a:pt x="1173" y="382"/>
                    </a:cubicBezTo>
                    <a:cubicBezTo>
                      <a:pt x="1174" y="383"/>
                      <a:pt x="1174" y="384"/>
                      <a:pt x="1175" y="382"/>
                    </a:cubicBezTo>
                    <a:cubicBezTo>
                      <a:pt x="1176" y="380"/>
                      <a:pt x="1176" y="379"/>
                      <a:pt x="1177" y="379"/>
                    </a:cubicBezTo>
                    <a:cubicBezTo>
                      <a:pt x="1178" y="379"/>
                      <a:pt x="1178" y="379"/>
                      <a:pt x="1178" y="379"/>
                    </a:cubicBezTo>
                    <a:cubicBezTo>
                      <a:pt x="1178" y="380"/>
                      <a:pt x="1178" y="380"/>
                      <a:pt x="1178" y="380"/>
                    </a:cubicBezTo>
                    <a:cubicBezTo>
                      <a:pt x="1179" y="380"/>
                      <a:pt x="1180" y="379"/>
                      <a:pt x="1180" y="378"/>
                    </a:cubicBezTo>
                    <a:cubicBezTo>
                      <a:pt x="1180" y="378"/>
                      <a:pt x="1180" y="378"/>
                      <a:pt x="1181" y="379"/>
                    </a:cubicBezTo>
                    <a:cubicBezTo>
                      <a:pt x="1182" y="379"/>
                      <a:pt x="1182" y="379"/>
                      <a:pt x="1183" y="380"/>
                    </a:cubicBezTo>
                    <a:cubicBezTo>
                      <a:pt x="1184" y="381"/>
                      <a:pt x="1183" y="382"/>
                      <a:pt x="1184" y="381"/>
                    </a:cubicBezTo>
                    <a:cubicBezTo>
                      <a:pt x="1185" y="379"/>
                      <a:pt x="1186" y="380"/>
                      <a:pt x="1185" y="379"/>
                    </a:cubicBezTo>
                    <a:cubicBezTo>
                      <a:pt x="1184" y="378"/>
                      <a:pt x="1184" y="378"/>
                      <a:pt x="1184" y="377"/>
                    </a:cubicBezTo>
                    <a:cubicBezTo>
                      <a:pt x="1184" y="377"/>
                      <a:pt x="1183" y="377"/>
                      <a:pt x="1184" y="377"/>
                    </a:cubicBezTo>
                    <a:cubicBezTo>
                      <a:pt x="1185" y="377"/>
                      <a:pt x="1185" y="377"/>
                      <a:pt x="1185" y="377"/>
                    </a:cubicBezTo>
                    <a:cubicBezTo>
                      <a:pt x="1186" y="377"/>
                      <a:pt x="1186" y="377"/>
                      <a:pt x="1186" y="377"/>
                    </a:cubicBezTo>
                    <a:cubicBezTo>
                      <a:pt x="1187" y="377"/>
                      <a:pt x="1188" y="377"/>
                      <a:pt x="1188" y="376"/>
                    </a:cubicBezTo>
                    <a:cubicBezTo>
                      <a:pt x="1188" y="376"/>
                      <a:pt x="1188" y="374"/>
                      <a:pt x="1188" y="373"/>
                    </a:cubicBezTo>
                    <a:cubicBezTo>
                      <a:pt x="1188" y="371"/>
                      <a:pt x="1187" y="370"/>
                      <a:pt x="1187" y="369"/>
                    </a:cubicBezTo>
                    <a:cubicBezTo>
                      <a:pt x="1187" y="368"/>
                      <a:pt x="1188" y="369"/>
                      <a:pt x="1187" y="368"/>
                    </a:cubicBezTo>
                    <a:cubicBezTo>
                      <a:pt x="1185" y="367"/>
                      <a:pt x="1186" y="367"/>
                      <a:pt x="1185" y="366"/>
                    </a:cubicBezTo>
                    <a:cubicBezTo>
                      <a:pt x="1185" y="365"/>
                      <a:pt x="1184" y="366"/>
                      <a:pt x="1184" y="364"/>
                    </a:cubicBezTo>
                    <a:cubicBezTo>
                      <a:pt x="1183" y="362"/>
                      <a:pt x="1184" y="362"/>
                      <a:pt x="1183" y="361"/>
                    </a:cubicBezTo>
                    <a:cubicBezTo>
                      <a:pt x="1184" y="361"/>
                      <a:pt x="1184" y="361"/>
                      <a:pt x="1184" y="361"/>
                    </a:cubicBezTo>
                    <a:cubicBezTo>
                      <a:pt x="1183" y="360"/>
                      <a:pt x="1183" y="360"/>
                      <a:pt x="1182" y="359"/>
                    </a:cubicBezTo>
                    <a:cubicBezTo>
                      <a:pt x="1181" y="357"/>
                      <a:pt x="1175" y="352"/>
                      <a:pt x="1172" y="349"/>
                    </a:cubicBezTo>
                    <a:cubicBezTo>
                      <a:pt x="1169" y="346"/>
                      <a:pt x="1170" y="344"/>
                      <a:pt x="1165" y="342"/>
                    </a:cubicBezTo>
                    <a:cubicBezTo>
                      <a:pt x="1161" y="340"/>
                      <a:pt x="1161" y="341"/>
                      <a:pt x="1159" y="339"/>
                    </a:cubicBezTo>
                    <a:cubicBezTo>
                      <a:pt x="1157" y="337"/>
                      <a:pt x="1156" y="337"/>
                      <a:pt x="1155" y="336"/>
                    </a:cubicBezTo>
                    <a:cubicBezTo>
                      <a:pt x="1155" y="335"/>
                      <a:pt x="1153" y="331"/>
                      <a:pt x="1155" y="330"/>
                    </a:cubicBezTo>
                    <a:cubicBezTo>
                      <a:pt x="1158" y="330"/>
                      <a:pt x="1156" y="329"/>
                      <a:pt x="1158" y="329"/>
                    </a:cubicBezTo>
                    <a:cubicBezTo>
                      <a:pt x="1159" y="329"/>
                      <a:pt x="1161" y="328"/>
                      <a:pt x="1161" y="326"/>
                    </a:cubicBezTo>
                    <a:cubicBezTo>
                      <a:pt x="1162" y="325"/>
                      <a:pt x="1162" y="325"/>
                      <a:pt x="1163" y="324"/>
                    </a:cubicBezTo>
                    <a:cubicBezTo>
                      <a:pt x="1164" y="323"/>
                      <a:pt x="1167" y="322"/>
                      <a:pt x="1165" y="320"/>
                    </a:cubicBezTo>
                    <a:cubicBezTo>
                      <a:pt x="1164" y="317"/>
                      <a:pt x="1165" y="318"/>
                      <a:pt x="1164" y="317"/>
                    </a:cubicBezTo>
                    <a:cubicBezTo>
                      <a:pt x="1163" y="316"/>
                      <a:pt x="1162" y="316"/>
                      <a:pt x="1162" y="315"/>
                    </a:cubicBezTo>
                    <a:cubicBezTo>
                      <a:pt x="1162" y="315"/>
                      <a:pt x="1160" y="308"/>
                      <a:pt x="1164" y="308"/>
                    </a:cubicBezTo>
                    <a:cubicBezTo>
                      <a:pt x="1167" y="308"/>
                      <a:pt x="1167" y="308"/>
                      <a:pt x="1167" y="308"/>
                    </a:cubicBezTo>
                    <a:cubicBezTo>
                      <a:pt x="1167" y="308"/>
                      <a:pt x="1164" y="304"/>
                      <a:pt x="1166" y="304"/>
                    </a:cubicBezTo>
                    <a:cubicBezTo>
                      <a:pt x="1168" y="304"/>
                      <a:pt x="1168" y="306"/>
                      <a:pt x="1168" y="304"/>
                    </a:cubicBezTo>
                    <a:cubicBezTo>
                      <a:pt x="1169" y="302"/>
                      <a:pt x="1168" y="303"/>
                      <a:pt x="1169" y="302"/>
                    </a:cubicBezTo>
                    <a:cubicBezTo>
                      <a:pt x="1169" y="301"/>
                      <a:pt x="1168" y="297"/>
                      <a:pt x="1171" y="298"/>
                    </a:cubicBezTo>
                    <a:cubicBezTo>
                      <a:pt x="1174" y="299"/>
                      <a:pt x="1173" y="299"/>
                      <a:pt x="1174" y="300"/>
                    </a:cubicBezTo>
                    <a:cubicBezTo>
                      <a:pt x="1175" y="301"/>
                      <a:pt x="1176" y="301"/>
                      <a:pt x="1176" y="301"/>
                    </a:cubicBezTo>
                    <a:cubicBezTo>
                      <a:pt x="1176" y="302"/>
                      <a:pt x="1175" y="302"/>
                      <a:pt x="1177" y="302"/>
                    </a:cubicBezTo>
                    <a:cubicBezTo>
                      <a:pt x="1178" y="302"/>
                      <a:pt x="1178" y="302"/>
                      <a:pt x="1178" y="302"/>
                    </a:cubicBezTo>
                    <a:cubicBezTo>
                      <a:pt x="1179" y="302"/>
                      <a:pt x="1179" y="302"/>
                      <a:pt x="1179" y="302"/>
                    </a:cubicBezTo>
                    <a:cubicBezTo>
                      <a:pt x="1180" y="302"/>
                      <a:pt x="1178" y="303"/>
                      <a:pt x="1181" y="303"/>
                    </a:cubicBezTo>
                    <a:cubicBezTo>
                      <a:pt x="1183" y="303"/>
                      <a:pt x="1183" y="303"/>
                      <a:pt x="1183" y="303"/>
                    </a:cubicBezTo>
                    <a:cubicBezTo>
                      <a:pt x="1184" y="303"/>
                      <a:pt x="1184" y="303"/>
                      <a:pt x="1187" y="302"/>
                    </a:cubicBezTo>
                    <a:cubicBezTo>
                      <a:pt x="1190" y="300"/>
                      <a:pt x="1189" y="300"/>
                      <a:pt x="1190" y="299"/>
                    </a:cubicBezTo>
                    <a:cubicBezTo>
                      <a:pt x="1191" y="299"/>
                      <a:pt x="1191" y="299"/>
                      <a:pt x="1191" y="299"/>
                    </a:cubicBezTo>
                    <a:cubicBezTo>
                      <a:pt x="1191" y="299"/>
                      <a:pt x="1191" y="299"/>
                      <a:pt x="1192" y="298"/>
                    </a:cubicBezTo>
                    <a:cubicBezTo>
                      <a:pt x="1194" y="295"/>
                      <a:pt x="1193" y="297"/>
                      <a:pt x="1194" y="294"/>
                    </a:cubicBezTo>
                    <a:cubicBezTo>
                      <a:pt x="1195" y="293"/>
                      <a:pt x="1195" y="293"/>
                      <a:pt x="1195" y="293"/>
                    </a:cubicBezTo>
                    <a:cubicBezTo>
                      <a:pt x="1195" y="293"/>
                      <a:pt x="1195" y="293"/>
                      <a:pt x="1195" y="292"/>
                    </a:cubicBezTo>
                    <a:cubicBezTo>
                      <a:pt x="1195" y="289"/>
                      <a:pt x="1194" y="291"/>
                      <a:pt x="1195" y="288"/>
                    </a:cubicBezTo>
                    <a:cubicBezTo>
                      <a:pt x="1195" y="287"/>
                      <a:pt x="1195" y="287"/>
                      <a:pt x="1195" y="287"/>
                    </a:cubicBezTo>
                    <a:cubicBezTo>
                      <a:pt x="1194" y="287"/>
                      <a:pt x="1194" y="288"/>
                      <a:pt x="1195" y="286"/>
                    </a:cubicBezTo>
                    <a:cubicBezTo>
                      <a:pt x="1197" y="283"/>
                      <a:pt x="1197" y="283"/>
                      <a:pt x="1197" y="283"/>
                    </a:cubicBezTo>
                    <a:cubicBezTo>
                      <a:pt x="1197" y="283"/>
                      <a:pt x="1197" y="282"/>
                      <a:pt x="1199" y="279"/>
                    </a:cubicBezTo>
                    <a:cubicBezTo>
                      <a:pt x="1201" y="275"/>
                      <a:pt x="1201" y="276"/>
                      <a:pt x="1201" y="274"/>
                    </a:cubicBezTo>
                    <a:cubicBezTo>
                      <a:pt x="1201" y="273"/>
                      <a:pt x="1201" y="273"/>
                      <a:pt x="1201" y="271"/>
                    </a:cubicBezTo>
                    <a:cubicBezTo>
                      <a:pt x="1201" y="269"/>
                      <a:pt x="1201" y="269"/>
                      <a:pt x="1201" y="268"/>
                    </a:cubicBezTo>
                    <a:cubicBezTo>
                      <a:pt x="1201" y="267"/>
                      <a:pt x="1200" y="264"/>
                      <a:pt x="1200" y="264"/>
                    </a:cubicBezTo>
                    <a:cubicBezTo>
                      <a:pt x="1200" y="263"/>
                      <a:pt x="1199" y="261"/>
                      <a:pt x="1200" y="259"/>
                    </a:cubicBezTo>
                    <a:cubicBezTo>
                      <a:pt x="1201" y="257"/>
                      <a:pt x="1200" y="259"/>
                      <a:pt x="1200" y="256"/>
                    </a:cubicBezTo>
                    <a:cubicBezTo>
                      <a:pt x="1201" y="254"/>
                      <a:pt x="1201" y="253"/>
                      <a:pt x="1202" y="252"/>
                    </a:cubicBezTo>
                    <a:cubicBezTo>
                      <a:pt x="1203" y="251"/>
                      <a:pt x="1203" y="251"/>
                      <a:pt x="1203" y="250"/>
                    </a:cubicBezTo>
                    <a:cubicBezTo>
                      <a:pt x="1203" y="249"/>
                      <a:pt x="1203" y="248"/>
                      <a:pt x="1201" y="246"/>
                    </a:cubicBezTo>
                    <a:cubicBezTo>
                      <a:pt x="1200" y="243"/>
                      <a:pt x="1201" y="242"/>
                      <a:pt x="1198" y="238"/>
                    </a:cubicBezTo>
                    <a:cubicBezTo>
                      <a:pt x="1195" y="233"/>
                      <a:pt x="1196" y="235"/>
                      <a:pt x="1193" y="231"/>
                    </a:cubicBezTo>
                    <a:cubicBezTo>
                      <a:pt x="1189" y="227"/>
                      <a:pt x="1189" y="228"/>
                      <a:pt x="1189" y="226"/>
                    </a:cubicBezTo>
                    <a:cubicBezTo>
                      <a:pt x="1190" y="225"/>
                      <a:pt x="1190" y="226"/>
                      <a:pt x="1189" y="224"/>
                    </a:cubicBezTo>
                    <a:cubicBezTo>
                      <a:pt x="1188" y="222"/>
                      <a:pt x="1187" y="222"/>
                      <a:pt x="1187" y="221"/>
                    </a:cubicBezTo>
                    <a:cubicBezTo>
                      <a:pt x="1187" y="220"/>
                      <a:pt x="1188" y="220"/>
                      <a:pt x="1188" y="220"/>
                    </a:cubicBezTo>
                    <a:cubicBezTo>
                      <a:pt x="1188" y="221"/>
                      <a:pt x="1189" y="221"/>
                      <a:pt x="1188" y="219"/>
                    </a:cubicBezTo>
                    <a:cubicBezTo>
                      <a:pt x="1187" y="216"/>
                      <a:pt x="1189" y="216"/>
                      <a:pt x="1187" y="215"/>
                    </a:cubicBezTo>
                    <a:cubicBezTo>
                      <a:pt x="1185" y="213"/>
                      <a:pt x="1185" y="213"/>
                      <a:pt x="1185" y="214"/>
                    </a:cubicBezTo>
                    <a:cubicBezTo>
                      <a:pt x="1185" y="214"/>
                      <a:pt x="1185" y="214"/>
                      <a:pt x="1184" y="213"/>
                    </a:cubicBezTo>
                    <a:cubicBezTo>
                      <a:pt x="1183" y="213"/>
                      <a:pt x="1182" y="213"/>
                      <a:pt x="1182" y="212"/>
                    </a:cubicBezTo>
                    <a:cubicBezTo>
                      <a:pt x="1182" y="211"/>
                      <a:pt x="1183" y="211"/>
                      <a:pt x="1182" y="210"/>
                    </a:cubicBezTo>
                    <a:cubicBezTo>
                      <a:pt x="1181" y="209"/>
                      <a:pt x="1183" y="209"/>
                      <a:pt x="1180" y="208"/>
                    </a:cubicBezTo>
                    <a:cubicBezTo>
                      <a:pt x="1177" y="207"/>
                      <a:pt x="1176" y="207"/>
                      <a:pt x="1176" y="207"/>
                    </a:cubicBezTo>
                    <a:cubicBezTo>
                      <a:pt x="1176" y="207"/>
                      <a:pt x="1175" y="206"/>
                      <a:pt x="1175" y="206"/>
                    </a:cubicBezTo>
                    <a:cubicBezTo>
                      <a:pt x="1175" y="206"/>
                      <a:pt x="1176" y="206"/>
                      <a:pt x="1177" y="206"/>
                    </a:cubicBezTo>
                    <a:cubicBezTo>
                      <a:pt x="1178" y="206"/>
                      <a:pt x="1179" y="207"/>
                      <a:pt x="1179" y="206"/>
                    </a:cubicBezTo>
                    <a:cubicBezTo>
                      <a:pt x="1179" y="205"/>
                      <a:pt x="1179" y="204"/>
                      <a:pt x="1178" y="204"/>
                    </a:cubicBezTo>
                    <a:cubicBezTo>
                      <a:pt x="1177" y="204"/>
                      <a:pt x="1177" y="203"/>
                      <a:pt x="1176" y="203"/>
                    </a:cubicBezTo>
                    <a:cubicBezTo>
                      <a:pt x="1175" y="203"/>
                      <a:pt x="1175" y="203"/>
                      <a:pt x="1172" y="202"/>
                    </a:cubicBezTo>
                    <a:cubicBezTo>
                      <a:pt x="1169" y="201"/>
                      <a:pt x="1168" y="201"/>
                      <a:pt x="1167" y="200"/>
                    </a:cubicBezTo>
                    <a:cubicBezTo>
                      <a:pt x="1165" y="199"/>
                      <a:pt x="1165" y="198"/>
                      <a:pt x="1165" y="198"/>
                    </a:cubicBezTo>
                    <a:cubicBezTo>
                      <a:pt x="1164" y="198"/>
                      <a:pt x="1159" y="194"/>
                      <a:pt x="1158" y="195"/>
                    </a:cubicBezTo>
                    <a:cubicBezTo>
                      <a:pt x="1157" y="196"/>
                      <a:pt x="1157" y="196"/>
                      <a:pt x="1156" y="196"/>
                    </a:cubicBezTo>
                    <a:cubicBezTo>
                      <a:pt x="1156" y="196"/>
                      <a:pt x="1155" y="196"/>
                      <a:pt x="1155" y="196"/>
                    </a:cubicBezTo>
                    <a:cubicBezTo>
                      <a:pt x="1153" y="195"/>
                      <a:pt x="1153" y="195"/>
                      <a:pt x="1153" y="195"/>
                    </a:cubicBezTo>
                    <a:cubicBezTo>
                      <a:pt x="1153" y="195"/>
                      <a:pt x="1152" y="194"/>
                      <a:pt x="1152" y="194"/>
                    </a:cubicBezTo>
                    <a:cubicBezTo>
                      <a:pt x="1152" y="195"/>
                      <a:pt x="1153" y="196"/>
                      <a:pt x="1153" y="196"/>
                    </a:cubicBezTo>
                    <a:cubicBezTo>
                      <a:pt x="1153" y="197"/>
                      <a:pt x="1154" y="198"/>
                      <a:pt x="1155" y="199"/>
                    </a:cubicBezTo>
                    <a:cubicBezTo>
                      <a:pt x="1155" y="201"/>
                      <a:pt x="1156" y="201"/>
                      <a:pt x="1155" y="201"/>
                    </a:cubicBezTo>
                    <a:cubicBezTo>
                      <a:pt x="1154" y="202"/>
                      <a:pt x="1154" y="202"/>
                      <a:pt x="1154" y="202"/>
                    </a:cubicBezTo>
                    <a:cubicBezTo>
                      <a:pt x="1154" y="201"/>
                      <a:pt x="1154" y="201"/>
                      <a:pt x="1154" y="201"/>
                    </a:cubicBezTo>
                    <a:cubicBezTo>
                      <a:pt x="1154" y="200"/>
                      <a:pt x="1153" y="199"/>
                      <a:pt x="1153" y="199"/>
                    </a:cubicBezTo>
                    <a:cubicBezTo>
                      <a:pt x="1153" y="198"/>
                      <a:pt x="1153" y="197"/>
                      <a:pt x="1152" y="198"/>
                    </a:cubicBezTo>
                    <a:cubicBezTo>
                      <a:pt x="1152" y="199"/>
                      <a:pt x="1151" y="199"/>
                      <a:pt x="1151" y="200"/>
                    </a:cubicBezTo>
                    <a:cubicBezTo>
                      <a:pt x="1151" y="201"/>
                      <a:pt x="1151" y="201"/>
                      <a:pt x="1151" y="201"/>
                    </a:cubicBezTo>
                    <a:cubicBezTo>
                      <a:pt x="1150" y="201"/>
                      <a:pt x="1150" y="201"/>
                      <a:pt x="1150" y="201"/>
                    </a:cubicBezTo>
                    <a:cubicBezTo>
                      <a:pt x="1150" y="201"/>
                      <a:pt x="1149" y="202"/>
                      <a:pt x="1148" y="202"/>
                    </a:cubicBezTo>
                    <a:cubicBezTo>
                      <a:pt x="1148" y="202"/>
                      <a:pt x="1147" y="202"/>
                      <a:pt x="1147" y="202"/>
                    </a:cubicBezTo>
                    <a:cubicBezTo>
                      <a:pt x="1147" y="202"/>
                      <a:pt x="1147" y="202"/>
                      <a:pt x="1147" y="201"/>
                    </a:cubicBezTo>
                    <a:cubicBezTo>
                      <a:pt x="1147" y="201"/>
                      <a:pt x="1147" y="201"/>
                      <a:pt x="1147" y="200"/>
                    </a:cubicBezTo>
                    <a:cubicBezTo>
                      <a:pt x="1147" y="199"/>
                      <a:pt x="1148" y="199"/>
                      <a:pt x="1147" y="199"/>
                    </a:cubicBezTo>
                    <a:cubicBezTo>
                      <a:pt x="1147" y="199"/>
                      <a:pt x="1146" y="198"/>
                      <a:pt x="1145" y="198"/>
                    </a:cubicBezTo>
                    <a:cubicBezTo>
                      <a:pt x="1145" y="197"/>
                      <a:pt x="1145" y="197"/>
                      <a:pt x="1145" y="197"/>
                    </a:cubicBezTo>
                    <a:cubicBezTo>
                      <a:pt x="1144" y="196"/>
                      <a:pt x="1144" y="196"/>
                      <a:pt x="1144" y="196"/>
                    </a:cubicBezTo>
                    <a:cubicBezTo>
                      <a:pt x="1144" y="195"/>
                      <a:pt x="1143" y="195"/>
                      <a:pt x="1143" y="195"/>
                    </a:cubicBezTo>
                    <a:cubicBezTo>
                      <a:pt x="1143" y="195"/>
                      <a:pt x="1142" y="194"/>
                      <a:pt x="1142" y="195"/>
                    </a:cubicBezTo>
                    <a:cubicBezTo>
                      <a:pt x="1141" y="195"/>
                      <a:pt x="1141" y="195"/>
                      <a:pt x="1141" y="196"/>
                    </a:cubicBezTo>
                    <a:cubicBezTo>
                      <a:pt x="1142" y="196"/>
                      <a:pt x="1142" y="197"/>
                      <a:pt x="1142" y="197"/>
                    </a:cubicBezTo>
                    <a:cubicBezTo>
                      <a:pt x="1143" y="198"/>
                      <a:pt x="1143" y="198"/>
                      <a:pt x="1143" y="198"/>
                    </a:cubicBezTo>
                    <a:cubicBezTo>
                      <a:pt x="1142" y="198"/>
                      <a:pt x="1142" y="198"/>
                      <a:pt x="1142" y="198"/>
                    </a:cubicBezTo>
                    <a:cubicBezTo>
                      <a:pt x="1142" y="199"/>
                      <a:pt x="1143" y="199"/>
                      <a:pt x="1141" y="199"/>
                    </a:cubicBezTo>
                    <a:cubicBezTo>
                      <a:pt x="1139" y="199"/>
                      <a:pt x="1139" y="199"/>
                      <a:pt x="1139" y="199"/>
                    </a:cubicBezTo>
                    <a:cubicBezTo>
                      <a:pt x="1139" y="199"/>
                      <a:pt x="1139" y="199"/>
                      <a:pt x="1139" y="198"/>
                    </a:cubicBezTo>
                    <a:cubicBezTo>
                      <a:pt x="1139" y="197"/>
                      <a:pt x="1137" y="196"/>
                      <a:pt x="1137" y="195"/>
                    </a:cubicBezTo>
                    <a:cubicBezTo>
                      <a:pt x="1137" y="194"/>
                      <a:pt x="1136" y="193"/>
                      <a:pt x="1136" y="193"/>
                    </a:cubicBezTo>
                    <a:cubicBezTo>
                      <a:pt x="1135" y="192"/>
                      <a:pt x="1134" y="192"/>
                      <a:pt x="1134" y="192"/>
                    </a:cubicBezTo>
                    <a:cubicBezTo>
                      <a:pt x="1133" y="192"/>
                      <a:pt x="1135" y="192"/>
                      <a:pt x="1131" y="192"/>
                    </a:cubicBezTo>
                    <a:cubicBezTo>
                      <a:pt x="1127" y="192"/>
                      <a:pt x="1127" y="192"/>
                      <a:pt x="1127" y="192"/>
                    </a:cubicBezTo>
                    <a:cubicBezTo>
                      <a:pt x="1127" y="192"/>
                      <a:pt x="1127" y="192"/>
                      <a:pt x="1126" y="192"/>
                    </a:cubicBezTo>
                    <a:cubicBezTo>
                      <a:pt x="1126" y="191"/>
                      <a:pt x="1124" y="191"/>
                      <a:pt x="1124" y="191"/>
                    </a:cubicBezTo>
                    <a:cubicBezTo>
                      <a:pt x="1124" y="191"/>
                      <a:pt x="1122" y="191"/>
                      <a:pt x="1122" y="190"/>
                    </a:cubicBezTo>
                    <a:cubicBezTo>
                      <a:pt x="1122" y="190"/>
                      <a:pt x="1122" y="189"/>
                      <a:pt x="1122" y="189"/>
                    </a:cubicBezTo>
                    <a:cubicBezTo>
                      <a:pt x="1122" y="189"/>
                      <a:pt x="1121" y="188"/>
                      <a:pt x="1122" y="188"/>
                    </a:cubicBezTo>
                    <a:cubicBezTo>
                      <a:pt x="1122" y="187"/>
                      <a:pt x="1122" y="187"/>
                      <a:pt x="1123" y="187"/>
                    </a:cubicBezTo>
                    <a:cubicBezTo>
                      <a:pt x="1124" y="187"/>
                      <a:pt x="1126" y="183"/>
                      <a:pt x="1127" y="181"/>
                    </a:cubicBezTo>
                    <a:cubicBezTo>
                      <a:pt x="1129" y="179"/>
                      <a:pt x="1129" y="180"/>
                      <a:pt x="1130" y="177"/>
                    </a:cubicBezTo>
                    <a:cubicBezTo>
                      <a:pt x="1130" y="175"/>
                      <a:pt x="1131" y="176"/>
                      <a:pt x="1130" y="174"/>
                    </a:cubicBezTo>
                    <a:cubicBezTo>
                      <a:pt x="1130" y="173"/>
                      <a:pt x="1129" y="175"/>
                      <a:pt x="1130" y="172"/>
                    </a:cubicBezTo>
                    <a:cubicBezTo>
                      <a:pt x="1131" y="169"/>
                      <a:pt x="1133" y="167"/>
                      <a:pt x="1133" y="167"/>
                    </a:cubicBezTo>
                    <a:cubicBezTo>
                      <a:pt x="1133" y="166"/>
                      <a:pt x="1136" y="164"/>
                      <a:pt x="1135" y="162"/>
                    </a:cubicBezTo>
                    <a:cubicBezTo>
                      <a:pt x="1134" y="160"/>
                      <a:pt x="1134" y="162"/>
                      <a:pt x="1134" y="160"/>
                    </a:cubicBezTo>
                    <a:cubicBezTo>
                      <a:pt x="1134" y="159"/>
                      <a:pt x="1134" y="158"/>
                      <a:pt x="1134" y="157"/>
                    </a:cubicBezTo>
                    <a:cubicBezTo>
                      <a:pt x="1135" y="157"/>
                      <a:pt x="1135" y="157"/>
                      <a:pt x="1136" y="156"/>
                    </a:cubicBezTo>
                    <a:cubicBezTo>
                      <a:pt x="1136" y="156"/>
                      <a:pt x="1136" y="157"/>
                      <a:pt x="1137" y="155"/>
                    </a:cubicBezTo>
                    <a:cubicBezTo>
                      <a:pt x="1137" y="154"/>
                      <a:pt x="1137" y="154"/>
                      <a:pt x="1137" y="153"/>
                    </a:cubicBezTo>
                    <a:cubicBezTo>
                      <a:pt x="1137" y="152"/>
                      <a:pt x="1136" y="152"/>
                      <a:pt x="1137" y="152"/>
                    </a:cubicBezTo>
                    <a:cubicBezTo>
                      <a:pt x="1138" y="151"/>
                      <a:pt x="1138" y="151"/>
                      <a:pt x="1139" y="151"/>
                    </a:cubicBezTo>
                    <a:cubicBezTo>
                      <a:pt x="1140" y="151"/>
                      <a:pt x="1140" y="151"/>
                      <a:pt x="1141" y="150"/>
                    </a:cubicBezTo>
                    <a:cubicBezTo>
                      <a:pt x="1141" y="150"/>
                      <a:pt x="1142" y="149"/>
                      <a:pt x="1143" y="149"/>
                    </a:cubicBezTo>
                    <a:cubicBezTo>
                      <a:pt x="1143" y="149"/>
                      <a:pt x="1143" y="149"/>
                      <a:pt x="1144" y="149"/>
                    </a:cubicBezTo>
                    <a:cubicBezTo>
                      <a:pt x="1144" y="149"/>
                      <a:pt x="1145" y="149"/>
                      <a:pt x="1145" y="149"/>
                    </a:cubicBezTo>
                    <a:cubicBezTo>
                      <a:pt x="1146" y="149"/>
                      <a:pt x="1146" y="149"/>
                      <a:pt x="1146" y="149"/>
                    </a:cubicBezTo>
                    <a:cubicBezTo>
                      <a:pt x="1146" y="149"/>
                      <a:pt x="1146" y="149"/>
                      <a:pt x="1147" y="149"/>
                    </a:cubicBezTo>
                    <a:cubicBezTo>
                      <a:pt x="1149" y="149"/>
                      <a:pt x="1148" y="148"/>
                      <a:pt x="1151" y="149"/>
                    </a:cubicBezTo>
                    <a:cubicBezTo>
                      <a:pt x="1153" y="149"/>
                      <a:pt x="1153" y="149"/>
                      <a:pt x="1155" y="149"/>
                    </a:cubicBezTo>
                    <a:cubicBezTo>
                      <a:pt x="1156" y="149"/>
                      <a:pt x="1157" y="149"/>
                      <a:pt x="1157" y="149"/>
                    </a:cubicBezTo>
                    <a:cubicBezTo>
                      <a:pt x="1157" y="149"/>
                      <a:pt x="1158" y="148"/>
                      <a:pt x="1159" y="148"/>
                    </a:cubicBezTo>
                    <a:cubicBezTo>
                      <a:pt x="1159" y="149"/>
                      <a:pt x="1160" y="150"/>
                      <a:pt x="1160" y="150"/>
                    </a:cubicBezTo>
                    <a:cubicBezTo>
                      <a:pt x="1161" y="150"/>
                      <a:pt x="1161" y="150"/>
                      <a:pt x="1161" y="151"/>
                    </a:cubicBezTo>
                    <a:cubicBezTo>
                      <a:pt x="1162" y="151"/>
                      <a:pt x="1162" y="151"/>
                      <a:pt x="1163" y="151"/>
                    </a:cubicBezTo>
                    <a:cubicBezTo>
                      <a:pt x="1163" y="151"/>
                      <a:pt x="1163" y="151"/>
                      <a:pt x="1163" y="151"/>
                    </a:cubicBezTo>
                    <a:cubicBezTo>
                      <a:pt x="1164" y="151"/>
                      <a:pt x="1164" y="151"/>
                      <a:pt x="1164" y="151"/>
                    </a:cubicBezTo>
                    <a:cubicBezTo>
                      <a:pt x="1164" y="150"/>
                      <a:pt x="1164" y="151"/>
                      <a:pt x="1164" y="150"/>
                    </a:cubicBezTo>
                    <a:cubicBezTo>
                      <a:pt x="1164" y="149"/>
                      <a:pt x="1163" y="149"/>
                      <a:pt x="1164" y="149"/>
                    </a:cubicBezTo>
                    <a:cubicBezTo>
                      <a:pt x="1165" y="149"/>
                      <a:pt x="1165" y="149"/>
                      <a:pt x="1165" y="149"/>
                    </a:cubicBezTo>
                    <a:cubicBezTo>
                      <a:pt x="1166" y="149"/>
                      <a:pt x="1165" y="149"/>
                      <a:pt x="1166" y="149"/>
                    </a:cubicBezTo>
                    <a:cubicBezTo>
                      <a:pt x="1168" y="149"/>
                      <a:pt x="1168" y="150"/>
                      <a:pt x="1169" y="149"/>
                    </a:cubicBezTo>
                    <a:cubicBezTo>
                      <a:pt x="1169" y="149"/>
                      <a:pt x="1170" y="149"/>
                      <a:pt x="1170" y="149"/>
                    </a:cubicBezTo>
                    <a:cubicBezTo>
                      <a:pt x="1171" y="149"/>
                      <a:pt x="1170" y="149"/>
                      <a:pt x="1171" y="150"/>
                    </a:cubicBezTo>
                    <a:cubicBezTo>
                      <a:pt x="1172" y="150"/>
                      <a:pt x="1170" y="150"/>
                      <a:pt x="1172" y="151"/>
                    </a:cubicBezTo>
                    <a:cubicBezTo>
                      <a:pt x="1175" y="151"/>
                      <a:pt x="1175" y="150"/>
                      <a:pt x="1175" y="150"/>
                    </a:cubicBezTo>
                    <a:cubicBezTo>
                      <a:pt x="1175" y="150"/>
                      <a:pt x="1175" y="150"/>
                      <a:pt x="1175" y="150"/>
                    </a:cubicBezTo>
                    <a:cubicBezTo>
                      <a:pt x="1175" y="150"/>
                      <a:pt x="1175" y="150"/>
                      <a:pt x="1175" y="150"/>
                    </a:cubicBezTo>
                    <a:cubicBezTo>
                      <a:pt x="1176" y="149"/>
                      <a:pt x="1177" y="149"/>
                      <a:pt x="1177" y="149"/>
                    </a:cubicBezTo>
                    <a:cubicBezTo>
                      <a:pt x="1177" y="149"/>
                      <a:pt x="1177" y="150"/>
                      <a:pt x="1178" y="150"/>
                    </a:cubicBezTo>
                    <a:cubicBezTo>
                      <a:pt x="1179" y="150"/>
                      <a:pt x="1178" y="150"/>
                      <a:pt x="1180" y="150"/>
                    </a:cubicBezTo>
                    <a:cubicBezTo>
                      <a:pt x="1180" y="150"/>
                      <a:pt x="1181" y="150"/>
                      <a:pt x="1181" y="150"/>
                    </a:cubicBezTo>
                    <a:cubicBezTo>
                      <a:pt x="1181" y="150"/>
                      <a:pt x="1181" y="150"/>
                      <a:pt x="1181" y="150"/>
                    </a:cubicBezTo>
                    <a:cubicBezTo>
                      <a:pt x="1182" y="149"/>
                      <a:pt x="1181" y="149"/>
                      <a:pt x="1181" y="148"/>
                    </a:cubicBezTo>
                    <a:cubicBezTo>
                      <a:pt x="1181" y="147"/>
                      <a:pt x="1180" y="147"/>
                      <a:pt x="1180" y="147"/>
                    </a:cubicBezTo>
                    <a:cubicBezTo>
                      <a:pt x="1181" y="145"/>
                      <a:pt x="1181" y="145"/>
                      <a:pt x="1181" y="145"/>
                    </a:cubicBezTo>
                    <a:cubicBezTo>
                      <a:pt x="1181" y="145"/>
                      <a:pt x="1181" y="145"/>
                      <a:pt x="1182" y="146"/>
                    </a:cubicBezTo>
                    <a:cubicBezTo>
                      <a:pt x="1183" y="146"/>
                      <a:pt x="1183" y="146"/>
                      <a:pt x="1183" y="146"/>
                    </a:cubicBezTo>
                    <a:cubicBezTo>
                      <a:pt x="1183" y="146"/>
                      <a:pt x="1183" y="146"/>
                      <a:pt x="1183" y="146"/>
                    </a:cubicBezTo>
                    <a:cubicBezTo>
                      <a:pt x="1185" y="146"/>
                      <a:pt x="1183" y="146"/>
                      <a:pt x="1186" y="147"/>
                    </a:cubicBezTo>
                    <a:cubicBezTo>
                      <a:pt x="1189" y="147"/>
                      <a:pt x="1188" y="147"/>
                      <a:pt x="1189" y="147"/>
                    </a:cubicBezTo>
                    <a:cubicBezTo>
                      <a:pt x="1189" y="147"/>
                      <a:pt x="1189" y="147"/>
                      <a:pt x="1190" y="147"/>
                    </a:cubicBezTo>
                    <a:cubicBezTo>
                      <a:pt x="1190" y="148"/>
                      <a:pt x="1191" y="148"/>
                      <a:pt x="1191" y="148"/>
                    </a:cubicBezTo>
                    <a:cubicBezTo>
                      <a:pt x="1192" y="148"/>
                      <a:pt x="1193" y="148"/>
                      <a:pt x="1194" y="147"/>
                    </a:cubicBezTo>
                    <a:cubicBezTo>
                      <a:pt x="1194" y="147"/>
                      <a:pt x="1193" y="146"/>
                      <a:pt x="1195" y="147"/>
                    </a:cubicBezTo>
                    <a:cubicBezTo>
                      <a:pt x="1197" y="148"/>
                      <a:pt x="1196" y="148"/>
                      <a:pt x="1197" y="148"/>
                    </a:cubicBezTo>
                    <a:cubicBezTo>
                      <a:pt x="1198" y="148"/>
                      <a:pt x="1198" y="148"/>
                      <a:pt x="1200" y="148"/>
                    </a:cubicBezTo>
                    <a:cubicBezTo>
                      <a:pt x="1201" y="149"/>
                      <a:pt x="1201" y="149"/>
                      <a:pt x="1203" y="149"/>
                    </a:cubicBezTo>
                    <a:cubicBezTo>
                      <a:pt x="1204" y="150"/>
                      <a:pt x="1205" y="150"/>
                      <a:pt x="1205" y="150"/>
                    </a:cubicBezTo>
                    <a:cubicBezTo>
                      <a:pt x="1204" y="150"/>
                      <a:pt x="1203" y="150"/>
                      <a:pt x="1203" y="151"/>
                    </a:cubicBezTo>
                    <a:cubicBezTo>
                      <a:pt x="1201" y="151"/>
                      <a:pt x="1201" y="151"/>
                      <a:pt x="1201" y="151"/>
                    </a:cubicBezTo>
                    <a:cubicBezTo>
                      <a:pt x="1199" y="151"/>
                      <a:pt x="1199" y="151"/>
                      <a:pt x="1199" y="151"/>
                    </a:cubicBezTo>
                    <a:cubicBezTo>
                      <a:pt x="1199" y="151"/>
                      <a:pt x="1199" y="151"/>
                      <a:pt x="1199" y="151"/>
                    </a:cubicBezTo>
                    <a:cubicBezTo>
                      <a:pt x="1199" y="152"/>
                      <a:pt x="1199" y="152"/>
                      <a:pt x="1199" y="153"/>
                    </a:cubicBezTo>
                    <a:cubicBezTo>
                      <a:pt x="1200" y="153"/>
                      <a:pt x="1202" y="153"/>
                      <a:pt x="1203" y="153"/>
                    </a:cubicBezTo>
                    <a:cubicBezTo>
                      <a:pt x="1204" y="153"/>
                      <a:pt x="1204" y="153"/>
                      <a:pt x="1205" y="153"/>
                    </a:cubicBezTo>
                    <a:cubicBezTo>
                      <a:pt x="1206" y="153"/>
                      <a:pt x="1205" y="154"/>
                      <a:pt x="1206" y="153"/>
                    </a:cubicBezTo>
                    <a:cubicBezTo>
                      <a:pt x="1207" y="152"/>
                      <a:pt x="1206" y="151"/>
                      <a:pt x="1207" y="152"/>
                    </a:cubicBezTo>
                    <a:cubicBezTo>
                      <a:pt x="1208" y="152"/>
                      <a:pt x="1207" y="152"/>
                      <a:pt x="1208" y="152"/>
                    </a:cubicBezTo>
                    <a:cubicBezTo>
                      <a:pt x="1210" y="153"/>
                      <a:pt x="1211" y="153"/>
                      <a:pt x="1211" y="153"/>
                    </a:cubicBezTo>
                    <a:cubicBezTo>
                      <a:pt x="1211" y="153"/>
                      <a:pt x="1211" y="153"/>
                      <a:pt x="1212" y="152"/>
                    </a:cubicBezTo>
                    <a:cubicBezTo>
                      <a:pt x="1213" y="151"/>
                      <a:pt x="1213" y="151"/>
                      <a:pt x="1213" y="151"/>
                    </a:cubicBezTo>
                    <a:cubicBezTo>
                      <a:pt x="1214" y="151"/>
                      <a:pt x="1214" y="151"/>
                      <a:pt x="1214" y="151"/>
                    </a:cubicBezTo>
                    <a:cubicBezTo>
                      <a:pt x="1215" y="151"/>
                      <a:pt x="1215" y="151"/>
                      <a:pt x="1215" y="151"/>
                    </a:cubicBezTo>
                    <a:cubicBezTo>
                      <a:pt x="1215" y="151"/>
                      <a:pt x="1216" y="153"/>
                      <a:pt x="1218" y="152"/>
                    </a:cubicBezTo>
                    <a:cubicBezTo>
                      <a:pt x="1221" y="151"/>
                      <a:pt x="1221" y="151"/>
                      <a:pt x="1221" y="151"/>
                    </a:cubicBezTo>
                    <a:cubicBezTo>
                      <a:pt x="1221" y="151"/>
                      <a:pt x="1220" y="151"/>
                      <a:pt x="1222" y="151"/>
                    </a:cubicBezTo>
                    <a:cubicBezTo>
                      <a:pt x="1224" y="151"/>
                      <a:pt x="1225" y="152"/>
                      <a:pt x="1225" y="152"/>
                    </a:cubicBezTo>
                    <a:cubicBezTo>
                      <a:pt x="1225" y="152"/>
                      <a:pt x="1225" y="151"/>
                      <a:pt x="1225" y="151"/>
                    </a:cubicBezTo>
                    <a:cubicBezTo>
                      <a:pt x="1225" y="150"/>
                      <a:pt x="1224" y="150"/>
                      <a:pt x="1224" y="149"/>
                    </a:cubicBezTo>
                    <a:cubicBezTo>
                      <a:pt x="1224" y="149"/>
                      <a:pt x="1225" y="149"/>
                      <a:pt x="1224" y="149"/>
                    </a:cubicBezTo>
                    <a:cubicBezTo>
                      <a:pt x="1223" y="148"/>
                      <a:pt x="1222" y="148"/>
                      <a:pt x="1221" y="148"/>
                    </a:cubicBezTo>
                    <a:cubicBezTo>
                      <a:pt x="1220" y="148"/>
                      <a:pt x="1220" y="148"/>
                      <a:pt x="1220" y="148"/>
                    </a:cubicBezTo>
                    <a:cubicBezTo>
                      <a:pt x="1219" y="148"/>
                      <a:pt x="1218" y="148"/>
                      <a:pt x="1218" y="148"/>
                    </a:cubicBezTo>
                    <a:cubicBezTo>
                      <a:pt x="1216" y="148"/>
                      <a:pt x="1216" y="148"/>
                      <a:pt x="1216" y="148"/>
                    </a:cubicBezTo>
                    <a:cubicBezTo>
                      <a:pt x="1215" y="147"/>
                      <a:pt x="1215" y="147"/>
                      <a:pt x="1215" y="147"/>
                    </a:cubicBezTo>
                    <a:cubicBezTo>
                      <a:pt x="1215" y="147"/>
                      <a:pt x="1215" y="146"/>
                      <a:pt x="1214" y="146"/>
                    </a:cubicBezTo>
                    <a:cubicBezTo>
                      <a:pt x="1214" y="145"/>
                      <a:pt x="1214" y="146"/>
                      <a:pt x="1214" y="146"/>
                    </a:cubicBezTo>
                    <a:cubicBezTo>
                      <a:pt x="1214" y="146"/>
                      <a:pt x="1214" y="146"/>
                      <a:pt x="1214" y="145"/>
                    </a:cubicBezTo>
                    <a:cubicBezTo>
                      <a:pt x="1214" y="144"/>
                      <a:pt x="1214" y="144"/>
                      <a:pt x="1213" y="144"/>
                    </a:cubicBezTo>
                    <a:cubicBezTo>
                      <a:pt x="1213" y="143"/>
                      <a:pt x="1212" y="143"/>
                      <a:pt x="1213" y="143"/>
                    </a:cubicBezTo>
                    <a:cubicBezTo>
                      <a:pt x="1213" y="142"/>
                      <a:pt x="1213" y="140"/>
                      <a:pt x="1213" y="140"/>
                    </a:cubicBezTo>
                    <a:cubicBezTo>
                      <a:pt x="1214" y="139"/>
                      <a:pt x="1215" y="138"/>
                      <a:pt x="1215" y="138"/>
                    </a:cubicBezTo>
                    <a:cubicBezTo>
                      <a:pt x="1215" y="138"/>
                      <a:pt x="1215" y="137"/>
                      <a:pt x="1215" y="136"/>
                    </a:cubicBezTo>
                    <a:cubicBezTo>
                      <a:pt x="1214" y="136"/>
                      <a:pt x="1213" y="136"/>
                      <a:pt x="1214" y="135"/>
                    </a:cubicBezTo>
                    <a:cubicBezTo>
                      <a:pt x="1214" y="134"/>
                      <a:pt x="1214" y="134"/>
                      <a:pt x="1215" y="134"/>
                    </a:cubicBezTo>
                    <a:cubicBezTo>
                      <a:pt x="1215" y="133"/>
                      <a:pt x="1215" y="133"/>
                      <a:pt x="1215" y="133"/>
                    </a:cubicBezTo>
                    <a:cubicBezTo>
                      <a:pt x="1215" y="133"/>
                      <a:pt x="1216" y="132"/>
                      <a:pt x="1215" y="130"/>
                    </a:cubicBezTo>
                    <a:cubicBezTo>
                      <a:pt x="1214" y="129"/>
                      <a:pt x="1214" y="129"/>
                      <a:pt x="1214" y="129"/>
                    </a:cubicBezTo>
                    <a:cubicBezTo>
                      <a:pt x="1215" y="129"/>
                      <a:pt x="1215" y="128"/>
                      <a:pt x="1216" y="128"/>
                    </a:cubicBezTo>
                    <a:cubicBezTo>
                      <a:pt x="1216" y="128"/>
                      <a:pt x="1216" y="128"/>
                      <a:pt x="1217" y="128"/>
                    </a:cubicBezTo>
                    <a:cubicBezTo>
                      <a:pt x="1217" y="128"/>
                      <a:pt x="1218" y="128"/>
                      <a:pt x="1218" y="128"/>
                    </a:cubicBezTo>
                    <a:cubicBezTo>
                      <a:pt x="1218" y="128"/>
                      <a:pt x="1218" y="128"/>
                      <a:pt x="1218" y="128"/>
                    </a:cubicBezTo>
                    <a:cubicBezTo>
                      <a:pt x="1219" y="128"/>
                      <a:pt x="1219" y="128"/>
                      <a:pt x="1219" y="128"/>
                    </a:cubicBezTo>
                    <a:cubicBezTo>
                      <a:pt x="1220" y="128"/>
                      <a:pt x="1220" y="127"/>
                      <a:pt x="1220" y="127"/>
                    </a:cubicBezTo>
                    <a:cubicBezTo>
                      <a:pt x="1220" y="127"/>
                      <a:pt x="1220" y="127"/>
                      <a:pt x="1221" y="127"/>
                    </a:cubicBezTo>
                    <a:cubicBezTo>
                      <a:pt x="1222" y="127"/>
                      <a:pt x="1222" y="127"/>
                      <a:pt x="1222" y="127"/>
                    </a:cubicBezTo>
                    <a:cubicBezTo>
                      <a:pt x="1223" y="127"/>
                      <a:pt x="1223" y="127"/>
                      <a:pt x="1224" y="127"/>
                    </a:cubicBezTo>
                    <a:cubicBezTo>
                      <a:pt x="1224" y="127"/>
                      <a:pt x="1226" y="128"/>
                      <a:pt x="1226" y="127"/>
                    </a:cubicBezTo>
                    <a:cubicBezTo>
                      <a:pt x="1227" y="127"/>
                      <a:pt x="1227" y="127"/>
                      <a:pt x="1227" y="127"/>
                    </a:cubicBezTo>
                    <a:cubicBezTo>
                      <a:pt x="1227" y="127"/>
                      <a:pt x="1227" y="127"/>
                      <a:pt x="1227" y="127"/>
                    </a:cubicBezTo>
                    <a:cubicBezTo>
                      <a:pt x="1227" y="127"/>
                      <a:pt x="1227" y="127"/>
                      <a:pt x="1227" y="127"/>
                    </a:cubicBezTo>
                    <a:cubicBezTo>
                      <a:pt x="1228" y="127"/>
                      <a:pt x="1228" y="127"/>
                      <a:pt x="1228" y="127"/>
                    </a:cubicBezTo>
                    <a:cubicBezTo>
                      <a:pt x="1229" y="128"/>
                      <a:pt x="1230" y="129"/>
                      <a:pt x="1231" y="129"/>
                    </a:cubicBezTo>
                    <a:cubicBezTo>
                      <a:pt x="1232" y="129"/>
                      <a:pt x="1233" y="130"/>
                      <a:pt x="1233" y="129"/>
                    </a:cubicBezTo>
                    <a:cubicBezTo>
                      <a:pt x="1233" y="127"/>
                      <a:pt x="1233" y="127"/>
                      <a:pt x="1234" y="127"/>
                    </a:cubicBezTo>
                    <a:cubicBezTo>
                      <a:pt x="1234" y="127"/>
                      <a:pt x="1235" y="127"/>
                      <a:pt x="1235" y="128"/>
                    </a:cubicBezTo>
                    <a:cubicBezTo>
                      <a:pt x="1235" y="128"/>
                      <a:pt x="1236" y="129"/>
                      <a:pt x="1236" y="129"/>
                    </a:cubicBezTo>
                    <a:cubicBezTo>
                      <a:pt x="1236" y="129"/>
                      <a:pt x="1236" y="131"/>
                      <a:pt x="1236" y="131"/>
                    </a:cubicBezTo>
                    <a:cubicBezTo>
                      <a:pt x="1237" y="131"/>
                      <a:pt x="1236" y="131"/>
                      <a:pt x="1236" y="131"/>
                    </a:cubicBezTo>
                    <a:cubicBezTo>
                      <a:pt x="1236" y="131"/>
                      <a:pt x="1236" y="131"/>
                      <a:pt x="1237" y="132"/>
                    </a:cubicBezTo>
                    <a:cubicBezTo>
                      <a:pt x="1238" y="133"/>
                      <a:pt x="1237" y="133"/>
                      <a:pt x="1238" y="133"/>
                    </a:cubicBezTo>
                    <a:cubicBezTo>
                      <a:pt x="1238" y="134"/>
                      <a:pt x="1239" y="134"/>
                      <a:pt x="1239" y="134"/>
                    </a:cubicBezTo>
                    <a:cubicBezTo>
                      <a:pt x="1239" y="134"/>
                      <a:pt x="1239" y="134"/>
                      <a:pt x="1239" y="135"/>
                    </a:cubicBezTo>
                    <a:cubicBezTo>
                      <a:pt x="1240" y="135"/>
                      <a:pt x="1240" y="135"/>
                      <a:pt x="1241" y="135"/>
                    </a:cubicBezTo>
                    <a:cubicBezTo>
                      <a:pt x="1241" y="134"/>
                      <a:pt x="1242" y="134"/>
                      <a:pt x="1242" y="134"/>
                    </a:cubicBezTo>
                    <a:cubicBezTo>
                      <a:pt x="1242" y="134"/>
                      <a:pt x="1243" y="134"/>
                      <a:pt x="1243" y="135"/>
                    </a:cubicBezTo>
                    <a:cubicBezTo>
                      <a:pt x="1243" y="135"/>
                      <a:pt x="1243" y="135"/>
                      <a:pt x="1243" y="135"/>
                    </a:cubicBezTo>
                    <a:cubicBezTo>
                      <a:pt x="1244" y="136"/>
                      <a:pt x="1243" y="136"/>
                      <a:pt x="1244" y="136"/>
                    </a:cubicBezTo>
                    <a:cubicBezTo>
                      <a:pt x="1245" y="137"/>
                      <a:pt x="1245" y="139"/>
                      <a:pt x="1247" y="137"/>
                    </a:cubicBezTo>
                    <a:cubicBezTo>
                      <a:pt x="1249" y="136"/>
                      <a:pt x="1249" y="135"/>
                      <a:pt x="1249" y="135"/>
                    </a:cubicBezTo>
                    <a:cubicBezTo>
                      <a:pt x="1249" y="134"/>
                      <a:pt x="1248" y="133"/>
                      <a:pt x="1249" y="133"/>
                    </a:cubicBezTo>
                    <a:cubicBezTo>
                      <a:pt x="1249" y="132"/>
                      <a:pt x="1248" y="131"/>
                      <a:pt x="1251" y="130"/>
                    </a:cubicBezTo>
                    <a:cubicBezTo>
                      <a:pt x="1254" y="129"/>
                      <a:pt x="1255" y="130"/>
                      <a:pt x="1254" y="128"/>
                    </a:cubicBezTo>
                    <a:cubicBezTo>
                      <a:pt x="1253" y="127"/>
                      <a:pt x="1251" y="126"/>
                      <a:pt x="1251" y="126"/>
                    </a:cubicBezTo>
                    <a:cubicBezTo>
                      <a:pt x="1249" y="124"/>
                      <a:pt x="1249" y="124"/>
                      <a:pt x="1249" y="124"/>
                    </a:cubicBezTo>
                    <a:cubicBezTo>
                      <a:pt x="1248" y="123"/>
                      <a:pt x="1248" y="123"/>
                      <a:pt x="1248" y="123"/>
                    </a:cubicBezTo>
                    <a:cubicBezTo>
                      <a:pt x="1248" y="123"/>
                      <a:pt x="1246" y="122"/>
                      <a:pt x="1250" y="121"/>
                    </a:cubicBezTo>
                    <a:cubicBezTo>
                      <a:pt x="1255" y="119"/>
                      <a:pt x="1253" y="119"/>
                      <a:pt x="1255" y="119"/>
                    </a:cubicBezTo>
                    <a:cubicBezTo>
                      <a:pt x="1256" y="120"/>
                      <a:pt x="1255" y="120"/>
                      <a:pt x="1256" y="120"/>
                    </a:cubicBezTo>
                    <a:cubicBezTo>
                      <a:pt x="1258" y="121"/>
                      <a:pt x="1254" y="120"/>
                      <a:pt x="1259" y="121"/>
                    </a:cubicBezTo>
                    <a:cubicBezTo>
                      <a:pt x="1264" y="122"/>
                      <a:pt x="1263" y="122"/>
                      <a:pt x="1264" y="122"/>
                    </a:cubicBezTo>
                    <a:cubicBezTo>
                      <a:pt x="1265" y="122"/>
                      <a:pt x="1265" y="122"/>
                      <a:pt x="1264" y="122"/>
                    </a:cubicBezTo>
                    <a:cubicBezTo>
                      <a:pt x="1263" y="122"/>
                      <a:pt x="1263" y="122"/>
                      <a:pt x="1261" y="122"/>
                    </a:cubicBezTo>
                    <a:cubicBezTo>
                      <a:pt x="1260" y="123"/>
                      <a:pt x="1259" y="123"/>
                      <a:pt x="1258" y="123"/>
                    </a:cubicBezTo>
                    <a:cubicBezTo>
                      <a:pt x="1258" y="123"/>
                      <a:pt x="1257" y="122"/>
                      <a:pt x="1257" y="123"/>
                    </a:cubicBezTo>
                    <a:cubicBezTo>
                      <a:pt x="1257" y="123"/>
                      <a:pt x="1256" y="123"/>
                      <a:pt x="1258" y="125"/>
                    </a:cubicBezTo>
                    <a:cubicBezTo>
                      <a:pt x="1260" y="126"/>
                      <a:pt x="1260" y="126"/>
                      <a:pt x="1260" y="127"/>
                    </a:cubicBezTo>
                    <a:cubicBezTo>
                      <a:pt x="1260" y="127"/>
                      <a:pt x="1260" y="127"/>
                      <a:pt x="1260" y="127"/>
                    </a:cubicBezTo>
                    <a:cubicBezTo>
                      <a:pt x="1260" y="127"/>
                      <a:pt x="1260" y="127"/>
                      <a:pt x="1260" y="127"/>
                    </a:cubicBezTo>
                    <a:cubicBezTo>
                      <a:pt x="1260" y="128"/>
                      <a:pt x="1261" y="128"/>
                      <a:pt x="1261" y="128"/>
                    </a:cubicBezTo>
                    <a:cubicBezTo>
                      <a:pt x="1261" y="128"/>
                      <a:pt x="1261" y="128"/>
                      <a:pt x="1261" y="128"/>
                    </a:cubicBezTo>
                    <a:cubicBezTo>
                      <a:pt x="1261" y="130"/>
                      <a:pt x="1260" y="129"/>
                      <a:pt x="1261" y="130"/>
                    </a:cubicBezTo>
                    <a:cubicBezTo>
                      <a:pt x="1262" y="131"/>
                      <a:pt x="1262" y="130"/>
                      <a:pt x="1263" y="131"/>
                    </a:cubicBezTo>
                    <a:cubicBezTo>
                      <a:pt x="1263" y="131"/>
                      <a:pt x="1263" y="131"/>
                      <a:pt x="1263" y="130"/>
                    </a:cubicBezTo>
                    <a:cubicBezTo>
                      <a:pt x="1263" y="130"/>
                      <a:pt x="1263" y="129"/>
                      <a:pt x="1264" y="131"/>
                    </a:cubicBezTo>
                    <a:cubicBezTo>
                      <a:pt x="1265" y="134"/>
                      <a:pt x="1265" y="133"/>
                      <a:pt x="1265" y="134"/>
                    </a:cubicBezTo>
                    <a:cubicBezTo>
                      <a:pt x="1265" y="134"/>
                      <a:pt x="1265" y="134"/>
                      <a:pt x="1265" y="135"/>
                    </a:cubicBezTo>
                    <a:cubicBezTo>
                      <a:pt x="1265" y="135"/>
                      <a:pt x="1265" y="135"/>
                      <a:pt x="1265" y="135"/>
                    </a:cubicBezTo>
                    <a:cubicBezTo>
                      <a:pt x="1266" y="134"/>
                      <a:pt x="1266" y="134"/>
                      <a:pt x="1266" y="135"/>
                    </a:cubicBezTo>
                    <a:cubicBezTo>
                      <a:pt x="1266" y="136"/>
                      <a:pt x="1266" y="136"/>
                      <a:pt x="1266" y="136"/>
                    </a:cubicBezTo>
                    <a:cubicBezTo>
                      <a:pt x="1263" y="136"/>
                      <a:pt x="1263" y="136"/>
                      <a:pt x="1263" y="136"/>
                    </a:cubicBezTo>
                    <a:cubicBezTo>
                      <a:pt x="1263" y="136"/>
                      <a:pt x="1263" y="136"/>
                      <a:pt x="1262" y="137"/>
                    </a:cubicBezTo>
                    <a:cubicBezTo>
                      <a:pt x="1262" y="138"/>
                      <a:pt x="1261" y="139"/>
                      <a:pt x="1261" y="139"/>
                    </a:cubicBezTo>
                    <a:cubicBezTo>
                      <a:pt x="1261" y="139"/>
                      <a:pt x="1261" y="139"/>
                      <a:pt x="1261" y="139"/>
                    </a:cubicBezTo>
                    <a:cubicBezTo>
                      <a:pt x="1261" y="140"/>
                      <a:pt x="1261" y="140"/>
                      <a:pt x="1261" y="140"/>
                    </a:cubicBezTo>
                    <a:cubicBezTo>
                      <a:pt x="1261" y="141"/>
                      <a:pt x="1261" y="141"/>
                      <a:pt x="1260" y="142"/>
                    </a:cubicBezTo>
                    <a:cubicBezTo>
                      <a:pt x="1260" y="142"/>
                      <a:pt x="1260" y="143"/>
                      <a:pt x="1260" y="144"/>
                    </a:cubicBezTo>
                    <a:cubicBezTo>
                      <a:pt x="1260" y="145"/>
                      <a:pt x="1260" y="146"/>
                      <a:pt x="1260" y="146"/>
                    </a:cubicBezTo>
                    <a:cubicBezTo>
                      <a:pt x="1260" y="146"/>
                      <a:pt x="1260" y="147"/>
                      <a:pt x="1259" y="148"/>
                    </a:cubicBezTo>
                    <a:cubicBezTo>
                      <a:pt x="1259" y="148"/>
                      <a:pt x="1259" y="148"/>
                      <a:pt x="1258" y="151"/>
                    </a:cubicBezTo>
                    <a:cubicBezTo>
                      <a:pt x="1258" y="153"/>
                      <a:pt x="1258" y="153"/>
                      <a:pt x="1259" y="153"/>
                    </a:cubicBezTo>
                    <a:cubicBezTo>
                      <a:pt x="1259" y="153"/>
                      <a:pt x="1259" y="153"/>
                      <a:pt x="1259" y="153"/>
                    </a:cubicBezTo>
                    <a:cubicBezTo>
                      <a:pt x="1260" y="154"/>
                      <a:pt x="1260" y="154"/>
                      <a:pt x="1260" y="154"/>
                    </a:cubicBezTo>
                    <a:cubicBezTo>
                      <a:pt x="1260" y="154"/>
                      <a:pt x="1259" y="156"/>
                      <a:pt x="1259" y="157"/>
                    </a:cubicBezTo>
                    <a:cubicBezTo>
                      <a:pt x="1259" y="157"/>
                      <a:pt x="1258" y="161"/>
                      <a:pt x="1257" y="161"/>
                    </a:cubicBezTo>
                    <a:cubicBezTo>
                      <a:pt x="1255" y="162"/>
                      <a:pt x="1255" y="161"/>
                      <a:pt x="1255" y="161"/>
                    </a:cubicBezTo>
                    <a:cubicBezTo>
                      <a:pt x="1253" y="161"/>
                      <a:pt x="1253" y="161"/>
                      <a:pt x="1253" y="161"/>
                    </a:cubicBezTo>
                    <a:cubicBezTo>
                      <a:pt x="1253" y="162"/>
                      <a:pt x="1253" y="162"/>
                      <a:pt x="1253" y="162"/>
                    </a:cubicBezTo>
                    <a:cubicBezTo>
                      <a:pt x="1253" y="162"/>
                      <a:pt x="1252" y="163"/>
                      <a:pt x="1251" y="163"/>
                    </a:cubicBezTo>
                    <a:cubicBezTo>
                      <a:pt x="1250" y="163"/>
                      <a:pt x="1250" y="163"/>
                      <a:pt x="1250" y="163"/>
                    </a:cubicBezTo>
                    <a:cubicBezTo>
                      <a:pt x="1250" y="163"/>
                      <a:pt x="1249" y="163"/>
                      <a:pt x="1250" y="163"/>
                    </a:cubicBezTo>
                    <a:cubicBezTo>
                      <a:pt x="1251" y="164"/>
                      <a:pt x="1251" y="164"/>
                      <a:pt x="1251" y="165"/>
                    </a:cubicBezTo>
                    <a:cubicBezTo>
                      <a:pt x="1252" y="165"/>
                      <a:pt x="1252" y="165"/>
                      <a:pt x="1252" y="165"/>
                    </a:cubicBezTo>
                    <a:cubicBezTo>
                      <a:pt x="1252" y="165"/>
                      <a:pt x="1251" y="164"/>
                      <a:pt x="1252" y="165"/>
                    </a:cubicBezTo>
                    <a:cubicBezTo>
                      <a:pt x="1253" y="166"/>
                      <a:pt x="1254" y="167"/>
                      <a:pt x="1254" y="167"/>
                    </a:cubicBezTo>
                    <a:cubicBezTo>
                      <a:pt x="1254" y="168"/>
                      <a:pt x="1254" y="168"/>
                      <a:pt x="1254" y="170"/>
                    </a:cubicBezTo>
                    <a:cubicBezTo>
                      <a:pt x="1254" y="171"/>
                      <a:pt x="1254" y="171"/>
                      <a:pt x="1254" y="172"/>
                    </a:cubicBezTo>
                    <a:cubicBezTo>
                      <a:pt x="1254" y="173"/>
                      <a:pt x="1252" y="173"/>
                      <a:pt x="1254" y="175"/>
                    </a:cubicBezTo>
                    <a:cubicBezTo>
                      <a:pt x="1256" y="176"/>
                      <a:pt x="1256" y="176"/>
                      <a:pt x="1257" y="177"/>
                    </a:cubicBezTo>
                    <a:cubicBezTo>
                      <a:pt x="1257" y="178"/>
                      <a:pt x="1268" y="194"/>
                      <a:pt x="1277" y="198"/>
                    </a:cubicBezTo>
                    <a:cubicBezTo>
                      <a:pt x="1285" y="203"/>
                      <a:pt x="1286" y="207"/>
                      <a:pt x="1288" y="208"/>
                    </a:cubicBezTo>
                    <a:cubicBezTo>
                      <a:pt x="1290" y="209"/>
                      <a:pt x="1290" y="209"/>
                      <a:pt x="1293" y="212"/>
                    </a:cubicBezTo>
                    <a:cubicBezTo>
                      <a:pt x="1295" y="214"/>
                      <a:pt x="1300" y="221"/>
                      <a:pt x="1303" y="222"/>
                    </a:cubicBezTo>
                    <a:cubicBezTo>
                      <a:pt x="1305" y="223"/>
                      <a:pt x="1306" y="225"/>
                      <a:pt x="1307" y="226"/>
                    </a:cubicBezTo>
                    <a:cubicBezTo>
                      <a:pt x="1308" y="227"/>
                      <a:pt x="1309" y="228"/>
                      <a:pt x="1309" y="225"/>
                    </a:cubicBezTo>
                    <a:cubicBezTo>
                      <a:pt x="1309" y="223"/>
                      <a:pt x="1309" y="224"/>
                      <a:pt x="1310" y="222"/>
                    </a:cubicBezTo>
                    <a:cubicBezTo>
                      <a:pt x="1310" y="220"/>
                      <a:pt x="1311" y="220"/>
                      <a:pt x="1311" y="218"/>
                    </a:cubicBezTo>
                    <a:cubicBezTo>
                      <a:pt x="1311" y="217"/>
                      <a:pt x="1312" y="217"/>
                      <a:pt x="1311" y="215"/>
                    </a:cubicBezTo>
                    <a:cubicBezTo>
                      <a:pt x="1309" y="214"/>
                      <a:pt x="1308" y="212"/>
                      <a:pt x="1307" y="211"/>
                    </a:cubicBezTo>
                    <a:cubicBezTo>
                      <a:pt x="1307" y="209"/>
                      <a:pt x="1305" y="208"/>
                      <a:pt x="1305" y="207"/>
                    </a:cubicBezTo>
                    <a:cubicBezTo>
                      <a:pt x="1306" y="206"/>
                      <a:pt x="1309" y="205"/>
                      <a:pt x="1309" y="205"/>
                    </a:cubicBezTo>
                    <a:cubicBezTo>
                      <a:pt x="1309" y="205"/>
                      <a:pt x="1312" y="206"/>
                      <a:pt x="1312" y="205"/>
                    </a:cubicBezTo>
                    <a:cubicBezTo>
                      <a:pt x="1313" y="205"/>
                      <a:pt x="1313" y="205"/>
                      <a:pt x="1313" y="205"/>
                    </a:cubicBezTo>
                    <a:cubicBezTo>
                      <a:pt x="1313" y="205"/>
                      <a:pt x="1311" y="203"/>
                      <a:pt x="1309" y="201"/>
                    </a:cubicBezTo>
                    <a:cubicBezTo>
                      <a:pt x="1308" y="200"/>
                      <a:pt x="1308" y="201"/>
                      <a:pt x="1306" y="199"/>
                    </a:cubicBezTo>
                    <a:cubicBezTo>
                      <a:pt x="1305" y="198"/>
                      <a:pt x="1304" y="192"/>
                      <a:pt x="1307" y="192"/>
                    </a:cubicBezTo>
                    <a:cubicBezTo>
                      <a:pt x="1311" y="192"/>
                      <a:pt x="1310" y="193"/>
                      <a:pt x="1311" y="193"/>
                    </a:cubicBezTo>
                    <a:cubicBezTo>
                      <a:pt x="1312" y="193"/>
                      <a:pt x="1313" y="193"/>
                      <a:pt x="1313" y="193"/>
                    </a:cubicBezTo>
                    <a:cubicBezTo>
                      <a:pt x="1314" y="192"/>
                      <a:pt x="1314" y="193"/>
                      <a:pt x="1314" y="192"/>
                    </a:cubicBezTo>
                    <a:cubicBezTo>
                      <a:pt x="1314" y="191"/>
                      <a:pt x="1315" y="191"/>
                      <a:pt x="1314" y="191"/>
                    </a:cubicBezTo>
                    <a:cubicBezTo>
                      <a:pt x="1314" y="190"/>
                      <a:pt x="1313" y="189"/>
                      <a:pt x="1311" y="188"/>
                    </a:cubicBezTo>
                    <a:cubicBezTo>
                      <a:pt x="1310" y="187"/>
                      <a:pt x="1308" y="186"/>
                      <a:pt x="1308" y="186"/>
                    </a:cubicBezTo>
                    <a:cubicBezTo>
                      <a:pt x="1308" y="186"/>
                      <a:pt x="1308" y="186"/>
                      <a:pt x="1306" y="185"/>
                    </a:cubicBezTo>
                    <a:cubicBezTo>
                      <a:pt x="1304" y="183"/>
                      <a:pt x="1304" y="184"/>
                      <a:pt x="1304" y="183"/>
                    </a:cubicBezTo>
                    <a:cubicBezTo>
                      <a:pt x="1304" y="182"/>
                      <a:pt x="1299" y="178"/>
                      <a:pt x="1303" y="178"/>
                    </a:cubicBezTo>
                    <a:cubicBezTo>
                      <a:pt x="1306" y="178"/>
                      <a:pt x="1305" y="177"/>
                      <a:pt x="1306" y="178"/>
                    </a:cubicBezTo>
                    <a:cubicBezTo>
                      <a:pt x="1307" y="178"/>
                      <a:pt x="1305" y="178"/>
                      <a:pt x="1307" y="178"/>
                    </a:cubicBezTo>
                    <a:cubicBezTo>
                      <a:pt x="1308" y="179"/>
                      <a:pt x="1309" y="179"/>
                      <a:pt x="1309" y="178"/>
                    </a:cubicBezTo>
                    <a:cubicBezTo>
                      <a:pt x="1309" y="177"/>
                      <a:pt x="1309" y="176"/>
                      <a:pt x="1309" y="176"/>
                    </a:cubicBezTo>
                    <a:cubicBezTo>
                      <a:pt x="1309" y="176"/>
                      <a:pt x="1308" y="175"/>
                      <a:pt x="1307" y="175"/>
                    </a:cubicBezTo>
                    <a:cubicBezTo>
                      <a:pt x="1305" y="174"/>
                      <a:pt x="1305" y="174"/>
                      <a:pt x="1305" y="173"/>
                    </a:cubicBezTo>
                    <a:cubicBezTo>
                      <a:pt x="1304" y="173"/>
                      <a:pt x="1305" y="173"/>
                      <a:pt x="1304" y="173"/>
                    </a:cubicBezTo>
                    <a:cubicBezTo>
                      <a:pt x="1303" y="173"/>
                      <a:pt x="1303" y="173"/>
                      <a:pt x="1302" y="173"/>
                    </a:cubicBezTo>
                    <a:cubicBezTo>
                      <a:pt x="1301" y="173"/>
                      <a:pt x="1301" y="173"/>
                      <a:pt x="1301" y="172"/>
                    </a:cubicBezTo>
                    <a:cubicBezTo>
                      <a:pt x="1300" y="172"/>
                      <a:pt x="1299" y="171"/>
                      <a:pt x="1299" y="170"/>
                    </a:cubicBezTo>
                    <a:cubicBezTo>
                      <a:pt x="1298" y="170"/>
                      <a:pt x="1297" y="169"/>
                      <a:pt x="1297" y="168"/>
                    </a:cubicBezTo>
                    <a:cubicBezTo>
                      <a:pt x="1296" y="168"/>
                      <a:pt x="1296" y="168"/>
                      <a:pt x="1296" y="167"/>
                    </a:cubicBezTo>
                    <a:cubicBezTo>
                      <a:pt x="1296" y="166"/>
                      <a:pt x="1296" y="164"/>
                      <a:pt x="1294" y="163"/>
                    </a:cubicBezTo>
                    <a:cubicBezTo>
                      <a:pt x="1293" y="163"/>
                      <a:pt x="1293" y="162"/>
                      <a:pt x="1292" y="162"/>
                    </a:cubicBezTo>
                    <a:cubicBezTo>
                      <a:pt x="1291" y="162"/>
                      <a:pt x="1290" y="162"/>
                      <a:pt x="1290" y="162"/>
                    </a:cubicBezTo>
                    <a:cubicBezTo>
                      <a:pt x="1289" y="163"/>
                      <a:pt x="1291" y="163"/>
                      <a:pt x="1289" y="163"/>
                    </a:cubicBezTo>
                    <a:cubicBezTo>
                      <a:pt x="1288" y="163"/>
                      <a:pt x="1287" y="163"/>
                      <a:pt x="1287" y="163"/>
                    </a:cubicBezTo>
                    <a:cubicBezTo>
                      <a:pt x="1286" y="162"/>
                      <a:pt x="1284" y="161"/>
                      <a:pt x="1283" y="160"/>
                    </a:cubicBezTo>
                    <a:cubicBezTo>
                      <a:pt x="1283" y="160"/>
                      <a:pt x="1283" y="161"/>
                      <a:pt x="1283" y="161"/>
                    </a:cubicBezTo>
                    <a:cubicBezTo>
                      <a:pt x="1282" y="161"/>
                      <a:pt x="1282" y="161"/>
                      <a:pt x="1282" y="159"/>
                    </a:cubicBezTo>
                    <a:cubicBezTo>
                      <a:pt x="1281" y="156"/>
                      <a:pt x="1281" y="155"/>
                      <a:pt x="1281" y="155"/>
                    </a:cubicBezTo>
                    <a:cubicBezTo>
                      <a:pt x="1281" y="155"/>
                      <a:pt x="1282" y="154"/>
                      <a:pt x="1280" y="152"/>
                    </a:cubicBezTo>
                    <a:cubicBezTo>
                      <a:pt x="1278" y="149"/>
                      <a:pt x="1278" y="148"/>
                      <a:pt x="1278" y="148"/>
                    </a:cubicBezTo>
                    <a:cubicBezTo>
                      <a:pt x="1277" y="148"/>
                      <a:pt x="1275" y="146"/>
                      <a:pt x="1275" y="145"/>
                    </a:cubicBezTo>
                    <a:cubicBezTo>
                      <a:pt x="1275" y="144"/>
                      <a:pt x="1275" y="144"/>
                      <a:pt x="1277" y="144"/>
                    </a:cubicBezTo>
                    <a:cubicBezTo>
                      <a:pt x="1279" y="144"/>
                      <a:pt x="1281" y="144"/>
                      <a:pt x="1282" y="143"/>
                    </a:cubicBezTo>
                    <a:cubicBezTo>
                      <a:pt x="1282" y="143"/>
                      <a:pt x="1283" y="144"/>
                      <a:pt x="1283" y="144"/>
                    </a:cubicBezTo>
                    <a:cubicBezTo>
                      <a:pt x="1284" y="144"/>
                      <a:pt x="1283" y="144"/>
                      <a:pt x="1285" y="145"/>
                    </a:cubicBezTo>
                    <a:cubicBezTo>
                      <a:pt x="1286" y="145"/>
                      <a:pt x="1287" y="147"/>
                      <a:pt x="1286" y="145"/>
                    </a:cubicBezTo>
                    <a:cubicBezTo>
                      <a:pt x="1286" y="143"/>
                      <a:pt x="1286" y="144"/>
                      <a:pt x="1286" y="143"/>
                    </a:cubicBezTo>
                    <a:cubicBezTo>
                      <a:pt x="1286" y="142"/>
                      <a:pt x="1285" y="142"/>
                      <a:pt x="1286" y="141"/>
                    </a:cubicBezTo>
                    <a:cubicBezTo>
                      <a:pt x="1287" y="141"/>
                      <a:pt x="1286" y="141"/>
                      <a:pt x="1288" y="140"/>
                    </a:cubicBezTo>
                    <a:cubicBezTo>
                      <a:pt x="1290" y="140"/>
                      <a:pt x="1288" y="138"/>
                      <a:pt x="1290" y="140"/>
                    </a:cubicBezTo>
                    <a:cubicBezTo>
                      <a:pt x="1290" y="140"/>
                      <a:pt x="1290" y="140"/>
                      <a:pt x="1290" y="140"/>
                    </a:cubicBezTo>
                    <a:cubicBezTo>
                      <a:pt x="1290" y="140"/>
                      <a:pt x="1290" y="140"/>
                      <a:pt x="1291" y="141"/>
                    </a:cubicBezTo>
                    <a:cubicBezTo>
                      <a:pt x="1293" y="144"/>
                      <a:pt x="1292" y="143"/>
                      <a:pt x="1293" y="144"/>
                    </a:cubicBezTo>
                    <a:cubicBezTo>
                      <a:pt x="1294" y="145"/>
                      <a:pt x="1293" y="145"/>
                      <a:pt x="1294" y="145"/>
                    </a:cubicBezTo>
                    <a:cubicBezTo>
                      <a:pt x="1295" y="144"/>
                      <a:pt x="1295" y="143"/>
                      <a:pt x="1295" y="143"/>
                    </a:cubicBezTo>
                    <a:cubicBezTo>
                      <a:pt x="1295" y="143"/>
                      <a:pt x="1295" y="141"/>
                      <a:pt x="1295" y="141"/>
                    </a:cubicBezTo>
                    <a:cubicBezTo>
                      <a:pt x="1296" y="141"/>
                      <a:pt x="1297" y="140"/>
                      <a:pt x="1297" y="140"/>
                    </a:cubicBezTo>
                    <a:cubicBezTo>
                      <a:pt x="1297" y="140"/>
                      <a:pt x="1300" y="138"/>
                      <a:pt x="1300" y="138"/>
                    </a:cubicBezTo>
                    <a:cubicBezTo>
                      <a:pt x="1300" y="138"/>
                      <a:pt x="1297" y="138"/>
                      <a:pt x="1302" y="138"/>
                    </a:cubicBezTo>
                    <a:cubicBezTo>
                      <a:pt x="1304" y="138"/>
                      <a:pt x="1305" y="138"/>
                      <a:pt x="1305" y="138"/>
                    </a:cubicBezTo>
                    <a:cubicBezTo>
                      <a:pt x="1305" y="138"/>
                      <a:pt x="1304" y="138"/>
                      <a:pt x="1308" y="139"/>
                    </a:cubicBezTo>
                    <a:cubicBezTo>
                      <a:pt x="1315" y="140"/>
                      <a:pt x="1315" y="140"/>
                      <a:pt x="1315" y="141"/>
                    </a:cubicBezTo>
                    <a:cubicBezTo>
                      <a:pt x="1315" y="141"/>
                      <a:pt x="1315" y="141"/>
                      <a:pt x="1315" y="141"/>
                    </a:cubicBezTo>
                    <a:cubicBezTo>
                      <a:pt x="1315" y="141"/>
                      <a:pt x="1315" y="141"/>
                      <a:pt x="1317" y="142"/>
                    </a:cubicBezTo>
                    <a:cubicBezTo>
                      <a:pt x="1319" y="143"/>
                      <a:pt x="1319" y="144"/>
                      <a:pt x="1319" y="144"/>
                    </a:cubicBezTo>
                    <a:cubicBezTo>
                      <a:pt x="1320" y="144"/>
                      <a:pt x="1321" y="144"/>
                      <a:pt x="1322" y="144"/>
                    </a:cubicBezTo>
                    <a:cubicBezTo>
                      <a:pt x="1322" y="143"/>
                      <a:pt x="1323" y="142"/>
                      <a:pt x="1322" y="142"/>
                    </a:cubicBezTo>
                    <a:cubicBezTo>
                      <a:pt x="1320" y="141"/>
                      <a:pt x="1319" y="141"/>
                      <a:pt x="1319" y="140"/>
                    </a:cubicBezTo>
                    <a:cubicBezTo>
                      <a:pt x="1319" y="140"/>
                      <a:pt x="1320" y="139"/>
                      <a:pt x="1320" y="139"/>
                    </a:cubicBezTo>
                    <a:cubicBezTo>
                      <a:pt x="1320" y="138"/>
                      <a:pt x="1320" y="138"/>
                      <a:pt x="1320" y="138"/>
                    </a:cubicBezTo>
                    <a:cubicBezTo>
                      <a:pt x="1320" y="138"/>
                      <a:pt x="1320" y="138"/>
                      <a:pt x="1320" y="137"/>
                    </a:cubicBezTo>
                    <a:cubicBezTo>
                      <a:pt x="1321" y="137"/>
                      <a:pt x="1321" y="137"/>
                      <a:pt x="1321" y="137"/>
                    </a:cubicBezTo>
                    <a:cubicBezTo>
                      <a:pt x="1321" y="135"/>
                      <a:pt x="1321" y="135"/>
                      <a:pt x="1321" y="135"/>
                    </a:cubicBezTo>
                    <a:cubicBezTo>
                      <a:pt x="1322" y="134"/>
                      <a:pt x="1322" y="134"/>
                      <a:pt x="1322" y="134"/>
                    </a:cubicBezTo>
                    <a:cubicBezTo>
                      <a:pt x="1322" y="133"/>
                      <a:pt x="1322" y="133"/>
                      <a:pt x="1323" y="133"/>
                    </a:cubicBezTo>
                    <a:cubicBezTo>
                      <a:pt x="1324" y="133"/>
                      <a:pt x="1324" y="133"/>
                      <a:pt x="1324" y="133"/>
                    </a:cubicBezTo>
                    <a:cubicBezTo>
                      <a:pt x="1324" y="131"/>
                      <a:pt x="1324" y="131"/>
                      <a:pt x="1324" y="131"/>
                    </a:cubicBezTo>
                    <a:cubicBezTo>
                      <a:pt x="1325" y="130"/>
                      <a:pt x="1325" y="130"/>
                      <a:pt x="1325" y="130"/>
                    </a:cubicBezTo>
                    <a:cubicBezTo>
                      <a:pt x="1325" y="130"/>
                      <a:pt x="1326" y="130"/>
                      <a:pt x="1326" y="129"/>
                    </a:cubicBezTo>
                    <a:cubicBezTo>
                      <a:pt x="1327" y="128"/>
                      <a:pt x="1327" y="128"/>
                      <a:pt x="1327" y="128"/>
                    </a:cubicBezTo>
                    <a:cubicBezTo>
                      <a:pt x="1328" y="128"/>
                      <a:pt x="1328" y="128"/>
                      <a:pt x="1328" y="128"/>
                    </a:cubicBezTo>
                    <a:cubicBezTo>
                      <a:pt x="1329" y="127"/>
                      <a:pt x="1330" y="128"/>
                      <a:pt x="1330" y="127"/>
                    </a:cubicBezTo>
                    <a:cubicBezTo>
                      <a:pt x="1331" y="127"/>
                      <a:pt x="1331" y="126"/>
                      <a:pt x="1331" y="126"/>
                    </a:cubicBezTo>
                    <a:cubicBezTo>
                      <a:pt x="1331" y="125"/>
                      <a:pt x="1331" y="125"/>
                      <a:pt x="1331" y="125"/>
                    </a:cubicBezTo>
                    <a:cubicBezTo>
                      <a:pt x="1331" y="125"/>
                      <a:pt x="1332" y="126"/>
                      <a:pt x="1333" y="125"/>
                    </a:cubicBezTo>
                    <a:cubicBezTo>
                      <a:pt x="1334" y="125"/>
                      <a:pt x="1334" y="124"/>
                      <a:pt x="1334" y="124"/>
                    </a:cubicBezTo>
                    <a:cubicBezTo>
                      <a:pt x="1334" y="123"/>
                      <a:pt x="1334" y="123"/>
                      <a:pt x="1334" y="123"/>
                    </a:cubicBezTo>
                    <a:cubicBezTo>
                      <a:pt x="1335" y="123"/>
                      <a:pt x="1335" y="123"/>
                      <a:pt x="1335" y="123"/>
                    </a:cubicBezTo>
                    <a:cubicBezTo>
                      <a:pt x="1335" y="123"/>
                      <a:pt x="1335" y="124"/>
                      <a:pt x="1336" y="123"/>
                    </a:cubicBezTo>
                    <a:cubicBezTo>
                      <a:pt x="1337" y="122"/>
                      <a:pt x="1338" y="120"/>
                      <a:pt x="1338" y="120"/>
                    </a:cubicBezTo>
                    <a:cubicBezTo>
                      <a:pt x="1336" y="118"/>
                      <a:pt x="1336" y="118"/>
                      <a:pt x="1336" y="118"/>
                    </a:cubicBezTo>
                    <a:cubicBezTo>
                      <a:pt x="1336" y="118"/>
                      <a:pt x="1337" y="119"/>
                      <a:pt x="1339" y="119"/>
                    </a:cubicBezTo>
                    <a:cubicBezTo>
                      <a:pt x="1340" y="120"/>
                      <a:pt x="1340" y="120"/>
                      <a:pt x="1342" y="121"/>
                    </a:cubicBezTo>
                    <a:cubicBezTo>
                      <a:pt x="1344" y="121"/>
                      <a:pt x="1342" y="121"/>
                      <a:pt x="1344" y="121"/>
                    </a:cubicBezTo>
                    <a:cubicBezTo>
                      <a:pt x="1347" y="122"/>
                      <a:pt x="1345" y="121"/>
                      <a:pt x="1347" y="122"/>
                    </a:cubicBezTo>
                    <a:cubicBezTo>
                      <a:pt x="1348" y="122"/>
                      <a:pt x="1349" y="122"/>
                      <a:pt x="1349" y="122"/>
                    </a:cubicBezTo>
                    <a:cubicBezTo>
                      <a:pt x="1349" y="122"/>
                      <a:pt x="1348" y="122"/>
                      <a:pt x="1350" y="122"/>
                    </a:cubicBezTo>
                    <a:cubicBezTo>
                      <a:pt x="1352" y="123"/>
                      <a:pt x="1351" y="123"/>
                      <a:pt x="1352" y="123"/>
                    </a:cubicBezTo>
                    <a:cubicBezTo>
                      <a:pt x="1353" y="123"/>
                      <a:pt x="1354" y="123"/>
                      <a:pt x="1354" y="123"/>
                    </a:cubicBezTo>
                    <a:cubicBezTo>
                      <a:pt x="1355" y="122"/>
                      <a:pt x="1355" y="122"/>
                      <a:pt x="1355" y="122"/>
                    </a:cubicBezTo>
                    <a:cubicBezTo>
                      <a:pt x="1355" y="122"/>
                      <a:pt x="1354" y="121"/>
                      <a:pt x="1355" y="121"/>
                    </a:cubicBezTo>
                    <a:cubicBezTo>
                      <a:pt x="1355" y="120"/>
                      <a:pt x="1355" y="120"/>
                      <a:pt x="1354" y="119"/>
                    </a:cubicBezTo>
                    <a:cubicBezTo>
                      <a:pt x="1353" y="119"/>
                      <a:pt x="1351" y="118"/>
                      <a:pt x="1351" y="118"/>
                    </a:cubicBezTo>
                    <a:cubicBezTo>
                      <a:pt x="1351" y="118"/>
                      <a:pt x="1349" y="118"/>
                      <a:pt x="1349" y="118"/>
                    </a:cubicBezTo>
                    <a:cubicBezTo>
                      <a:pt x="1349" y="117"/>
                      <a:pt x="1347" y="116"/>
                      <a:pt x="1347" y="116"/>
                    </a:cubicBezTo>
                    <a:cubicBezTo>
                      <a:pt x="1347" y="116"/>
                      <a:pt x="1345" y="115"/>
                      <a:pt x="1345" y="115"/>
                    </a:cubicBezTo>
                    <a:cubicBezTo>
                      <a:pt x="1344" y="115"/>
                      <a:pt x="1342" y="114"/>
                      <a:pt x="1342" y="114"/>
                    </a:cubicBezTo>
                    <a:cubicBezTo>
                      <a:pt x="1341" y="114"/>
                      <a:pt x="1340" y="114"/>
                      <a:pt x="1340" y="114"/>
                    </a:cubicBezTo>
                    <a:cubicBezTo>
                      <a:pt x="1340" y="114"/>
                      <a:pt x="1340" y="112"/>
                      <a:pt x="1339" y="112"/>
                    </a:cubicBezTo>
                    <a:cubicBezTo>
                      <a:pt x="1337" y="113"/>
                      <a:pt x="1336" y="112"/>
                      <a:pt x="1336" y="112"/>
                    </a:cubicBezTo>
                    <a:cubicBezTo>
                      <a:pt x="1336" y="111"/>
                      <a:pt x="1335" y="110"/>
                      <a:pt x="1335" y="110"/>
                    </a:cubicBezTo>
                    <a:cubicBezTo>
                      <a:pt x="1335" y="110"/>
                      <a:pt x="1335" y="109"/>
                      <a:pt x="1334" y="109"/>
                    </a:cubicBezTo>
                    <a:cubicBezTo>
                      <a:pt x="1334" y="109"/>
                      <a:pt x="1332" y="108"/>
                      <a:pt x="1332" y="108"/>
                    </a:cubicBezTo>
                    <a:cubicBezTo>
                      <a:pt x="1331" y="108"/>
                      <a:pt x="1331" y="108"/>
                      <a:pt x="1330" y="108"/>
                    </a:cubicBezTo>
                    <a:cubicBezTo>
                      <a:pt x="1329" y="108"/>
                      <a:pt x="1329" y="108"/>
                      <a:pt x="1329" y="108"/>
                    </a:cubicBezTo>
                    <a:cubicBezTo>
                      <a:pt x="1328" y="107"/>
                      <a:pt x="1328" y="106"/>
                      <a:pt x="1326" y="107"/>
                    </a:cubicBezTo>
                    <a:cubicBezTo>
                      <a:pt x="1324" y="107"/>
                      <a:pt x="1324" y="107"/>
                      <a:pt x="1324" y="107"/>
                    </a:cubicBezTo>
                    <a:cubicBezTo>
                      <a:pt x="1322" y="105"/>
                      <a:pt x="1322" y="105"/>
                      <a:pt x="1322" y="105"/>
                    </a:cubicBezTo>
                    <a:cubicBezTo>
                      <a:pt x="1321" y="105"/>
                      <a:pt x="1321" y="105"/>
                      <a:pt x="1321" y="105"/>
                    </a:cubicBezTo>
                    <a:cubicBezTo>
                      <a:pt x="1320" y="105"/>
                      <a:pt x="1320" y="105"/>
                      <a:pt x="1320" y="105"/>
                    </a:cubicBezTo>
                    <a:cubicBezTo>
                      <a:pt x="1319" y="104"/>
                      <a:pt x="1319" y="104"/>
                      <a:pt x="1319" y="104"/>
                    </a:cubicBezTo>
                    <a:cubicBezTo>
                      <a:pt x="1318" y="104"/>
                      <a:pt x="1318" y="104"/>
                      <a:pt x="1318" y="104"/>
                    </a:cubicBezTo>
                    <a:cubicBezTo>
                      <a:pt x="1316" y="103"/>
                      <a:pt x="1316" y="103"/>
                      <a:pt x="1316" y="103"/>
                    </a:cubicBezTo>
                    <a:cubicBezTo>
                      <a:pt x="1314" y="103"/>
                      <a:pt x="1314" y="103"/>
                      <a:pt x="1314" y="103"/>
                    </a:cubicBezTo>
                    <a:cubicBezTo>
                      <a:pt x="1314" y="103"/>
                      <a:pt x="1314" y="103"/>
                      <a:pt x="1314" y="103"/>
                    </a:cubicBezTo>
                    <a:cubicBezTo>
                      <a:pt x="1313" y="103"/>
                      <a:pt x="1313" y="103"/>
                      <a:pt x="1313" y="103"/>
                    </a:cubicBezTo>
                    <a:cubicBezTo>
                      <a:pt x="1313" y="103"/>
                      <a:pt x="1312" y="103"/>
                      <a:pt x="1310" y="103"/>
                    </a:cubicBezTo>
                    <a:cubicBezTo>
                      <a:pt x="1309" y="103"/>
                      <a:pt x="1308" y="102"/>
                      <a:pt x="1308" y="102"/>
                    </a:cubicBezTo>
                    <a:cubicBezTo>
                      <a:pt x="1308" y="101"/>
                      <a:pt x="1308" y="101"/>
                      <a:pt x="1308" y="101"/>
                    </a:cubicBezTo>
                    <a:cubicBezTo>
                      <a:pt x="1306" y="101"/>
                      <a:pt x="1306" y="101"/>
                      <a:pt x="1306" y="101"/>
                    </a:cubicBezTo>
                    <a:cubicBezTo>
                      <a:pt x="1306" y="101"/>
                      <a:pt x="1306" y="100"/>
                      <a:pt x="1307" y="100"/>
                    </a:cubicBezTo>
                    <a:cubicBezTo>
                      <a:pt x="1307" y="100"/>
                      <a:pt x="1309" y="100"/>
                      <a:pt x="1310" y="100"/>
                    </a:cubicBezTo>
                    <a:cubicBezTo>
                      <a:pt x="1310" y="100"/>
                      <a:pt x="1310" y="100"/>
                      <a:pt x="1310" y="100"/>
                    </a:cubicBezTo>
                    <a:cubicBezTo>
                      <a:pt x="1311" y="100"/>
                      <a:pt x="1311" y="100"/>
                      <a:pt x="1311" y="100"/>
                    </a:cubicBezTo>
                    <a:cubicBezTo>
                      <a:pt x="1311" y="101"/>
                      <a:pt x="1311" y="101"/>
                      <a:pt x="1311" y="101"/>
                    </a:cubicBezTo>
                    <a:cubicBezTo>
                      <a:pt x="1311" y="101"/>
                      <a:pt x="1311" y="100"/>
                      <a:pt x="1312" y="101"/>
                    </a:cubicBezTo>
                    <a:cubicBezTo>
                      <a:pt x="1312" y="101"/>
                      <a:pt x="1312" y="101"/>
                      <a:pt x="1313" y="101"/>
                    </a:cubicBezTo>
                    <a:cubicBezTo>
                      <a:pt x="1313" y="101"/>
                      <a:pt x="1313" y="101"/>
                      <a:pt x="1314" y="101"/>
                    </a:cubicBezTo>
                    <a:cubicBezTo>
                      <a:pt x="1315" y="101"/>
                      <a:pt x="1315" y="101"/>
                      <a:pt x="1315" y="101"/>
                    </a:cubicBezTo>
                    <a:cubicBezTo>
                      <a:pt x="1315" y="101"/>
                      <a:pt x="1316" y="101"/>
                      <a:pt x="1316" y="102"/>
                    </a:cubicBezTo>
                    <a:cubicBezTo>
                      <a:pt x="1317" y="102"/>
                      <a:pt x="1317" y="102"/>
                      <a:pt x="1317" y="102"/>
                    </a:cubicBezTo>
                    <a:cubicBezTo>
                      <a:pt x="1317" y="102"/>
                      <a:pt x="1316" y="102"/>
                      <a:pt x="1317" y="102"/>
                    </a:cubicBezTo>
                    <a:cubicBezTo>
                      <a:pt x="1318" y="102"/>
                      <a:pt x="1317" y="103"/>
                      <a:pt x="1318" y="102"/>
                    </a:cubicBezTo>
                    <a:cubicBezTo>
                      <a:pt x="1320" y="102"/>
                      <a:pt x="1319" y="102"/>
                      <a:pt x="1320" y="102"/>
                    </a:cubicBezTo>
                    <a:cubicBezTo>
                      <a:pt x="1321" y="102"/>
                      <a:pt x="1319" y="102"/>
                      <a:pt x="1321" y="102"/>
                    </a:cubicBezTo>
                    <a:cubicBezTo>
                      <a:pt x="1322" y="103"/>
                      <a:pt x="1322" y="102"/>
                      <a:pt x="1324" y="103"/>
                    </a:cubicBezTo>
                    <a:cubicBezTo>
                      <a:pt x="1326" y="103"/>
                      <a:pt x="1323" y="104"/>
                      <a:pt x="1326" y="103"/>
                    </a:cubicBezTo>
                    <a:cubicBezTo>
                      <a:pt x="1328" y="102"/>
                      <a:pt x="1328" y="101"/>
                      <a:pt x="1328" y="101"/>
                    </a:cubicBezTo>
                    <a:cubicBezTo>
                      <a:pt x="1328" y="101"/>
                      <a:pt x="1329" y="101"/>
                      <a:pt x="1329" y="100"/>
                    </a:cubicBezTo>
                    <a:cubicBezTo>
                      <a:pt x="1329" y="100"/>
                      <a:pt x="1329" y="100"/>
                      <a:pt x="1329" y="100"/>
                    </a:cubicBezTo>
                    <a:cubicBezTo>
                      <a:pt x="1329" y="100"/>
                      <a:pt x="1329" y="101"/>
                      <a:pt x="1329" y="100"/>
                    </a:cubicBezTo>
                    <a:cubicBezTo>
                      <a:pt x="1329" y="99"/>
                      <a:pt x="1329" y="97"/>
                      <a:pt x="1329" y="97"/>
                    </a:cubicBezTo>
                    <a:cubicBezTo>
                      <a:pt x="1327" y="96"/>
                      <a:pt x="1327" y="96"/>
                      <a:pt x="1327" y="96"/>
                    </a:cubicBezTo>
                    <a:cubicBezTo>
                      <a:pt x="1327" y="96"/>
                      <a:pt x="1327" y="97"/>
                      <a:pt x="1326" y="95"/>
                    </a:cubicBezTo>
                    <a:cubicBezTo>
                      <a:pt x="1326" y="94"/>
                      <a:pt x="1326" y="93"/>
                      <a:pt x="1325" y="93"/>
                    </a:cubicBezTo>
                    <a:cubicBezTo>
                      <a:pt x="1325" y="93"/>
                      <a:pt x="1324" y="93"/>
                      <a:pt x="1323" y="93"/>
                    </a:cubicBezTo>
                    <a:cubicBezTo>
                      <a:pt x="1323" y="93"/>
                      <a:pt x="1323" y="93"/>
                      <a:pt x="1323" y="93"/>
                    </a:cubicBezTo>
                    <a:cubicBezTo>
                      <a:pt x="1323" y="93"/>
                      <a:pt x="1323" y="93"/>
                      <a:pt x="1322" y="93"/>
                    </a:cubicBezTo>
                    <a:cubicBezTo>
                      <a:pt x="1322" y="93"/>
                      <a:pt x="1320" y="92"/>
                      <a:pt x="1320" y="92"/>
                    </a:cubicBezTo>
                    <a:cubicBezTo>
                      <a:pt x="1320" y="91"/>
                      <a:pt x="1320" y="90"/>
                      <a:pt x="1319" y="90"/>
                    </a:cubicBezTo>
                    <a:cubicBezTo>
                      <a:pt x="1319" y="90"/>
                      <a:pt x="1319" y="90"/>
                      <a:pt x="1319" y="90"/>
                    </a:cubicBezTo>
                    <a:cubicBezTo>
                      <a:pt x="1319" y="90"/>
                      <a:pt x="1319" y="90"/>
                      <a:pt x="1319" y="90"/>
                    </a:cubicBezTo>
                    <a:cubicBezTo>
                      <a:pt x="1319" y="89"/>
                      <a:pt x="1320" y="89"/>
                      <a:pt x="1320" y="89"/>
                    </a:cubicBezTo>
                    <a:cubicBezTo>
                      <a:pt x="1321" y="90"/>
                      <a:pt x="1321" y="90"/>
                      <a:pt x="1321" y="90"/>
                    </a:cubicBezTo>
                    <a:cubicBezTo>
                      <a:pt x="1322" y="90"/>
                      <a:pt x="1320" y="90"/>
                      <a:pt x="1322" y="90"/>
                    </a:cubicBezTo>
                    <a:cubicBezTo>
                      <a:pt x="1324" y="89"/>
                      <a:pt x="1324" y="89"/>
                      <a:pt x="1324" y="89"/>
                    </a:cubicBezTo>
                    <a:cubicBezTo>
                      <a:pt x="1325" y="89"/>
                      <a:pt x="1325" y="89"/>
                      <a:pt x="1325" y="89"/>
                    </a:cubicBezTo>
                    <a:cubicBezTo>
                      <a:pt x="1325" y="89"/>
                      <a:pt x="1325" y="89"/>
                      <a:pt x="1325" y="90"/>
                    </a:cubicBezTo>
                    <a:cubicBezTo>
                      <a:pt x="1325" y="90"/>
                      <a:pt x="1324" y="90"/>
                      <a:pt x="1325" y="90"/>
                    </a:cubicBezTo>
                    <a:cubicBezTo>
                      <a:pt x="1326" y="91"/>
                      <a:pt x="1326" y="91"/>
                      <a:pt x="1327" y="91"/>
                    </a:cubicBezTo>
                    <a:cubicBezTo>
                      <a:pt x="1327" y="91"/>
                      <a:pt x="1327" y="91"/>
                      <a:pt x="1327" y="91"/>
                    </a:cubicBezTo>
                    <a:cubicBezTo>
                      <a:pt x="1327" y="91"/>
                      <a:pt x="1327" y="91"/>
                      <a:pt x="1327" y="92"/>
                    </a:cubicBezTo>
                    <a:cubicBezTo>
                      <a:pt x="1328" y="92"/>
                      <a:pt x="1326" y="92"/>
                      <a:pt x="1328" y="92"/>
                    </a:cubicBezTo>
                    <a:cubicBezTo>
                      <a:pt x="1329" y="93"/>
                      <a:pt x="1328" y="92"/>
                      <a:pt x="1329" y="93"/>
                    </a:cubicBezTo>
                    <a:cubicBezTo>
                      <a:pt x="1329" y="93"/>
                      <a:pt x="1329" y="93"/>
                      <a:pt x="1328" y="93"/>
                    </a:cubicBezTo>
                    <a:cubicBezTo>
                      <a:pt x="1328" y="93"/>
                      <a:pt x="1328" y="93"/>
                      <a:pt x="1329" y="93"/>
                    </a:cubicBezTo>
                    <a:cubicBezTo>
                      <a:pt x="1330" y="94"/>
                      <a:pt x="1330" y="94"/>
                      <a:pt x="1330" y="94"/>
                    </a:cubicBezTo>
                    <a:cubicBezTo>
                      <a:pt x="1331" y="94"/>
                      <a:pt x="1331" y="94"/>
                      <a:pt x="1330" y="94"/>
                    </a:cubicBezTo>
                    <a:cubicBezTo>
                      <a:pt x="1330" y="94"/>
                      <a:pt x="1330" y="93"/>
                      <a:pt x="1331" y="94"/>
                    </a:cubicBezTo>
                    <a:cubicBezTo>
                      <a:pt x="1332" y="96"/>
                      <a:pt x="1333" y="96"/>
                      <a:pt x="1333" y="96"/>
                    </a:cubicBezTo>
                    <a:cubicBezTo>
                      <a:pt x="1334" y="96"/>
                      <a:pt x="1333" y="96"/>
                      <a:pt x="1334" y="96"/>
                    </a:cubicBezTo>
                    <a:cubicBezTo>
                      <a:pt x="1335" y="96"/>
                      <a:pt x="1334" y="96"/>
                      <a:pt x="1335" y="96"/>
                    </a:cubicBezTo>
                    <a:cubicBezTo>
                      <a:pt x="1336" y="96"/>
                      <a:pt x="1335" y="95"/>
                      <a:pt x="1337" y="96"/>
                    </a:cubicBezTo>
                    <a:cubicBezTo>
                      <a:pt x="1338" y="96"/>
                      <a:pt x="1338" y="96"/>
                      <a:pt x="1339" y="96"/>
                    </a:cubicBezTo>
                    <a:cubicBezTo>
                      <a:pt x="1340" y="96"/>
                      <a:pt x="1339" y="96"/>
                      <a:pt x="1340" y="96"/>
                    </a:cubicBezTo>
                    <a:cubicBezTo>
                      <a:pt x="1342" y="96"/>
                      <a:pt x="1342" y="96"/>
                      <a:pt x="1342" y="96"/>
                    </a:cubicBezTo>
                    <a:cubicBezTo>
                      <a:pt x="1342" y="96"/>
                      <a:pt x="1342" y="95"/>
                      <a:pt x="1342" y="95"/>
                    </a:cubicBezTo>
                    <a:cubicBezTo>
                      <a:pt x="1343" y="95"/>
                      <a:pt x="1343" y="95"/>
                      <a:pt x="1343" y="95"/>
                    </a:cubicBezTo>
                    <a:cubicBezTo>
                      <a:pt x="1343" y="95"/>
                      <a:pt x="1343" y="95"/>
                      <a:pt x="1343" y="95"/>
                    </a:cubicBezTo>
                    <a:cubicBezTo>
                      <a:pt x="1344" y="95"/>
                      <a:pt x="1343" y="95"/>
                      <a:pt x="1345" y="95"/>
                    </a:cubicBezTo>
                    <a:cubicBezTo>
                      <a:pt x="1347" y="96"/>
                      <a:pt x="1347" y="96"/>
                      <a:pt x="1347" y="96"/>
                    </a:cubicBezTo>
                    <a:cubicBezTo>
                      <a:pt x="1348" y="96"/>
                      <a:pt x="1348" y="96"/>
                      <a:pt x="1348" y="96"/>
                    </a:cubicBezTo>
                    <a:cubicBezTo>
                      <a:pt x="1348" y="96"/>
                      <a:pt x="1349" y="96"/>
                      <a:pt x="1349" y="96"/>
                    </a:cubicBezTo>
                    <a:cubicBezTo>
                      <a:pt x="1349" y="96"/>
                      <a:pt x="1349" y="96"/>
                      <a:pt x="1350" y="96"/>
                    </a:cubicBezTo>
                    <a:cubicBezTo>
                      <a:pt x="1351" y="96"/>
                      <a:pt x="1351" y="96"/>
                      <a:pt x="1351" y="96"/>
                    </a:cubicBezTo>
                    <a:cubicBezTo>
                      <a:pt x="1351" y="96"/>
                      <a:pt x="1354" y="97"/>
                      <a:pt x="1356" y="99"/>
                    </a:cubicBezTo>
                    <a:cubicBezTo>
                      <a:pt x="1358" y="101"/>
                      <a:pt x="1356" y="101"/>
                      <a:pt x="1358" y="101"/>
                    </a:cubicBezTo>
                    <a:cubicBezTo>
                      <a:pt x="1359" y="101"/>
                      <a:pt x="1357" y="101"/>
                      <a:pt x="1359" y="101"/>
                    </a:cubicBezTo>
                    <a:cubicBezTo>
                      <a:pt x="1362" y="101"/>
                      <a:pt x="1361" y="101"/>
                      <a:pt x="1362" y="101"/>
                    </a:cubicBezTo>
                    <a:cubicBezTo>
                      <a:pt x="1363" y="101"/>
                      <a:pt x="1363" y="101"/>
                      <a:pt x="1364" y="101"/>
                    </a:cubicBezTo>
                    <a:cubicBezTo>
                      <a:pt x="1366" y="101"/>
                      <a:pt x="1366" y="102"/>
                      <a:pt x="1366" y="102"/>
                    </a:cubicBezTo>
                    <a:cubicBezTo>
                      <a:pt x="1366" y="102"/>
                      <a:pt x="1367" y="103"/>
                      <a:pt x="1368" y="103"/>
                    </a:cubicBezTo>
                    <a:cubicBezTo>
                      <a:pt x="1368" y="102"/>
                      <a:pt x="1371" y="103"/>
                      <a:pt x="1371" y="103"/>
                    </a:cubicBezTo>
                    <a:cubicBezTo>
                      <a:pt x="1371" y="103"/>
                      <a:pt x="1371" y="103"/>
                      <a:pt x="1372" y="103"/>
                    </a:cubicBezTo>
                    <a:cubicBezTo>
                      <a:pt x="1372" y="103"/>
                      <a:pt x="1372" y="104"/>
                      <a:pt x="1373" y="104"/>
                    </a:cubicBezTo>
                    <a:cubicBezTo>
                      <a:pt x="1373" y="104"/>
                      <a:pt x="1374" y="104"/>
                      <a:pt x="1374" y="104"/>
                    </a:cubicBezTo>
                    <a:cubicBezTo>
                      <a:pt x="1374" y="104"/>
                      <a:pt x="1374" y="105"/>
                      <a:pt x="1375" y="105"/>
                    </a:cubicBezTo>
                    <a:cubicBezTo>
                      <a:pt x="1375" y="105"/>
                      <a:pt x="1375" y="105"/>
                      <a:pt x="1375" y="105"/>
                    </a:cubicBezTo>
                    <a:cubicBezTo>
                      <a:pt x="1376" y="105"/>
                      <a:pt x="1376" y="105"/>
                      <a:pt x="1376" y="105"/>
                    </a:cubicBezTo>
                    <a:cubicBezTo>
                      <a:pt x="1377" y="105"/>
                      <a:pt x="1378" y="105"/>
                      <a:pt x="1378" y="105"/>
                    </a:cubicBezTo>
                    <a:cubicBezTo>
                      <a:pt x="1379" y="105"/>
                      <a:pt x="1379" y="105"/>
                      <a:pt x="1379" y="105"/>
                    </a:cubicBezTo>
                    <a:cubicBezTo>
                      <a:pt x="1380" y="105"/>
                      <a:pt x="1380" y="105"/>
                      <a:pt x="1380" y="105"/>
                    </a:cubicBezTo>
                    <a:cubicBezTo>
                      <a:pt x="1380" y="105"/>
                      <a:pt x="1380" y="105"/>
                      <a:pt x="1380" y="105"/>
                    </a:cubicBezTo>
                    <a:cubicBezTo>
                      <a:pt x="1380" y="105"/>
                      <a:pt x="1380" y="105"/>
                      <a:pt x="1380" y="105"/>
                    </a:cubicBezTo>
                    <a:cubicBezTo>
                      <a:pt x="1380" y="105"/>
                      <a:pt x="1380" y="105"/>
                      <a:pt x="1380" y="105"/>
                    </a:cubicBezTo>
                    <a:cubicBezTo>
                      <a:pt x="1380" y="105"/>
                      <a:pt x="1380" y="105"/>
                      <a:pt x="1380" y="105"/>
                    </a:cubicBezTo>
                    <a:cubicBezTo>
                      <a:pt x="1380" y="105"/>
                      <a:pt x="1379" y="106"/>
                      <a:pt x="1381" y="106"/>
                    </a:cubicBezTo>
                    <a:cubicBezTo>
                      <a:pt x="1383" y="106"/>
                      <a:pt x="1383" y="106"/>
                      <a:pt x="1383" y="106"/>
                    </a:cubicBezTo>
                    <a:cubicBezTo>
                      <a:pt x="1383" y="106"/>
                      <a:pt x="1383" y="106"/>
                      <a:pt x="1383" y="106"/>
                    </a:cubicBezTo>
                    <a:cubicBezTo>
                      <a:pt x="1383" y="106"/>
                      <a:pt x="1383" y="106"/>
                      <a:pt x="1384" y="106"/>
                    </a:cubicBezTo>
                    <a:cubicBezTo>
                      <a:pt x="1384" y="106"/>
                      <a:pt x="1384" y="106"/>
                      <a:pt x="1384" y="106"/>
                    </a:cubicBezTo>
                    <a:cubicBezTo>
                      <a:pt x="1384" y="106"/>
                      <a:pt x="1384" y="106"/>
                      <a:pt x="1384" y="106"/>
                    </a:cubicBezTo>
                    <a:cubicBezTo>
                      <a:pt x="1384" y="105"/>
                      <a:pt x="1384" y="105"/>
                      <a:pt x="1384" y="105"/>
                    </a:cubicBezTo>
                    <a:cubicBezTo>
                      <a:pt x="1384" y="104"/>
                      <a:pt x="1383" y="103"/>
                      <a:pt x="1382" y="103"/>
                    </a:cubicBezTo>
                    <a:cubicBezTo>
                      <a:pt x="1382" y="103"/>
                      <a:pt x="1382" y="103"/>
                      <a:pt x="1382" y="103"/>
                    </a:cubicBezTo>
                    <a:cubicBezTo>
                      <a:pt x="1382" y="103"/>
                      <a:pt x="1382" y="103"/>
                      <a:pt x="1381" y="103"/>
                    </a:cubicBezTo>
                    <a:cubicBezTo>
                      <a:pt x="1381" y="102"/>
                      <a:pt x="1380" y="102"/>
                      <a:pt x="1379" y="101"/>
                    </a:cubicBezTo>
                    <a:cubicBezTo>
                      <a:pt x="1379" y="101"/>
                      <a:pt x="1377" y="101"/>
                      <a:pt x="1377" y="101"/>
                    </a:cubicBezTo>
                    <a:cubicBezTo>
                      <a:pt x="1377" y="101"/>
                      <a:pt x="1377" y="100"/>
                      <a:pt x="1378" y="100"/>
                    </a:cubicBezTo>
                    <a:cubicBezTo>
                      <a:pt x="1379" y="100"/>
                      <a:pt x="1376" y="100"/>
                      <a:pt x="1379" y="100"/>
                    </a:cubicBezTo>
                    <a:cubicBezTo>
                      <a:pt x="1381" y="101"/>
                      <a:pt x="1381" y="101"/>
                      <a:pt x="1381" y="101"/>
                    </a:cubicBezTo>
                    <a:cubicBezTo>
                      <a:pt x="1381" y="100"/>
                      <a:pt x="1381" y="100"/>
                      <a:pt x="1380" y="99"/>
                    </a:cubicBezTo>
                    <a:cubicBezTo>
                      <a:pt x="1380" y="99"/>
                      <a:pt x="1381" y="99"/>
                      <a:pt x="1379" y="98"/>
                    </a:cubicBezTo>
                    <a:cubicBezTo>
                      <a:pt x="1377" y="97"/>
                      <a:pt x="1377" y="97"/>
                      <a:pt x="1376" y="97"/>
                    </a:cubicBezTo>
                    <a:cubicBezTo>
                      <a:pt x="1376" y="97"/>
                      <a:pt x="1376" y="97"/>
                      <a:pt x="1376" y="97"/>
                    </a:cubicBezTo>
                    <a:cubicBezTo>
                      <a:pt x="1376" y="97"/>
                      <a:pt x="1375" y="97"/>
                      <a:pt x="1374" y="97"/>
                    </a:cubicBezTo>
                    <a:cubicBezTo>
                      <a:pt x="1373" y="96"/>
                      <a:pt x="1370" y="96"/>
                      <a:pt x="1370" y="95"/>
                    </a:cubicBezTo>
                    <a:cubicBezTo>
                      <a:pt x="1370" y="95"/>
                      <a:pt x="1369" y="94"/>
                      <a:pt x="1369" y="94"/>
                    </a:cubicBezTo>
                    <a:cubicBezTo>
                      <a:pt x="1375" y="95"/>
                      <a:pt x="1375" y="95"/>
                      <a:pt x="1375" y="95"/>
                    </a:cubicBezTo>
                    <a:cubicBezTo>
                      <a:pt x="1375" y="95"/>
                      <a:pt x="1375" y="96"/>
                      <a:pt x="1377" y="96"/>
                    </a:cubicBezTo>
                    <a:cubicBezTo>
                      <a:pt x="1379" y="95"/>
                      <a:pt x="1379" y="96"/>
                      <a:pt x="1379" y="95"/>
                    </a:cubicBezTo>
                    <a:cubicBezTo>
                      <a:pt x="1379" y="95"/>
                      <a:pt x="1379" y="94"/>
                      <a:pt x="1378" y="94"/>
                    </a:cubicBezTo>
                    <a:cubicBezTo>
                      <a:pt x="1377" y="94"/>
                      <a:pt x="1376" y="93"/>
                      <a:pt x="1376" y="93"/>
                    </a:cubicBezTo>
                    <a:cubicBezTo>
                      <a:pt x="1381" y="95"/>
                      <a:pt x="1381" y="95"/>
                      <a:pt x="1381" y="95"/>
                    </a:cubicBezTo>
                    <a:cubicBezTo>
                      <a:pt x="1382" y="95"/>
                      <a:pt x="1382" y="95"/>
                      <a:pt x="1382" y="95"/>
                    </a:cubicBezTo>
                    <a:cubicBezTo>
                      <a:pt x="1382" y="95"/>
                      <a:pt x="1382" y="95"/>
                      <a:pt x="1382" y="94"/>
                    </a:cubicBezTo>
                    <a:cubicBezTo>
                      <a:pt x="1382" y="94"/>
                      <a:pt x="1382" y="93"/>
                      <a:pt x="1382" y="93"/>
                    </a:cubicBezTo>
                    <a:cubicBezTo>
                      <a:pt x="1382" y="93"/>
                      <a:pt x="1381" y="93"/>
                      <a:pt x="1381" y="92"/>
                    </a:cubicBezTo>
                    <a:cubicBezTo>
                      <a:pt x="1381" y="91"/>
                      <a:pt x="1381" y="91"/>
                      <a:pt x="1381" y="91"/>
                    </a:cubicBezTo>
                    <a:cubicBezTo>
                      <a:pt x="1381" y="91"/>
                      <a:pt x="1380" y="89"/>
                      <a:pt x="1379" y="89"/>
                    </a:cubicBezTo>
                    <a:cubicBezTo>
                      <a:pt x="1379" y="89"/>
                      <a:pt x="1379" y="89"/>
                      <a:pt x="1378" y="89"/>
                    </a:cubicBezTo>
                    <a:cubicBezTo>
                      <a:pt x="1377" y="89"/>
                      <a:pt x="1377" y="89"/>
                      <a:pt x="1377" y="89"/>
                    </a:cubicBezTo>
                    <a:cubicBezTo>
                      <a:pt x="1376" y="89"/>
                      <a:pt x="1376" y="89"/>
                      <a:pt x="1375" y="89"/>
                    </a:cubicBezTo>
                    <a:cubicBezTo>
                      <a:pt x="1373" y="88"/>
                      <a:pt x="1375" y="89"/>
                      <a:pt x="1372" y="88"/>
                    </a:cubicBezTo>
                    <a:cubicBezTo>
                      <a:pt x="1368" y="87"/>
                      <a:pt x="1370" y="87"/>
                      <a:pt x="1368" y="87"/>
                    </a:cubicBezTo>
                    <a:cubicBezTo>
                      <a:pt x="1367" y="87"/>
                      <a:pt x="1363" y="85"/>
                      <a:pt x="1362" y="85"/>
                    </a:cubicBezTo>
                    <a:cubicBezTo>
                      <a:pt x="1362" y="85"/>
                      <a:pt x="1358" y="84"/>
                      <a:pt x="1358" y="84"/>
                    </a:cubicBezTo>
                    <a:cubicBezTo>
                      <a:pt x="1357" y="84"/>
                      <a:pt x="1355" y="83"/>
                      <a:pt x="1354" y="83"/>
                    </a:cubicBezTo>
                    <a:cubicBezTo>
                      <a:pt x="1354" y="83"/>
                      <a:pt x="1353" y="83"/>
                      <a:pt x="1352" y="83"/>
                    </a:cubicBezTo>
                    <a:cubicBezTo>
                      <a:pt x="1352" y="83"/>
                      <a:pt x="1352" y="83"/>
                      <a:pt x="1351" y="83"/>
                    </a:cubicBezTo>
                    <a:cubicBezTo>
                      <a:pt x="1351" y="83"/>
                      <a:pt x="1350" y="83"/>
                      <a:pt x="1350" y="83"/>
                    </a:cubicBezTo>
                    <a:cubicBezTo>
                      <a:pt x="1348" y="83"/>
                      <a:pt x="1348" y="83"/>
                      <a:pt x="1348" y="83"/>
                    </a:cubicBezTo>
                    <a:cubicBezTo>
                      <a:pt x="1348" y="83"/>
                      <a:pt x="1347" y="83"/>
                      <a:pt x="1346" y="83"/>
                    </a:cubicBezTo>
                    <a:cubicBezTo>
                      <a:pt x="1346" y="82"/>
                      <a:pt x="1345" y="82"/>
                      <a:pt x="1344" y="82"/>
                    </a:cubicBezTo>
                    <a:cubicBezTo>
                      <a:pt x="1343" y="82"/>
                      <a:pt x="1343" y="82"/>
                      <a:pt x="1343" y="82"/>
                    </a:cubicBezTo>
                    <a:cubicBezTo>
                      <a:pt x="1342" y="82"/>
                      <a:pt x="1342" y="82"/>
                      <a:pt x="1342" y="82"/>
                    </a:cubicBezTo>
                    <a:cubicBezTo>
                      <a:pt x="1342" y="82"/>
                      <a:pt x="1342" y="83"/>
                      <a:pt x="1342" y="83"/>
                    </a:cubicBezTo>
                    <a:cubicBezTo>
                      <a:pt x="1342" y="83"/>
                      <a:pt x="1342" y="83"/>
                      <a:pt x="1344" y="83"/>
                    </a:cubicBezTo>
                    <a:cubicBezTo>
                      <a:pt x="1345" y="83"/>
                      <a:pt x="1345" y="83"/>
                      <a:pt x="1346" y="84"/>
                    </a:cubicBezTo>
                    <a:cubicBezTo>
                      <a:pt x="1346" y="84"/>
                      <a:pt x="1346" y="84"/>
                      <a:pt x="1347" y="84"/>
                    </a:cubicBezTo>
                    <a:cubicBezTo>
                      <a:pt x="1347" y="85"/>
                      <a:pt x="1347" y="85"/>
                      <a:pt x="1348" y="85"/>
                    </a:cubicBezTo>
                    <a:cubicBezTo>
                      <a:pt x="1348" y="85"/>
                      <a:pt x="1348" y="85"/>
                      <a:pt x="1349" y="86"/>
                    </a:cubicBezTo>
                    <a:cubicBezTo>
                      <a:pt x="1350" y="86"/>
                      <a:pt x="1350" y="86"/>
                      <a:pt x="1350" y="86"/>
                    </a:cubicBezTo>
                    <a:cubicBezTo>
                      <a:pt x="1351" y="86"/>
                      <a:pt x="1351" y="86"/>
                      <a:pt x="1351" y="86"/>
                    </a:cubicBezTo>
                    <a:cubicBezTo>
                      <a:pt x="1351" y="86"/>
                      <a:pt x="1351" y="86"/>
                      <a:pt x="1351" y="86"/>
                    </a:cubicBezTo>
                    <a:cubicBezTo>
                      <a:pt x="1351" y="86"/>
                      <a:pt x="1351" y="86"/>
                      <a:pt x="1351" y="86"/>
                    </a:cubicBezTo>
                    <a:cubicBezTo>
                      <a:pt x="1351" y="86"/>
                      <a:pt x="1351" y="86"/>
                      <a:pt x="1352" y="87"/>
                    </a:cubicBezTo>
                    <a:cubicBezTo>
                      <a:pt x="1352" y="87"/>
                      <a:pt x="1353" y="88"/>
                      <a:pt x="1353" y="88"/>
                    </a:cubicBezTo>
                    <a:cubicBezTo>
                      <a:pt x="1353" y="88"/>
                      <a:pt x="1353" y="88"/>
                      <a:pt x="1353" y="88"/>
                    </a:cubicBezTo>
                    <a:cubicBezTo>
                      <a:pt x="1354" y="88"/>
                      <a:pt x="1354" y="88"/>
                      <a:pt x="1354" y="89"/>
                    </a:cubicBezTo>
                    <a:cubicBezTo>
                      <a:pt x="1355" y="89"/>
                      <a:pt x="1356" y="89"/>
                      <a:pt x="1355" y="90"/>
                    </a:cubicBezTo>
                    <a:cubicBezTo>
                      <a:pt x="1355" y="90"/>
                      <a:pt x="1355" y="90"/>
                      <a:pt x="1354" y="90"/>
                    </a:cubicBezTo>
                    <a:cubicBezTo>
                      <a:pt x="1354" y="89"/>
                      <a:pt x="1352" y="88"/>
                      <a:pt x="1352" y="88"/>
                    </a:cubicBezTo>
                    <a:cubicBezTo>
                      <a:pt x="1352" y="88"/>
                      <a:pt x="1352" y="88"/>
                      <a:pt x="1351" y="88"/>
                    </a:cubicBezTo>
                    <a:cubicBezTo>
                      <a:pt x="1350" y="87"/>
                      <a:pt x="1350" y="87"/>
                      <a:pt x="1349" y="87"/>
                    </a:cubicBezTo>
                    <a:cubicBezTo>
                      <a:pt x="1348" y="87"/>
                      <a:pt x="1346" y="86"/>
                      <a:pt x="1345" y="86"/>
                    </a:cubicBezTo>
                    <a:cubicBezTo>
                      <a:pt x="1345" y="86"/>
                      <a:pt x="1344" y="86"/>
                      <a:pt x="1344" y="86"/>
                    </a:cubicBezTo>
                    <a:cubicBezTo>
                      <a:pt x="1343" y="85"/>
                      <a:pt x="1342" y="85"/>
                      <a:pt x="1341" y="85"/>
                    </a:cubicBezTo>
                    <a:cubicBezTo>
                      <a:pt x="1341" y="84"/>
                      <a:pt x="1340" y="84"/>
                      <a:pt x="1340" y="84"/>
                    </a:cubicBezTo>
                    <a:cubicBezTo>
                      <a:pt x="1340" y="83"/>
                      <a:pt x="1340" y="83"/>
                      <a:pt x="1340" y="83"/>
                    </a:cubicBezTo>
                    <a:cubicBezTo>
                      <a:pt x="1338" y="82"/>
                      <a:pt x="1338" y="82"/>
                      <a:pt x="1338" y="82"/>
                    </a:cubicBezTo>
                    <a:cubicBezTo>
                      <a:pt x="1338" y="82"/>
                      <a:pt x="1338" y="82"/>
                      <a:pt x="1337" y="81"/>
                    </a:cubicBezTo>
                    <a:cubicBezTo>
                      <a:pt x="1335" y="80"/>
                      <a:pt x="1333" y="79"/>
                      <a:pt x="1333" y="79"/>
                    </a:cubicBezTo>
                    <a:cubicBezTo>
                      <a:pt x="1331" y="79"/>
                      <a:pt x="1331" y="79"/>
                      <a:pt x="1331" y="79"/>
                    </a:cubicBezTo>
                    <a:cubicBezTo>
                      <a:pt x="1331" y="79"/>
                      <a:pt x="1322" y="76"/>
                      <a:pt x="1321" y="76"/>
                    </a:cubicBezTo>
                    <a:cubicBezTo>
                      <a:pt x="1320" y="76"/>
                      <a:pt x="1317" y="75"/>
                      <a:pt x="1316" y="75"/>
                    </a:cubicBezTo>
                    <a:cubicBezTo>
                      <a:pt x="1314" y="75"/>
                      <a:pt x="1305" y="73"/>
                      <a:pt x="1305" y="73"/>
                    </a:cubicBezTo>
                    <a:cubicBezTo>
                      <a:pt x="1305" y="73"/>
                      <a:pt x="1297" y="70"/>
                      <a:pt x="1295" y="70"/>
                    </a:cubicBezTo>
                    <a:cubicBezTo>
                      <a:pt x="1293" y="70"/>
                      <a:pt x="1283" y="67"/>
                      <a:pt x="1279" y="66"/>
                    </a:cubicBezTo>
                    <a:cubicBezTo>
                      <a:pt x="1274" y="65"/>
                      <a:pt x="1271" y="65"/>
                      <a:pt x="1271" y="65"/>
                    </a:cubicBezTo>
                    <a:cubicBezTo>
                      <a:pt x="1266" y="63"/>
                      <a:pt x="1266" y="63"/>
                      <a:pt x="1266" y="63"/>
                    </a:cubicBezTo>
                    <a:cubicBezTo>
                      <a:pt x="1266" y="63"/>
                      <a:pt x="1261" y="62"/>
                      <a:pt x="1255" y="61"/>
                    </a:cubicBezTo>
                    <a:cubicBezTo>
                      <a:pt x="1248" y="60"/>
                      <a:pt x="1249" y="60"/>
                      <a:pt x="1247" y="60"/>
                    </a:cubicBezTo>
                    <a:cubicBezTo>
                      <a:pt x="1246" y="59"/>
                      <a:pt x="1246" y="59"/>
                      <a:pt x="1245" y="59"/>
                    </a:cubicBezTo>
                    <a:cubicBezTo>
                      <a:pt x="1244" y="59"/>
                      <a:pt x="1244" y="59"/>
                      <a:pt x="1241" y="59"/>
                    </a:cubicBezTo>
                    <a:cubicBezTo>
                      <a:pt x="1238" y="59"/>
                      <a:pt x="1237" y="59"/>
                      <a:pt x="1237" y="59"/>
                    </a:cubicBezTo>
                    <a:cubicBezTo>
                      <a:pt x="1237" y="59"/>
                      <a:pt x="1234" y="60"/>
                      <a:pt x="1232" y="60"/>
                    </a:cubicBezTo>
                    <a:cubicBezTo>
                      <a:pt x="1230" y="60"/>
                      <a:pt x="1227" y="59"/>
                      <a:pt x="1225" y="59"/>
                    </a:cubicBezTo>
                    <a:cubicBezTo>
                      <a:pt x="1224" y="59"/>
                      <a:pt x="1223" y="59"/>
                      <a:pt x="1222" y="59"/>
                    </a:cubicBezTo>
                    <a:cubicBezTo>
                      <a:pt x="1221" y="59"/>
                      <a:pt x="1219" y="59"/>
                      <a:pt x="1218" y="59"/>
                    </a:cubicBezTo>
                    <a:cubicBezTo>
                      <a:pt x="1217" y="58"/>
                      <a:pt x="1217" y="58"/>
                      <a:pt x="1216" y="58"/>
                    </a:cubicBezTo>
                    <a:cubicBezTo>
                      <a:pt x="1214" y="58"/>
                      <a:pt x="1214" y="58"/>
                      <a:pt x="1214" y="58"/>
                    </a:cubicBezTo>
                    <a:cubicBezTo>
                      <a:pt x="1212" y="58"/>
                      <a:pt x="1212" y="58"/>
                      <a:pt x="1212" y="58"/>
                    </a:cubicBezTo>
                    <a:cubicBezTo>
                      <a:pt x="1211" y="58"/>
                      <a:pt x="1211" y="58"/>
                      <a:pt x="1211" y="58"/>
                    </a:cubicBezTo>
                    <a:cubicBezTo>
                      <a:pt x="1211" y="58"/>
                      <a:pt x="1212" y="59"/>
                      <a:pt x="1212" y="59"/>
                    </a:cubicBezTo>
                    <a:cubicBezTo>
                      <a:pt x="1212" y="59"/>
                      <a:pt x="1213" y="59"/>
                      <a:pt x="1213" y="59"/>
                    </a:cubicBezTo>
                    <a:cubicBezTo>
                      <a:pt x="1214" y="59"/>
                      <a:pt x="1214" y="59"/>
                      <a:pt x="1214" y="60"/>
                    </a:cubicBezTo>
                    <a:cubicBezTo>
                      <a:pt x="1214" y="60"/>
                      <a:pt x="1213" y="60"/>
                      <a:pt x="1214" y="60"/>
                    </a:cubicBezTo>
                    <a:cubicBezTo>
                      <a:pt x="1216" y="61"/>
                      <a:pt x="1216" y="61"/>
                      <a:pt x="1217" y="61"/>
                    </a:cubicBezTo>
                    <a:cubicBezTo>
                      <a:pt x="1217" y="61"/>
                      <a:pt x="1216" y="61"/>
                      <a:pt x="1217" y="61"/>
                    </a:cubicBezTo>
                    <a:cubicBezTo>
                      <a:pt x="1218" y="61"/>
                      <a:pt x="1218" y="61"/>
                      <a:pt x="1218" y="61"/>
                    </a:cubicBezTo>
                    <a:cubicBezTo>
                      <a:pt x="1218" y="61"/>
                      <a:pt x="1218" y="61"/>
                      <a:pt x="1218" y="61"/>
                    </a:cubicBezTo>
                    <a:cubicBezTo>
                      <a:pt x="1219" y="62"/>
                      <a:pt x="1219" y="62"/>
                      <a:pt x="1220" y="62"/>
                    </a:cubicBezTo>
                    <a:cubicBezTo>
                      <a:pt x="1220" y="63"/>
                      <a:pt x="1221" y="63"/>
                      <a:pt x="1221" y="63"/>
                    </a:cubicBezTo>
                    <a:cubicBezTo>
                      <a:pt x="1222" y="64"/>
                      <a:pt x="1222" y="64"/>
                      <a:pt x="1223" y="64"/>
                    </a:cubicBezTo>
                    <a:cubicBezTo>
                      <a:pt x="1224" y="64"/>
                      <a:pt x="1224" y="65"/>
                      <a:pt x="1225" y="65"/>
                    </a:cubicBezTo>
                    <a:cubicBezTo>
                      <a:pt x="1226" y="66"/>
                      <a:pt x="1227" y="66"/>
                      <a:pt x="1227" y="66"/>
                    </a:cubicBezTo>
                    <a:cubicBezTo>
                      <a:pt x="1227" y="67"/>
                      <a:pt x="1227" y="67"/>
                      <a:pt x="1227" y="67"/>
                    </a:cubicBezTo>
                    <a:cubicBezTo>
                      <a:pt x="1227" y="68"/>
                      <a:pt x="1227" y="68"/>
                      <a:pt x="1227" y="68"/>
                    </a:cubicBezTo>
                    <a:cubicBezTo>
                      <a:pt x="1226" y="68"/>
                      <a:pt x="1226" y="68"/>
                      <a:pt x="1226" y="68"/>
                    </a:cubicBezTo>
                    <a:cubicBezTo>
                      <a:pt x="1225" y="68"/>
                      <a:pt x="1225" y="68"/>
                      <a:pt x="1225" y="68"/>
                    </a:cubicBezTo>
                    <a:cubicBezTo>
                      <a:pt x="1224" y="68"/>
                      <a:pt x="1223" y="69"/>
                      <a:pt x="1222" y="68"/>
                    </a:cubicBezTo>
                    <a:cubicBezTo>
                      <a:pt x="1222" y="68"/>
                      <a:pt x="1221" y="68"/>
                      <a:pt x="1221" y="68"/>
                    </a:cubicBezTo>
                    <a:cubicBezTo>
                      <a:pt x="1220" y="68"/>
                      <a:pt x="1220" y="68"/>
                      <a:pt x="1219" y="67"/>
                    </a:cubicBezTo>
                    <a:cubicBezTo>
                      <a:pt x="1219" y="67"/>
                      <a:pt x="1220" y="67"/>
                      <a:pt x="1217" y="66"/>
                    </a:cubicBezTo>
                    <a:cubicBezTo>
                      <a:pt x="1215" y="66"/>
                      <a:pt x="1212" y="66"/>
                      <a:pt x="1212" y="66"/>
                    </a:cubicBezTo>
                    <a:cubicBezTo>
                      <a:pt x="1211" y="65"/>
                      <a:pt x="1211" y="65"/>
                      <a:pt x="1211" y="65"/>
                    </a:cubicBezTo>
                    <a:cubicBezTo>
                      <a:pt x="1211" y="65"/>
                      <a:pt x="1212" y="65"/>
                      <a:pt x="1211" y="65"/>
                    </a:cubicBezTo>
                    <a:cubicBezTo>
                      <a:pt x="1208" y="65"/>
                      <a:pt x="1208" y="65"/>
                      <a:pt x="1208" y="65"/>
                    </a:cubicBezTo>
                    <a:cubicBezTo>
                      <a:pt x="1207" y="65"/>
                      <a:pt x="1207" y="65"/>
                      <a:pt x="1207" y="65"/>
                    </a:cubicBezTo>
                    <a:cubicBezTo>
                      <a:pt x="1206" y="64"/>
                      <a:pt x="1206" y="64"/>
                      <a:pt x="1206" y="64"/>
                    </a:cubicBezTo>
                    <a:cubicBezTo>
                      <a:pt x="1205" y="63"/>
                      <a:pt x="1205" y="63"/>
                      <a:pt x="1205" y="63"/>
                    </a:cubicBezTo>
                    <a:cubicBezTo>
                      <a:pt x="1205" y="63"/>
                      <a:pt x="1205" y="63"/>
                      <a:pt x="1205" y="63"/>
                    </a:cubicBezTo>
                    <a:cubicBezTo>
                      <a:pt x="1205" y="63"/>
                      <a:pt x="1204" y="62"/>
                      <a:pt x="1205" y="62"/>
                    </a:cubicBezTo>
                    <a:cubicBezTo>
                      <a:pt x="1206" y="62"/>
                      <a:pt x="1205" y="62"/>
                      <a:pt x="1206" y="62"/>
                    </a:cubicBezTo>
                    <a:cubicBezTo>
                      <a:pt x="1208" y="62"/>
                      <a:pt x="1208" y="63"/>
                      <a:pt x="1208" y="62"/>
                    </a:cubicBezTo>
                    <a:cubicBezTo>
                      <a:pt x="1208" y="62"/>
                      <a:pt x="1208" y="62"/>
                      <a:pt x="1208" y="62"/>
                    </a:cubicBezTo>
                    <a:cubicBezTo>
                      <a:pt x="1209" y="61"/>
                      <a:pt x="1209" y="61"/>
                      <a:pt x="1209" y="61"/>
                    </a:cubicBezTo>
                    <a:cubicBezTo>
                      <a:pt x="1208" y="60"/>
                      <a:pt x="1208" y="60"/>
                      <a:pt x="1208" y="60"/>
                    </a:cubicBezTo>
                    <a:cubicBezTo>
                      <a:pt x="1208" y="60"/>
                      <a:pt x="1207" y="59"/>
                      <a:pt x="1207" y="59"/>
                    </a:cubicBezTo>
                    <a:cubicBezTo>
                      <a:pt x="1206" y="59"/>
                      <a:pt x="1206" y="59"/>
                      <a:pt x="1206" y="59"/>
                    </a:cubicBezTo>
                    <a:cubicBezTo>
                      <a:pt x="1205" y="59"/>
                      <a:pt x="1205" y="60"/>
                      <a:pt x="1204" y="59"/>
                    </a:cubicBezTo>
                    <a:cubicBezTo>
                      <a:pt x="1202" y="59"/>
                      <a:pt x="1203" y="59"/>
                      <a:pt x="1202" y="59"/>
                    </a:cubicBezTo>
                    <a:cubicBezTo>
                      <a:pt x="1202" y="59"/>
                      <a:pt x="1199" y="59"/>
                      <a:pt x="1199" y="59"/>
                    </a:cubicBezTo>
                    <a:cubicBezTo>
                      <a:pt x="1198" y="59"/>
                      <a:pt x="1198" y="59"/>
                      <a:pt x="1198" y="59"/>
                    </a:cubicBezTo>
                    <a:cubicBezTo>
                      <a:pt x="1198" y="59"/>
                      <a:pt x="1198" y="59"/>
                      <a:pt x="1198" y="59"/>
                    </a:cubicBezTo>
                    <a:cubicBezTo>
                      <a:pt x="1198" y="60"/>
                      <a:pt x="1198" y="60"/>
                      <a:pt x="1198" y="60"/>
                    </a:cubicBezTo>
                    <a:cubicBezTo>
                      <a:pt x="1198" y="60"/>
                      <a:pt x="1198" y="60"/>
                      <a:pt x="1198" y="60"/>
                    </a:cubicBezTo>
                    <a:cubicBezTo>
                      <a:pt x="1197" y="60"/>
                      <a:pt x="1197" y="60"/>
                      <a:pt x="1197" y="60"/>
                    </a:cubicBezTo>
                    <a:cubicBezTo>
                      <a:pt x="1197" y="61"/>
                      <a:pt x="1197" y="61"/>
                      <a:pt x="1197" y="61"/>
                    </a:cubicBezTo>
                    <a:cubicBezTo>
                      <a:pt x="1197" y="62"/>
                      <a:pt x="1197" y="62"/>
                      <a:pt x="1197" y="62"/>
                    </a:cubicBezTo>
                    <a:cubicBezTo>
                      <a:pt x="1198" y="62"/>
                      <a:pt x="1198" y="62"/>
                      <a:pt x="1198" y="62"/>
                    </a:cubicBezTo>
                    <a:cubicBezTo>
                      <a:pt x="1197" y="63"/>
                      <a:pt x="1197" y="63"/>
                      <a:pt x="1197" y="63"/>
                    </a:cubicBezTo>
                    <a:cubicBezTo>
                      <a:pt x="1196" y="63"/>
                      <a:pt x="1196" y="63"/>
                      <a:pt x="1196" y="63"/>
                    </a:cubicBezTo>
                    <a:cubicBezTo>
                      <a:pt x="1194" y="63"/>
                      <a:pt x="1194" y="63"/>
                      <a:pt x="1194" y="63"/>
                    </a:cubicBezTo>
                    <a:cubicBezTo>
                      <a:pt x="1193" y="63"/>
                      <a:pt x="1193" y="63"/>
                      <a:pt x="1193" y="63"/>
                    </a:cubicBezTo>
                    <a:cubicBezTo>
                      <a:pt x="1191" y="63"/>
                      <a:pt x="1191" y="63"/>
                      <a:pt x="1191" y="63"/>
                    </a:cubicBezTo>
                    <a:cubicBezTo>
                      <a:pt x="1190" y="63"/>
                      <a:pt x="1189" y="63"/>
                      <a:pt x="1189" y="63"/>
                    </a:cubicBezTo>
                    <a:cubicBezTo>
                      <a:pt x="1189" y="63"/>
                      <a:pt x="1189" y="63"/>
                      <a:pt x="1189" y="63"/>
                    </a:cubicBezTo>
                    <a:cubicBezTo>
                      <a:pt x="1189" y="63"/>
                      <a:pt x="1190" y="62"/>
                      <a:pt x="1188" y="62"/>
                    </a:cubicBezTo>
                    <a:cubicBezTo>
                      <a:pt x="1186" y="62"/>
                      <a:pt x="1182" y="62"/>
                      <a:pt x="1181" y="62"/>
                    </a:cubicBezTo>
                    <a:cubicBezTo>
                      <a:pt x="1180" y="62"/>
                      <a:pt x="1178" y="62"/>
                      <a:pt x="1178" y="62"/>
                    </a:cubicBezTo>
                    <a:cubicBezTo>
                      <a:pt x="1177" y="62"/>
                      <a:pt x="1177" y="62"/>
                      <a:pt x="1177" y="62"/>
                    </a:cubicBezTo>
                    <a:cubicBezTo>
                      <a:pt x="1176" y="61"/>
                      <a:pt x="1176" y="61"/>
                      <a:pt x="1176" y="61"/>
                    </a:cubicBezTo>
                    <a:cubicBezTo>
                      <a:pt x="1175" y="61"/>
                      <a:pt x="1174" y="61"/>
                      <a:pt x="1174" y="61"/>
                    </a:cubicBezTo>
                    <a:cubicBezTo>
                      <a:pt x="1173" y="61"/>
                      <a:pt x="1172" y="62"/>
                      <a:pt x="1172" y="62"/>
                    </a:cubicBezTo>
                    <a:cubicBezTo>
                      <a:pt x="1170" y="62"/>
                      <a:pt x="1170" y="62"/>
                      <a:pt x="1170" y="62"/>
                    </a:cubicBezTo>
                    <a:cubicBezTo>
                      <a:pt x="1168" y="62"/>
                      <a:pt x="1168" y="62"/>
                      <a:pt x="1168" y="62"/>
                    </a:cubicBezTo>
                    <a:cubicBezTo>
                      <a:pt x="1167" y="62"/>
                      <a:pt x="1167" y="62"/>
                      <a:pt x="1167" y="62"/>
                    </a:cubicBezTo>
                    <a:cubicBezTo>
                      <a:pt x="1166" y="62"/>
                      <a:pt x="1166" y="62"/>
                      <a:pt x="1166" y="62"/>
                    </a:cubicBezTo>
                    <a:cubicBezTo>
                      <a:pt x="1166" y="62"/>
                      <a:pt x="1165" y="62"/>
                      <a:pt x="1165" y="62"/>
                    </a:cubicBezTo>
                    <a:cubicBezTo>
                      <a:pt x="1164" y="62"/>
                      <a:pt x="1163" y="63"/>
                      <a:pt x="1163" y="63"/>
                    </a:cubicBezTo>
                    <a:cubicBezTo>
                      <a:pt x="1162" y="63"/>
                      <a:pt x="1160" y="63"/>
                      <a:pt x="1159" y="63"/>
                    </a:cubicBezTo>
                    <a:cubicBezTo>
                      <a:pt x="1159" y="63"/>
                      <a:pt x="1157" y="62"/>
                      <a:pt x="1157" y="62"/>
                    </a:cubicBezTo>
                    <a:cubicBezTo>
                      <a:pt x="1157" y="62"/>
                      <a:pt x="1157" y="62"/>
                      <a:pt x="1156" y="62"/>
                    </a:cubicBezTo>
                    <a:cubicBezTo>
                      <a:pt x="1154" y="61"/>
                      <a:pt x="1154" y="61"/>
                      <a:pt x="1154" y="61"/>
                    </a:cubicBezTo>
                    <a:cubicBezTo>
                      <a:pt x="1153" y="61"/>
                      <a:pt x="1155" y="62"/>
                      <a:pt x="1153" y="61"/>
                    </a:cubicBezTo>
                    <a:cubicBezTo>
                      <a:pt x="1150" y="61"/>
                      <a:pt x="1149" y="61"/>
                      <a:pt x="1149" y="60"/>
                    </a:cubicBezTo>
                    <a:cubicBezTo>
                      <a:pt x="1149" y="60"/>
                      <a:pt x="1147" y="60"/>
                      <a:pt x="1147" y="59"/>
                    </a:cubicBezTo>
                    <a:cubicBezTo>
                      <a:pt x="1147" y="59"/>
                      <a:pt x="1147" y="58"/>
                      <a:pt x="1146" y="58"/>
                    </a:cubicBezTo>
                    <a:cubicBezTo>
                      <a:pt x="1146" y="56"/>
                      <a:pt x="1146" y="56"/>
                      <a:pt x="1146" y="56"/>
                    </a:cubicBezTo>
                    <a:cubicBezTo>
                      <a:pt x="1145" y="56"/>
                      <a:pt x="1145" y="56"/>
                      <a:pt x="1145" y="56"/>
                    </a:cubicBezTo>
                    <a:cubicBezTo>
                      <a:pt x="1145" y="56"/>
                      <a:pt x="1143" y="55"/>
                      <a:pt x="1143" y="55"/>
                    </a:cubicBezTo>
                    <a:cubicBezTo>
                      <a:pt x="1141" y="54"/>
                      <a:pt x="1141" y="54"/>
                      <a:pt x="1141" y="54"/>
                    </a:cubicBezTo>
                    <a:cubicBezTo>
                      <a:pt x="1137" y="53"/>
                      <a:pt x="1137" y="53"/>
                      <a:pt x="1137" y="53"/>
                    </a:cubicBezTo>
                    <a:cubicBezTo>
                      <a:pt x="1134" y="52"/>
                      <a:pt x="1134" y="52"/>
                      <a:pt x="1134" y="52"/>
                    </a:cubicBezTo>
                    <a:cubicBezTo>
                      <a:pt x="1132" y="52"/>
                      <a:pt x="1132" y="52"/>
                      <a:pt x="1132" y="52"/>
                    </a:cubicBezTo>
                    <a:cubicBezTo>
                      <a:pt x="1130" y="52"/>
                      <a:pt x="1130" y="52"/>
                      <a:pt x="1130" y="52"/>
                    </a:cubicBezTo>
                    <a:cubicBezTo>
                      <a:pt x="1130" y="52"/>
                      <a:pt x="1130" y="51"/>
                      <a:pt x="1129" y="51"/>
                    </a:cubicBezTo>
                    <a:cubicBezTo>
                      <a:pt x="1129" y="51"/>
                      <a:pt x="1126" y="50"/>
                      <a:pt x="1126" y="50"/>
                    </a:cubicBezTo>
                    <a:cubicBezTo>
                      <a:pt x="1125" y="50"/>
                      <a:pt x="1125" y="50"/>
                      <a:pt x="1125" y="50"/>
                    </a:cubicBezTo>
                    <a:cubicBezTo>
                      <a:pt x="1125" y="50"/>
                      <a:pt x="1124" y="51"/>
                      <a:pt x="1123" y="50"/>
                    </a:cubicBezTo>
                    <a:cubicBezTo>
                      <a:pt x="1123" y="50"/>
                      <a:pt x="1120" y="50"/>
                      <a:pt x="1120" y="50"/>
                    </a:cubicBezTo>
                    <a:cubicBezTo>
                      <a:pt x="1119" y="50"/>
                      <a:pt x="1119" y="50"/>
                      <a:pt x="1119" y="50"/>
                    </a:cubicBezTo>
                    <a:cubicBezTo>
                      <a:pt x="1119" y="50"/>
                      <a:pt x="1118" y="50"/>
                      <a:pt x="1118" y="50"/>
                    </a:cubicBezTo>
                    <a:cubicBezTo>
                      <a:pt x="1118" y="50"/>
                      <a:pt x="1117" y="50"/>
                      <a:pt x="1117" y="50"/>
                    </a:cubicBezTo>
                    <a:cubicBezTo>
                      <a:pt x="1116" y="50"/>
                      <a:pt x="1116" y="50"/>
                      <a:pt x="1116" y="50"/>
                    </a:cubicBezTo>
                    <a:cubicBezTo>
                      <a:pt x="1116" y="50"/>
                      <a:pt x="1113" y="50"/>
                      <a:pt x="1111" y="50"/>
                    </a:cubicBezTo>
                    <a:cubicBezTo>
                      <a:pt x="1110" y="51"/>
                      <a:pt x="1110" y="51"/>
                      <a:pt x="1110" y="51"/>
                    </a:cubicBezTo>
                    <a:cubicBezTo>
                      <a:pt x="1108" y="51"/>
                      <a:pt x="1108" y="51"/>
                      <a:pt x="1108" y="51"/>
                    </a:cubicBezTo>
                    <a:cubicBezTo>
                      <a:pt x="1107" y="51"/>
                      <a:pt x="1107" y="51"/>
                      <a:pt x="1107" y="51"/>
                    </a:cubicBezTo>
                    <a:cubicBezTo>
                      <a:pt x="1106" y="51"/>
                      <a:pt x="1105" y="51"/>
                      <a:pt x="1105" y="51"/>
                    </a:cubicBezTo>
                    <a:cubicBezTo>
                      <a:pt x="1104" y="51"/>
                      <a:pt x="1104" y="51"/>
                      <a:pt x="1104" y="51"/>
                    </a:cubicBezTo>
                    <a:cubicBezTo>
                      <a:pt x="1103" y="51"/>
                      <a:pt x="1103" y="51"/>
                      <a:pt x="1103" y="51"/>
                    </a:cubicBezTo>
                    <a:cubicBezTo>
                      <a:pt x="1102" y="52"/>
                      <a:pt x="1102" y="52"/>
                      <a:pt x="1102" y="52"/>
                    </a:cubicBezTo>
                    <a:cubicBezTo>
                      <a:pt x="1101" y="52"/>
                      <a:pt x="1101" y="52"/>
                      <a:pt x="1101" y="52"/>
                    </a:cubicBezTo>
                    <a:cubicBezTo>
                      <a:pt x="1097" y="52"/>
                      <a:pt x="1097" y="52"/>
                      <a:pt x="1097" y="52"/>
                    </a:cubicBezTo>
                    <a:cubicBezTo>
                      <a:pt x="1097" y="52"/>
                      <a:pt x="1095" y="52"/>
                      <a:pt x="1094" y="52"/>
                    </a:cubicBezTo>
                    <a:cubicBezTo>
                      <a:pt x="1094" y="52"/>
                      <a:pt x="1092" y="52"/>
                      <a:pt x="1092" y="52"/>
                    </a:cubicBezTo>
                    <a:cubicBezTo>
                      <a:pt x="1092" y="52"/>
                      <a:pt x="1091" y="52"/>
                      <a:pt x="1089" y="52"/>
                    </a:cubicBezTo>
                    <a:cubicBezTo>
                      <a:pt x="1088" y="51"/>
                      <a:pt x="1088" y="51"/>
                      <a:pt x="1088" y="51"/>
                    </a:cubicBezTo>
                    <a:cubicBezTo>
                      <a:pt x="1086" y="50"/>
                      <a:pt x="1086" y="50"/>
                      <a:pt x="1086" y="50"/>
                    </a:cubicBezTo>
                    <a:cubicBezTo>
                      <a:pt x="1085" y="48"/>
                      <a:pt x="1085" y="48"/>
                      <a:pt x="1085" y="48"/>
                    </a:cubicBezTo>
                    <a:cubicBezTo>
                      <a:pt x="1085" y="48"/>
                      <a:pt x="1084" y="49"/>
                      <a:pt x="1084" y="48"/>
                    </a:cubicBezTo>
                    <a:cubicBezTo>
                      <a:pt x="1083" y="48"/>
                      <a:pt x="1083" y="48"/>
                      <a:pt x="1082" y="48"/>
                    </a:cubicBezTo>
                    <a:cubicBezTo>
                      <a:pt x="1081" y="48"/>
                      <a:pt x="1081" y="48"/>
                      <a:pt x="1081" y="48"/>
                    </a:cubicBezTo>
                    <a:cubicBezTo>
                      <a:pt x="1078" y="48"/>
                      <a:pt x="1078" y="48"/>
                      <a:pt x="1078" y="48"/>
                    </a:cubicBezTo>
                    <a:cubicBezTo>
                      <a:pt x="1078" y="48"/>
                      <a:pt x="1078" y="48"/>
                      <a:pt x="1078" y="48"/>
                    </a:cubicBezTo>
                    <a:cubicBezTo>
                      <a:pt x="1077" y="49"/>
                      <a:pt x="1077" y="49"/>
                      <a:pt x="1077" y="49"/>
                    </a:cubicBezTo>
                    <a:cubicBezTo>
                      <a:pt x="1076" y="49"/>
                      <a:pt x="1076" y="49"/>
                      <a:pt x="1076" y="49"/>
                    </a:cubicBezTo>
                    <a:cubicBezTo>
                      <a:pt x="1076" y="49"/>
                      <a:pt x="1075" y="49"/>
                      <a:pt x="1075" y="49"/>
                    </a:cubicBezTo>
                    <a:cubicBezTo>
                      <a:pt x="1076" y="48"/>
                      <a:pt x="1075" y="48"/>
                      <a:pt x="1076" y="48"/>
                    </a:cubicBezTo>
                    <a:cubicBezTo>
                      <a:pt x="1076" y="48"/>
                      <a:pt x="1076" y="48"/>
                      <a:pt x="1076" y="47"/>
                    </a:cubicBezTo>
                    <a:cubicBezTo>
                      <a:pt x="1075" y="47"/>
                      <a:pt x="1075" y="47"/>
                      <a:pt x="1075" y="47"/>
                    </a:cubicBezTo>
                    <a:cubicBezTo>
                      <a:pt x="1074" y="47"/>
                      <a:pt x="1073" y="47"/>
                      <a:pt x="1073" y="47"/>
                    </a:cubicBezTo>
                    <a:cubicBezTo>
                      <a:pt x="1072" y="47"/>
                      <a:pt x="1070" y="47"/>
                      <a:pt x="1070" y="47"/>
                    </a:cubicBezTo>
                    <a:cubicBezTo>
                      <a:pt x="1069" y="46"/>
                      <a:pt x="1069" y="46"/>
                      <a:pt x="1069" y="46"/>
                    </a:cubicBezTo>
                    <a:cubicBezTo>
                      <a:pt x="1067" y="46"/>
                      <a:pt x="1067" y="46"/>
                      <a:pt x="1067" y="46"/>
                    </a:cubicBezTo>
                    <a:cubicBezTo>
                      <a:pt x="1066" y="46"/>
                      <a:pt x="1066" y="46"/>
                      <a:pt x="1066" y="46"/>
                    </a:cubicBezTo>
                    <a:cubicBezTo>
                      <a:pt x="1064" y="46"/>
                      <a:pt x="1064" y="46"/>
                      <a:pt x="1064" y="46"/>
                    </a:cubicBezTo>
                    <a:cubicBezTo>
                      <a:pt x="1064" y="46"/>
                      <a:pt x="1064" y="46"/>
                      <a:pt x="1064" y="46"/>
                    </a:cubicBezTo>
                    <a:cubicBezTo>
                      <a:pt x="1063" y="46"/>
                      <a:pt x="1063" y="46"/>
                      <a:pt x="1063" y="46"/>
                    </a:cubicBezTo>
                    <a:cubicBezTo>
                      <a:pt x="1064" y="45"/>
                      <a:pt x="1064" y="45"/>
                      <a:pt x="1064" y="45"/>
                    </a:cubicBezTo>
                    <a:cubicBezTo>
                      <a:pt x="1064" y="44"/>
                      <a:pt x="1064" y="44"/>
                      <a:pt x="1064" y="44"/>
                    </a:cubicBezTo>
                    <a:cubicBezTo>
                      <a:pt x="1064" y="44"/>
                      <a:pt x="1064" y="44"/>
                      <a:pt x="1064" y="44"/>
                    </a:cubicBezTo>
                    <a:cubicBezTo>
                      <a:pt x="1064" y="44"/>
                      <a:pt x="1065" y="43"/>
                      <a:pt x="1065" y="43"/>
                    </a:cubicBezTo>
                    <a:cubicBezTo>
                      <a:pt x="1065" y="42"/>
                      <a:pt x="1064" y="42"/>
                      <a:pt x="1064" y="42"/>
                    </a:cubicBezTo>
                    <a:cubicBezTo>
                      <a:pt x="1064" y="42"/>
                      <a:pt x="1063" y="42"/>
                      <a:pt x="1063" y="42"/>
                    </a:cubicBezTo>
                    <a:cubicBezTo>
                      <a:pt x="1062" y="42"/>
                      <a:pt x="1060" y="41"/>
                      <a:pt x="1060" y="41"/>
                    </a:cubicBezTo>
                    <a:cubicBezTo>
                      <a:pt x="1058" y="42"/>
                      <a:pt x="1058" y="42"/>
                      <a:pt x="1058" y="42"/>
                    </a:cubicBezTo>
                    <a:cubicBezTo>
                      <a:pt x="1058" y="42"/>
                      <a:pt x="1056" y="41"/>
                      <a:pt x="1055" y="41"/>
                    </a:cubicBezTo>
                    <a:cubicBezTo>
                      <a:pt x="1055" y="41"/>
                      <a:pt x="1053" y="41"/>
                      <a:pt x="1053" y="41"/>
                    </a:cubicBezTo>
                    <a:cubicBezTo>
                      <a:pt x="1052" y="40"/>
                      <a:pt x="1052" y="40"/>
                      <a:pt x="1052" y="40"/>
                    </a:cubicBezTo>
                    <a:cubicBezTo>
                      <a:pt x="1050" y="40"/>
                      <a:pt x="1050" y="40"/>
                      <a:pt x="1050" y="40"/>
                    </a:cubicBezTo>
                    <a:cubicBezTo>
                      <a:pt x="1049" y="40"/>
                      <a:pt x="1049" y="40"/>
                      <a:pt x="1049" y="40"/>
                    </a:cubicBezTo>
                    <a:cubicBezTo>
                      <a:pt x="1049" y="40"/>
                      <a:pt x="1048" y="40"/>
                      <a:pt x="1048" y="40"/>
                    </a:cubicBezTo>
                    <a:cubicBezTo>
                      <a:pt x="1047" y="40"/>
                      <a:pt x="1046" y="41"/>
                      <a:pt x="1046" y="41"/>
                    </a:cubicBezTo>
                    <a:cubicBezTo>
                      <a:pt x="1046" y="42"/>
                      <a:pt x="1046" y="42"/>
                      <a:pt x="1046" y="42"/>
                    </a:cubicBezTo>
                    <a:cubicBezTo>
                      <a:pt x="1046" y="42"/>
                      <a:pt x="1046" y="42"/>
                      <a:pt x="1046" y="42"/>
                    </a:cubicBezTo>
                    <a:cubicBezTo>
                      <a:pt x="1046" y="43"/>
                      <a:pt x="1046" y="43"/>
                      <a:pt x="1046" y="43"/>
                    </a:cubicBezTo>
                    <a:cubicBezTo>
                      <a:pt x="1045" y="44"/>
                      <a:pt x="1045" y="44"/>
                      <a:pt x="1045" y="44"/>
                    </a:cubicBezTo>
                    <a:cubicBezTo>
                      <a:pt x="1045" y="44"/>
                      <a:pt x="1045" y="44"/>
                      <a:pt x="1045" y="44"/>
                    </a:cubicBezTo>
                    <a:cubicBezTo>
                      <a:pt x="1044" y="44"/>
                      <a:pt x="1044" y="44"/>
                      <a:pt x="1044" y="44"/>
                    </a:cubicBezTo>
                    <a:cubicBezTo>
                      <a:pt x="1044" y="44"/>
                      <a:pt x="1044" y="44"/>
                      <a:pt x="1044" y="44"/>
                    </a:cubicBezTo>
                    <a:cubicBezTo>
                      <a:pt x="1044" y="44"/>
                      <a:pt x="1044" y="44"/>
                      <a:pt x="1044" y="45"/>
                    </a:cubicBezTo>
                    <a:cubicBezTo>
                      <a:pt x="1043" y="45"/>
                      <a:pt x="1043" y="45"/>
                      <a:pt x="1043" y="45"/>
                    </a:cubicBezTo>
                    <a:cubicBezTo>
                      <a:pt x="1042" y="46"/>
                      <a:pt x="1042" y="46"/>
                      <a:pt x="1042" y="46"/>
                    </a:cubicBezTo>
                    <a:cubicBezTo>
                      <a:pt x="1041" y="46"/>
                      <a:pt x="1041" y="46"/>
                      <a:pt x="1041" y="46"/>
                    </a:cubicBezTo>
                    <a:cubicBezTo>
                      <a:pt x="1039" y="45"/>
                      <a:pt x="1039" y="45"/>
                      <a:pt x="1039" y="45"/>
                    </a:cubicBezTo>
                    <a:cubicBezTo>
                      <a:pt x="1039" y="45"/>
                      <a:pt x="1039" y="45"/>
                      <a:pt x="1039" y="45"/>
                    </a:cubicBezTo>
                    <a:cubicBezTo>
                      <a:pt x="1039" y="44"/>
                      <a:pt x="1039" y="44"/>
                      <a:pt x="1039" y="44"/>
                    </a:cubicBezTo>
                    <a:cubicBezTo>
                      <a:pt x="1039" y="44"/>
                      <a:pt x="1039" y="44"/>
                      <a:pt x="1039" y="44"/>
                    </a:cubicBezTo>
                    <a:cubicBezTo>
                      <a:pt x="1039" y="44"/>
                      <a:pt x="1039" y="44"/>
                      <a:pt x="1039" y="44"/>
                    </a:cubicBezTo>
                    <a:cubicBezTo>
                      <a:pt x="1040" y="44"/>
                      <a:pt x="1040" y="44"/>
                      <a:pt x="1040" y="44"/>
                    </a:cubicBezTo>
                    <a:cubicBezTo>
                      <a:pt x="1040" y="44"/>
                      <a:pt x="1039" y="43"/>
                      <a:pt x="1040" y="43"/>
                    </a:cubicBezTo>
                    <a:cubicBezTo>
                      <a:pt x="1041" y="43"/>
                      <a:pt x="1041" y="43"/>
                      <a:pt x="1041" y="43"/>
                    </a:cubicBezTo>
                    <a:cubicBezTo>
                      <a:pt x="1041" y="43"/>
                      <a:pt x="1041" y="43"/>
                      <a:pt x="1041" y="43"/>
                    </a:cubicBezTo>
                    <a:cubicBezTo>
                      <a:pt x="1042" y="43"/>
                      <a:pt x="1042" y="43"/>
                      <a:pt x="1042" y="43"/>
                    </a:cubicBezTo>
                    <a:cubicBezTo>
                      <a:pt x="1042" y="43"/>
                      <a:pt x="1042" y="43"/>
                      <a:pt x="1043" y="43"/>
                    </a:cubicBezTo>
                    <a:cubicBezTo>
                      <a:pt x="1043" y="43"/>
                      <a:pt x="1043" y="43"/>
                      <a:pt x="1043" y="43"/>
                    </a:cubicBezTo>
                    <a:cubicBezTo>
                      <a:pt x="1043" y="43"/>
                      <a:pt x="1043" y="43"/>
                      <a:pt x="1044" y="43"/>
                    </a:cubicBezTo>
                    <a:cubicBezTo>
                      <a:pt x="1044" y="43"/>
                      <a:pt x="1044" y="43"/>
                      <a:pt x="1044" y="43"/>
                    </a:cubicBezTo>
                    <a:cubicBezTo>
                      <a:pt x="1044" y="43"/>
                      <a:pt x="1044" y="42"/>
                      <a:pt x="1044" y="42"/>
                    </a:cubicBezTo>
                    <a:cubicBezTo>
                      <a:pt x="1044" y="42"/>
                      <a:pt x="1044" y="42"/>
                      <a:pt x="1044" y="42"/>
                    </a:cubicBezTo>
                    <a:cubicBezTo>
                      <a:pt x="1044" y="41"/>
                      <a:pt x="1044" y="41"/>
                      <a:pt x="1044" y="41"/>
                    </a:cubicBezTo>
                    <a:cubicBezTo>
                      <a:pt x="1043" y="41"/>
                      <a:pt x="1043" y="41"/>
                      <a:pt x="1043" y="41"/>
                    </a:cubicBezTo>
                    <a:cubicBezTo>
                      <a:pt x="1043" y="40"/>
                      <a:pt x="1043" y="40"/>
                      <a:pt x="1043" y="40"/>
                    </a:cubicBezTo>
                    <a:cubicBezTo>
                      <a:pt x="1043" y="40"/>
                      <a:pt x="1043" y="40"/>
                      <a:pt x="1043" y="40"/>
                    </a:cubicBezTo>
                    <a:cubicBezTo>
                      <a:pt x="1042" y="40"/>
                      <a:pt x="1042" y="40"/>
                      <a:pt x="1042" y="40"/>
                    </a:cubicBezTo>
                    <a:cubicBezTo>
                      <a:pt x="1042" y="40"/>
                      <a:pt x="1042" y="40"/>
                      <a:pt x="1041" y="41"/>
                    </a:cubicBezTo>
                    <a:cubicBezTo>
                      <a:pt x="1040" y="41"/>
                      <a:pt x="1041" y="41"/>
                      <a:pt x="1040" y="41"/>
                    </a:cubicBezTo>
                    <a:cubicBezTo>
                      <a:pt x="1040" y="41"/>
                      <a:pt x="1040" y="41"/>
                      <a:pt x="1040" y="41"/>
                    </a:cubicBezTo>
                    <a:cubicBezTo>
                      <a:pt x="1039" y="42"/>
                      <a:pt x="1039" y="42"/>
                      <a:pt x="1039" y="42"/>
                    </a:cubicBezTo>
                    <a:cubicBezTo>
                      <a:pt x="1038" y="41"/>
                      <a:pt x="1038" y="41"/>
                      <a:pt x="1038" y="41"/>
                    </a:cubicBezTo>
                    <a:cubicBezTo>
                      <a:pt x="1038" y="41"/>
                      <a:pt x="1038" y="41"/>
                      <a:pt x="1038" y="41"/>
                    </a:cubicBezTo>
                    <a:cubicBezTo>
                      <a:pt x="1038" y="41"/>
                      <a:pt x="1038" y="41"/>
                      <a:pt x="1038" y="41"/>
                    </a:cubicBezTo>
                    <a:cubicBezTo>
                      <a:pt x="1037" y="41"/>
                      <a:pt x="1037" y="41"/>
                      <a:pt x="1036" y="41"/>
                    </a:cubicBezTo>
                    <a:cubicBezTo>
                      <a:pt x="1036" y="41"/>
                      <a:pt x="1036" y="41"/>
                      <a:pt x="1036" y="41"/>
                    </a:cubicBezTo>
                    <a:cubicBezTo>
                      <a:pt x="1035" y="41"/>
                      <a:pt x="1035" y="41"/>
                      <a:pt x="1035" y="41"/>
                    </a:cubicBezTo>
                    <a:cubicBezTo>
                      <a:pt x="1035" y="41"/>
                      <a:pt x="1036" y="41"/>
                      <a:pt x="1035" y="41"/>
                    </a:cubicBezTo>
                    <a:cubicBezTo>
                      <a:pt x="1034" y="41"/>
                      <a:pt x="1034" y="41"/>
                      <a:pt x="1034" y="41"/>
                    </a:cubicBezTo>
                    <a:cubicBezTo>
                      <a:pt x="1034" y="41"/>
                      <a:pt x="1034" y="41"/>
                      <a:pt x="1033" y="41"/>
                    </a:cubicBezTo>
                    <a:cubicBezTo>
                      <a:pt x="1033" y="42"/>
                      <a:pt x="1031" y="42"/>
                      <a:pt x="1032" y="41"/>
                    </a:cubicBezTo>
                    <a:cubicBezTo>
                      <a:pt x="1032" y="41"/>
                      <a:pt x="1033" y="41"/>
                      <a:pt x="1033" y="41"/>
                    </a:cubicBezTo>
                    <a:cubicBezTo>
                      <a:pt x="1033" y="41"/>
                      <a:pt x="1033" y="40"/>
                      <a:pt x="1034" y="40"/>
                    </a:cubicBezTo>
                    <a:cubicBezTo>
                      <a:pt x="1034" y="40"/>
                      <a:pt x="1034" y="39"/>
                      <a:pt x="1034" y="39"/>
                    </a:cubicBezTo>
                    <a:cubicBezTo>
                      <a:pt x="1033" y="38"/>
                      <a:pt x="1033" y="38"/>
                      <a:pt x="1033" y="38"/>
                    </a:cubicBezTo>
                    <a:cubicBezTo>
                      <a:pt x="1031" y="38"/>
                      <a:pt x="1031" y="38"/>
                      <a:pt x="1031" y="38"/>
                    </a:cubicBezTo>
                    <a:cubicBezTo>
                      <a:pt x="1030" y="38"/>
                      <a:pt x="1030" y="38"/>
                      <a:pt x="1030" y="38"/>
                    </a:cubicBezTo>
                    <a:cubicBezTo>
                      <a:pt x="1030" y="38"/>
                      <a:pt x="1030" y="38"/>
                      <a:pt x="1030" y="38"/>
                    </a:cubicBezTo>
                    <a:cubicBezTo>
                      <a:pt x="1029" y="39"/>
                      <a:pt x="1029" y="39"/>
                      <a:pt x="1029" y="39"/>
                    </a:cubicBezTo>
                    <a:cubicBezTo>
                      <a:pt x="1029" y="39"/>
                      <a:pt x="1029" y="39"/>
                      <a:pt x="1029" y="39"/>
                    </a:cubicBezTo>
                    <a:cubicBezTo>
                      <a:pt x="1028" y="39"/>
                      <a:pt x="1028" y="39"/>
                      <a:pt x="1028" y="39"/>
                    </a:cubicBezTo>
                    <a:cubicBezTo>
                      <a:pt x="1026" y="39"/>
                      <a:pt x="1026" y="39"/>
                      <a:pt x="1026" y="39"/>
                    </a:cubicBezTo>
                    <a:cubicBezTo>
                      <a:pt x="1026" y="39"/>
                      <a:pt x="1026" y="38"/>
                      <a:pt x="1025" y="38"/>
                    </a:cubicBezTo>
                    <a:cubicBezTo>
                      <a:pt x="1025" y="38"/>
                      <a:pt x="1022" y="38"/>
                      <a:pt x="1021" y="38"/>
                    </a:cubicBezTo>
                    <a:cubicBezTo>
                      <a:pt x="1020" y="38"/>
                      <a:pt x="1020" y="38"/>
                      <a:pt x="1020" y="38"/>
                    </a:cubicBezTo>
                    <a:cubicBezTo>
                      <a:pt x="1019" y="38"/>
                      <a:pt x="1019" y="38"/>
                      <a:pt x="1019" y="38"/>
                    </a:cubicBezTo>
                    <a:cubicBezTo>
                      <a:pt x="1018" y="38"/>
                      <a:pt x="1018" y="38"/>
                      <a:pt x="1018" y="38"/>
                    </a:cubicBezTo>
                    <a:cubicBezTo>
                      <a:pt x="1018" y="38"/>
                      <a:pt x="1018" y="38"/>
                      <a:pt x="1017" y="37"/>
                    </a:cubicBezTo>
                    <a:cubicBezTo>
                      <a:pt x="1016" y="37"/>
                      <a:pt x="1016" y="37"/>
                      <a:pt x="1015" y="37"/>
                    </a:cubicBezTo>
                    <a:cubicBezTo>
                      <a:pt x="1014" y="37"/>
                      <a:pt x="1014" y="37"/>
                      <a:pt x="1014" y="37"/>
                    </a:cubicBezTo>
                    <a:cubicBezTo>
                      <a:pt x="1014" y="37"/>
                      <a:pt x="1014" y="37"/>
                      <a:pt x="1014" y="37"/>
                    </a:cubicBezTo>
                    <a:cubicBezTo>
                      <a:pt x="1013" y="37"/>
                      <a:pt x="1013" y="37"/>
                      <a:pt x="1013" y="37"/>
                    </a:cubicBezTo>
                    <a:cubicBezTo>
                      <a:pt x="1012" y="37"/>
                      <a:pt x="1012" y="37"/>
                      <a:pt x="1012" y="37"/>
                    </a:cubicBezTo>
                    <a:cubicBezTo>
                      <a:pt x="1011" y="37"/>
                      <a:pt x="1011" y="37"/>
                      <a:pt x="1011" y="37"/>
                    </a:cubicBezTo>
                    <a:cubicBezTo>
                      <a:pt x="1010" y="37"/>
                      <a:pt x="1010" y="37"/>
                      <a:pt x="1010" y="37"/>
                    </a:cubicBezTo>
                    <a:cubicBezTo>
                      <a:pt x="1010" y="37"/>
                      <a:pt x="1009" y="37"/>
                      <a:pt x="1009" y="37"/>
                    </a:cubicBezTo>
                    <a:cubicBezTo>
                      <a:pt x="1008" y="37"/>
                      <a:pt x="1008" y="37"/>
                      <a:pt x="1008" y="37"/>
                    </a:cubicBezTo>
                    <a:cubicBezTo>
                      <a:pt x="1008" y="37"/>
                      <a:pt x="1008" y="37"/>
                      <a:pt x="1007" y="37"/>
                    </a:cubicBezTo>
                    <a:cubicBezTo>
                      <a:pt x="1006" y="36"/>
                      <a:pt x="1003" y="36"/>
                      <a:pt x="1003" y="36"/>
                    </a:cubicBezTo>
                    <a:cubicBezTo>
                      <a:pt x="1003" y="36"/>
                      <a:pt x="1001" y="36"/>
                      <a:pt x="1003" y="37"/>
                    </a:cubicBezTo>
                    <a:cubicBezTo>
                      <a:pt x="1005" y="37"/>
                      <a:pt x="1006" y="37"/>
                      <a:pt x="1006" y="37"/>
                    </a:cubicBezTo>
                    <a:cubicBezTo>
                      <a:pt x="1006" y="38"/>
                      <a:pt x="1006" y="38"/>
                      <a:pt x="1006" y="38"/>
                    </a:cubicBezTo>
                    <a:cubicBezTo>
                      <a:pt x="1006" y="38"/>
                      <a:pt x="1006" y="38"/>
                      <a:pt x="1006" y="38"/>
                    </a:cubicBezTo>
                    <a:cubicBezTo>
                      <a:pt x="1005" y="38"/>
                      <a:pt x="1005" y="38"/>
                      <a:pt x="1005" y="38"/>
                    </a:cubicBezTo>
                    <a:cubicBezTo>
                      <a:pt x="1003" y="39"/>
                      <a:pt x="1003" y="39"/>
                      <a:pt x="1003" y="39"/>
                    </a:cubicBezTo>
                    <a:cubicBezTo>
                      <a:pt x="1003" y="39"/>
                      <a:pt x="1001" y="38"/>
                      <a:pt x="1001" y="38"/>
                    </a:cubicBezTo>
                    <a:cubicBezTo>
                      <a:pt x="1000" y="38"/>
                      <a:pt x="999" y="38"/>
                      <a:pt x="999" y="38"/>
                    </a:cubicBezTo>
                    <a:cubicBezTo>
                      <a:pt x="999" y="39"/>
                      <a:pt x="999" y="39"/>
                      <a:pt x="999" y="39"/>
                    </a:cubicBezTo>
                    <a:cubicBezTo>
                      <a:pt x="999" y="40"/>
                      <a:pt x="999" y="40"/>
                      <a:pt x="999" y="40"/>
                    </a:cubicBezTo>
                    <a:cubicBezTo>
                      <a:pt x="999" y="41"/>
                      <a:pt x="1000" y="41"/>
                      <a:pt x="1000" y="41"/>
                    </a:cubicBezTo>
                    <a:cubicBezTo>
                      <a:pt x="1001" y="41"/>
                      <a:pt x="1001" y="41"/>
                      <a:pt x="1001" y="41"/>
                    </a:cubicBezTo>
                    <a:cubicBezTo>
                      <a:pt x="1002" y="41"/>
                      <a:pt x="1002" y="41"/>
                      <a:pt x="1002" y="41"/>
                    </a:cubicBezTo>
                    <a:cubicBezTo>
                      <a:pt x="1003" y="41"/>
                      <a:pt x="1004" y="41"/>
                      <a:pt x="1004" y="41"/>
                    </a:cubicBezTo>
                    <a:cubicBezTo>
                      <a:pt x="1005" y="41"/>
                      <a:pt x="1005" y="41"/>
                      <a:pt x="1005" y="41"/>
                    </a:cubicBezTo>
                    <a:cubicBezTo>
                      <a:pt x="1005" y="42"/>
                      <a:pt x="1005" y="42"/>
                      <a:pt x="1005" y="42"/>
                    </a:cubicBezTo>
                    <a:cubicBezTo>
                      <a:pt x="1005" y="42"/>
                      <a:pt x="1004" y="42"/>
                      <a:pt x="1003" y="42"/>
                    </a:cubicBezTo>
                    <a:cubicBezTo>
                      <a:pt x="1003" y="43"/>
                      <a:pt x="1006" y="44"/>
                      <a:pt x="1006" y="44"/>
                    </a:cubicBezTo>
                    <a:cubicBezTo>
                      <a:pt x="1006" y="44"/>
                      <a:pt x="1007" y="44"/>
                      <a:pt x="1007" y="44"/>
                    </a:cubicBezTo>
                    <a:cubicBezTo>
                      <a:pt x="1007" y="44"/>
                      <a:pt x="1008" y="45"/>
                      <a:pt x="1009" y="45"/>
                    </a:cubicBezTo>
                    <a:cubicBezTo>
                      <a:pt x="1009" y="45"/>
                      <a:pt x="1011" y="46"/>
                      <a:pt x="1011" y="46"/>
                    </a:cubicBezTo>
                    <a:cubicBezTo>
                      <a:pt x="1012" y="47"/>
                      <a:pt x="1012" y="47"/>
                      <a:pt x="1012" y="47"/>
                    </a:cubicBezTo>
                    <a:cubicBezTo>
                      <a:pt x="1011" y="47"/>
                      <a:pt x="1010" y="47"/>
                      <a:pt x="1010" y="47"/>
                    </a:cubicBezTo>
                    <a:cubicBezTo>
                      <a:pt x="1009" y="46"/>
                      <a:pt x="1009" y="46"/>
                      <a:pt x="1009" y="46"/>
                    </a:cubicBezTo>
                    <a:cubicBezTo>
                      <a:pt x="1008" y="46"/>
                      <a:pt x="1008" y="46"/>
                      <a:pt x="1008" y="46"/>
                    </a:cubicBezTo>
                    <a:cubicBezTo>
                      <a:pt x="1008" y="46"/>
                      <a:pt x="1007" y="46"/>
                      <a:pt x="1007" y="46"/>
                    </a:cubicBezTo>
                    <a:cubicBezTo>
                      <a:pt x="1007" y="47"/>
                      <a:pt x="1007" y="47"/>
                      <a:pt x="1007" y="47"/>
                    </a:cubicBezTo>
                    <a:cubicBezTo>
                      <a:pt x="1005" y="47"/>
                      <a:pt x="1005" y="47"/>
                      <a:pt x="1005" y="47"/>
                    </a:cubicBezTo>
                    <a:cubicBezTo>
                      <a:pt x="1005" y="47"/>
                      <a:pt x="1005" y="47"/>
                      <a:pt x="1004" y="46"/>
                    </a:cubicBezTo>
                    <a:cubicBezTo>
                      <a:pt x="1004" y="46"/>
                      <a:pt x="1004" y="46"/>
                      <a:pt x="1004" y="46"/>
                    </a:cubicBezTo>
                    <a:cubicBezTo>
                      <a:pt x="1001" y="46"/>
                      <a:pt x="1001" y="46"/>
                      <a:pt x="1001" y="46"/>
                    </a:cubicBezTo>
                    <a:cubicBezTo>
                      <a:pt x="1001" y="46"/>
                      <a:pt x="1002" y="45"/>
                      <a:pt x="1001" y="46"/>
                    </a:cubicBezTo>
                    <a:cubicBezTo>
                      <a:pt x="1000" y="46"/>
                      <a:pt x="1000" y="46"/>
                      <a:pt x="1000" y="46"/>
                    </a:cubicBezTo>
                    <a:cubicBezTo>
                      <a:pt x="1000" y="46"/>
                      <a:pt x="999" y="47"/>
                      <a:pt x="1000" y="47"/>
                    </a:cubicBezTo>
                    <a:cubicBezTo>
                      <a:pt x="1000" y="47"/>
                      <a:pt x="1000" y="47"/>
                      <a:pt x="1000" y="47"/>
                    </a:cubicBezTo>
                    <a:cubicBezTo>
                      <a:pt x="1000" y="47"/>
                      <a:pt x="999" y="47"/>
                      <a:pt x="1001" y="47"/>
                    </a:cubicBezTo>
                    <a:cubicBezTo>
                      <a:pt x="1003" y="48"/>
                      <a:pt x="1003" y="48"/>
                      <a:pt x="1003" y="48"/>
                    </a:cubicBezTo>
                    <a:cubicBezTo>
                      <a:pt x="1003" y="48"/>
                      <a:pt x="1003" y="49"/>
                      <a:pt x="1004" y="49"/>
                    </a:cubicBezTo>
                    <a:cubicBezTo>
                      <a:pt x="1004" y="49"/>
                      <a:pt x="1004" y="49"/>
                      <a:pt x="1004" y="49"/>
                    </a:cubicBezTo>
                    <a:cubicBezTo>
                      <a:pt x="1004" y="50"/>
                      <a:pt x="1004" y="50"/>
                      <a:pt x="1004" y="50"/>
                    </a:cubicBezTo>
                    <a:cubicBezTo>
                      <a:pt x="1004" y="50"/>
                      <a:pt x="1004" y="50"/>
                      <a:pt x="1005" y="50"/>
                    </a:cubicBezTo>
                    <a:cubicBezTo>
                      <a:pt x="1005" y="51"/>
                      <a:pt x="1004" y="51"/>
                      <a:pt x="1004" y="51"/>
                    </a:cubicBezTo>
                    <a:cubicBezTo>
                      <a:pt x="1004" y="51"/>
                      <a:pt x="1003" y="51"/>
                      <a:pt x="1003" y="50"/>
                    </a:cubicBezTo>
                    <a:cubicBezTo>
                      <a:pt x="1002" y="50"/>
                      <a:pt x="1001" y="50"/>
                      <a:pt x="1001" y="50"/>
                    </a:cubicBezTo>
                    <a:cubicBezTo>
                      <a:pt x="1001" y="50"/>
                      <a:pt x="1001" y="49"/>
                      <a:pt x="1001" y="49"/>
                    </a:cubicBezTo>
                    <a:cubicBezTo>
                      <a:pt x="1000" y="49"/>
                      <a:pt x="998" y="49"/>
                      <a:pt x="998" y="49"/>
                    </a:cubicBezTo>
                    <a:cubicBezTo>
                      <a:pt x="998" y="49"/>
                      <a:pt x="998" y="49"/>
                      <a:pt x="998" y="49"/>
                    </a:cubicBezTo>
                    <a:cubicBezTo>
                      <a:pt x="995" y="47"/>
                      <a:pt x="995" y="47"/>
                      <a:pt x="995" y="47"/>
                    </a:cubicBezTo>
                    <a:cubicBezTo>
                      <a:pt x="995" y="47"/>
                      <a:pt x="997" y="47"/>
                      <a:pt x="995" y="47"/>
                    </a:cubicBezTo>
                    <a:cubicBezTo>
                      <a:pt x="993" y="47"/>
                      <a:pt x="992" y="47"/>
                      <a:pt x="992" y="47"/>
                    </a:cubicBezTo>
                    <a:cubicBezTo>
                      <a:pt x="992" y="47"/>
                      <a:pt x="990" y="47"/>
                      <a:pt x="989" y="46"/>
                    </a:cubicBezTo>
                    <a:cubicBezTo>
                      <a:pt x="988" y="46"/>
                      <a:pt x="987" y="46"/>
                      <a:pt x="987" y="46"/>
                    </a:cubicBezTo>
                    <a:cubicBezTo>
                      <a:pt x="985" y="46"/>
                      <a:pt x="985" y="46"/>
                      <a:pt x="985" y="46"/>
                    </a:cubicBezTo>
                    <a:cubicBezTo>
                      <a:pt x="983" y="46"/>
                      <a:pt x="983" y="46"/>
                      <a:pt x="983" y="46"/>
                    </a:cubicBezTo>
                    <a:cubicBezTo>
                      <a:pt x="983" y="46"/>
                      <a:pt x="983" y="46"/>
                      <a:pt x="983" y="46"/>
                    </a:cubicBezTo>
                    <a:cubicBezTo>
                      <a:pt x="982" y="46"/>
                      <a:pt x="982" y="46"/>
                      <a:pt x="982" y="46"/>
                    </a:cubicBezTo>
                    <a:cubicBezTo>
                      <a:pt x="981" y="47"/>
                      <a:pt x="981" y="47"/>
                      <a:pt x="981" y="47"/>
                    </a:cubicBezTo>
                    <a:cubicBezTo>
                      <a:pt x="980" y="47"/>
                      <a:pt x="980" y="47"/>
                      <a:pt x="980" y="47"/>
                    </a:cubicBezTo>
                    <a:cubicBezTo>
                      <a:pt x="980" y="47"/>
                      <a:pt x="978" y="47"/>
                      <a:pt x="978" y="47"/>
                    </a:cubicBezTo>
                    <a:cubicBezTo>
                      <a:pt x="976" y="47"/>
                      <a:pt x="976" y="47"/>
                      <a:pt x="976" y="47"/>
                    </a:cubicBezTo>
                    <a:cubicBezTo>
                      <a:pt x="975" y="47"/>
                      <a:pt x="975" y="47"/>
                      <a:pt x="975" y="47"/>
                    </a:cubicBezTo>
                    <a:cubicBezTo>
                      <a:pt x="975" y="47"/>
                      <a:pt x="975" y="47"/>
                      <a:pt x="975" y="47"/>
                    </a:cubicBezTo>
                    <a:cubicBezTo>
                      <a:pt x="973" y="46"/>
                      <a:pt x="973" y="46"/>
                      <a:pt x="973" y="46"/>
                    </a:cubicBezTo>
                    <a:cubicBezTo>
                      <a:pt x="970" y="46"/>
                      <a:pt x="970" y="46"/>
                      <a:pt x="970" y="46"/>
                    </a:cubicBezTo>
                    <a:cubicBezTo>
                      <a:pt x="966" y="46"/>
                      <a:pt x="966" y="46"/>
                      <a:pt x="966" y="46"/>
                    </a:cubicBezTo>
                    <a:cubicBezTo>
                      <a:pt x="964" y="43"/>
                      <a:pt x="964" y="43"/>
                      <a:pt x="964" y="43"/>
                    </a:cubicBezTo>
                    <a:cubicBezTo>
                      <a:pt x="963" y="43"/>
                      <a:pt x="963" y="43"/>
                      <a:pt x="963" y="43"/>
                    </a:cubicBezTo>
                    <a:cubicBezTo>
                      <a:pt x="963" y="45"/>
                      <a:pt x="963" y="45"/>
                      <a:pt x="963" y="45"/>
                    </a:cubicBezTo>
                    <a:cubicBezTo>
                      <a:pt x="963" y="45"/>
                      <a:pt x="964" y="45"/>
                      <a:pt x="964" y="46"/>
                    </a:cubicBezTo>
                    <a:cubicBezTo>
                      <a:pt x="964" y="47"/>
                      <a:pt x="965" y="47"/>
                      <a:pt x="965" y="47"/>
                    </a:cubicBezTo>
                    <a:cubicBezTo>
                      <a:pt x="965" y="47"/>
                      <a:pt x="965" y="48"/>
                      <a:pt x="966" y="49"/>
                    </a:cubicBezTo>
                    <a:cubicBezTo>
                      <a:pt x="966" y="49"/>
                      <a:pt x="966" y="49"/>
                      <a:pt x="966" y="49"/>
                    </a:cubicBezTo>
                    <a:cubicBezTo>
                      <a:pt x="966" y="49"/>
                      <a:pt x="966" y="48"/>
                      <a:pt x="966" y="49"/>
                    </a:cubicBezTo>
                    <a:cubicBezTo>
                      <a:pt x="967" y="51"/>
                      <a:pt x="967" y="50"/>
                      <a:pt x="967" y="51"/>
                    </a:cubicBezTo>
                    <a:cubicBezTo>
                      <a:pt x="967" y="52"/>
                      <a:pt x="968" y="51"/>
                      <a:pt x="967" y="52"/>
                    </a:cubicBezTo>
                    <a:cubicBezTo>
                      <a:pt x="966" y="53"/>
                      <a:pt x="965" y="52"/>
                      <a:pt x="965" y="52"/>
                    </a:cubicBezTo>
                    <a:cubicBezTo>
                      <a:pt x="964" y="52"/>
                      <a:pt x="964" y="52"/>
                      <a:pt x="964" y="52"/>
                    </a:cubicBezTo>
                    <a:cubicBezTo>
                      <a:pt x="963" y="52"/>
                      <a:pt x="963" y="52"/>
                      <a:pt x="963" y="52"/>
                    </a:cubicBezTo>
                    <a:cubicBezTo>
                      <a:pt x="963" y="52"/>
                      <a:pt x="963" y="54"/>
                      <a:pt x="961" y="52"/>
                    </a:cubicBezTo>
                    <a:cubicBezTo>
                      <a:pt x="959" y="51"/>
                      <a:pt x="960" y="51"/>
                      <a:pt x="958" y="51"/>
                    </a:cubicBezTo>
                    <a:cubicBezTo>
                      <a:pt x="958" y="51"/>
                      <a:pt x="957" y="53"/>
                      <a:pt x="952" y="50"/>
                    </a:cubicBezTo>
                    <a:cubicBezTo>
                      <a:pt x="947" y="47"/>
                      <a:pt x="950" y="47"/>
                      <a:pt x="948" y="47"/>
                    </a:cubicBezTo>
                    <a:cubicBezTo>
                      <a:pt x="945" y="47"/>
                      <a:pt x="946" y="46"/>
                      <a:pt x="943" y="45"/>
                    </a:cubicBezTo>
                    <a:cubicBezTo>
                      <a:pt x="940" y="44"/>
                      <a:pt x="939" y="44"/>
                      <a:pt x="938" y="43"/>
                    </a:cubicBezTo>
                    <a:cubicBezTo>
                      <a:pt x="937" y="43"/>
                      <a:pt x="939" y="43"/>
                      <a:pt x="937" y="43"/>
                    </a:cubicBezTo>
                    <a:cubicBezTo>
                      <a:pt x="935" y="42"/>
                      <a:pt x="935" y="43"/>
                      <a:pt x="935" y="42"/>
                    </a:cubicBezTo>
                    <a:cubicBezTo>
                      <a:pt x="935" y="42"/>
                      <a:pt x="933" y="41"/>
                      <a:pt x="936" y="42"/>
                    </a:cubicBezTo>
                    <a:cubicBezTo>
                      <a:pt x="939" y="43"/>
                      <a:pt x="937" y="42"/>
                      <a:pt x="939" y="42"/>
                    </a:cubicBezTo>
                    <a:cubicBezTo>
                      <a:pt x="941" y="42"/>
                      <a:pt x="940" y="43"/>
                      <a:pt x="941" y="42"/>
                    </a:cubicBezTo>
                    <a:cubicBezTo>
                      <a:pt x="942" y="42"/>
                      <a:pt x="943" y="42"/>
                      <a:pt x="943" y="42"/>
                    </a:cubicBezTo>
                    <a:cubicBezTo>
                      <a:pt x="943" y="42"/>
                      <a:pt x="942" y="40"/>
                      <a:pt x="941" y="40"/>
                    </a:cubicBezTo>
                    <a:cubicBezTo>
                      <a:pt x="941" y="40"/>
                      <a:pt x="940" y="39"/>
                      <a:pt x="937" y="39"/>
                    </a:cubicBezTo>
                    <a:cubicBezTo>
                      <a:pt x="934" y="39"/>
                      <a:pt x="934" y="38"/>
                      <a:pt x="936" y="38"/>
                    </a:cubicBezTo>
                    <a:cubicBezTo>
                      <a:pt x="937" y="37"/>
                      <a:pt x="936" y="37"/>
                      <a:pt x="936" y="37"/>
                    </a:cubicBezTo>
                    <a:cubicBezTo>
                      <a:pt x="932" y="36"/>
                      <a:pt x="932" y="36"/>
                      <a:pt x="932" y="36"/>
                    </a:cubicBezTo>
                    <a:cubicBezTo>
                      <a:pt x="932" y="36"/>
                      <a:pt x="931" y="35"/>
                      <a:pt x="931" y="34"/>
                    </a:cubicBezTo>
                    <a:cubicBezTo>
                      <a:pt x="930" y="34"/>
                      <a:pt x="928" y="33"/>
                      <a:pt x="927" y="33"/>
                    </a:cubicBezTo>
                    <a:cubicBezTo>
                      <a:pt x="927" y="33"/>
                      <a:pt x="926" y="33"/>
                      <a:pt x="925" y="33"/>
                    </a:cubicBezTo>
                    <a:cubicBezTo>
                      <a:pt x="924" y="33"/>
                      <a:pt x="924" y="33"/>
                      <a:pt x="924" y="33"/>
                    </a:cubicBezTo>
                    <a:cubicBezTo>
                      <a:pt x="922" y="32"/>
                      <a:pt x="922" y="32"/>
                      <a:pt x="922" y="32"/>
                    </a:cubicBezTo>
                    <a:cubicBezTo>
                      <a:pt x="922" y="32"/>
                      <a:pt x="919" y="32"/>
                      <a:pt x="919" y="32"/>
                    </a:cubicBezTo>
                    <a:cubicBezTo>
                      <a:pt x="918" y="32"/>
                      <a:pt x="918" y="32"/>
                      <a:pt x="918" y="32"/>
                    </a:cubicBezTo>
                    <a:cubicBezTo>
                      <a:pt x="918" y="32"/>
                      <a:pt x="918" y="32"/>
                      <a:pt x="918" y="32"/>
                    </a:cubicBezTo>
                    <a:cubicBezTo>
                      <a:pt x="917" y="32"/>
                      <a:pt x="917" y="32"/>
                      <a:pt x="916" y="32"/>
                    </a:cubicBezTo>
                    <a:cubicBezTo>
                      <a:pt x="915" y="32"/>
                      <a:pt x="914" y="33"/>
                      <a:pt x="914" y="33"/>
                    </a:cubicBezTo>
                    <a:cubicBezTo>
                      <a:pt x="913" y="33"/>
                      <a:pt x="911" y="32"/>
                      <a:pt x="911" y="32"/>
                    </a:cubicBezTo>
                    <a:cubicBezTo>
                      <a:pt x="911" y="32"/>
                      <a:pt x="911" y="31"/>
                      <a:pt x="911" y="31"/>
                    </a:cubicBezTo>
                    <a:cubicBezTo>
                      <a:pt x="910" y="31"/>
                      <a:pt x="910" y="31"/>
                      <a:pt x="910" y="31"/>
                    </a:cubicBezTo>
                    <a:cubicBezTo>
                      <a:pt x="908" y="32"/>
                      <a:pt x="908" y="32"/>
                      <a:pt x="908" y="32"/>
                    </a:cubicBezTo>
                    <a:cubicBezTo>
                      <a:pt x="908" y="32"/>
                      <a:pt x="906" y="31"/>
                      <a:pt x="906" y="31"/>
                    </a:cubicBezTo>
                    <a:cubicBezTo>
                      <a:pt x="905" y="30"/>
                      <a:pt x="903" y="30"/>
                      <a:pt x="903" y="30"/>
                    </a:cubicBezTo>
                    <a:cubicBezTo>
                      <a:pt x="901" y="30"/>
                      <a:pt x="901" y="30"/>
                      <a:pt x="901" y="30"/>
                    </a:cubicBezTo>
                    <a:cubicBezTo>
                      <a:pt x="901" y="30"/>
                      <a:pt x="901" y="30"/>
                      <a:pt x="901" y="30"/>
                    </a:cubicBezTo>
                    <a:cubicBezTo>
                      <a:pt x="900" y="30"/>
                      <a:pt x="900" y="31"/>
                      <a:pt x="899" y="30"/>
                    </a:cubicBezTo>
                    <a:cubicBezTo>
                      <a:pt x="898" y="28"/>
                      <a:pt x="898" y="28"/>
                      <a:pt x="897" y="28"/>
                    </a:cubicBezTo>
                    <a:cubicBezTo>
                      <a:pt x="896" y="28"/>
                      <a:pt x="896" y="28"/>
                      <a:pt x="896" y="28"/>
                    </a:cubicBezTo>
                    <a:cubicBezTo>
                      <a:pt x="896" y="28"/>
                      <a:pt x="896" y="28"/>
                      <a:pt x="896" y="28"/>
                    </a:cubicBezTo>
                    <a:cubicBezTo>
                      <a:pt x="896" y="28"/>
                      <a:pt x="896" y="28"/>
                      <a:pt x="896" y="28"/>
                    </a:cubicBezTo>
                    <a:cubicBezTo>
                      <a:pt x="896" y="28"/>
                      <a:pt x="896" y="28"/>
                      <a:pt x="896" y="28"/>
                    </a:cubicBezTo>
                    <a:cubicBezTo>
                      <a:pt x="896" y="28"/>
                      <a:pt x="896" y="29"/>
                      <a:pt x="896" y="29"/>
                    </a:cubicBezTo>
                    <a:cubicBezTo>
                      <a:pt x="896" y="29"/>
                      <a:pt x="895" y="29"/>
                      <a:pt x="895" y="29"/>
                    </a:cubicBezTo>
                    <a:cubicBezTo>
                      <a:pt x="895" y="29"/>
                      <a:pt x="895" y="29"/>
                      <a:pt x="895" y="29"/>
                    </a:cubicBezTo>
                    <a:cubicBezTo>
                      <a:pt x="895" y="29"/>
                      <a:pt x="895" y="29"/>
                      <a:pt x="895" y="29"/>
                    </a:cubicBezTo>
                    <a:cubicBezTo>
                      <a:pt x="895" y="29"/>
                      <a:pt x="896" y="30"/>
                      <a:pt x="895" y="30"/>
                    </a:cubicBezTo>
                    <a:cubicBezTo>
                      <a:pt x="895" y="30"/>
                      <a:pt x="893" y="30"/>
                      <a:pt x="893" y="30"/>
                    </a:cubicBezTo>
                    <a:cubicBezTo>
                      <a:pt x="893" y="31"/>
                      <a:pt x="893" y="31"/>
                      <a:pt x="893" y="31"/>
                    </a:cubicBezTo>
                    <a:cubicBezTo>
                      <a:pt x="893" y="31"/>
                      <a:pt x="893" y="32"/>
                      <a:pt x="894" y="32"/>
                    </a:cubicBezTo>
                    <a:cubicBezTo>
                      <a:pt x="895" y="32"/>
                      <a:pt x="895" y="32"/>
                      <a:pt x="894" y="32"/>
                    </a:cubicBezTo>
                    <a:cubicBezTo>
                      <a:pt x="894" y="32"/>
                      <a:pt x="894" y="32"/>
                      <a:pt x="896" y="33"/>
                    </a:cubicBezTo>
                    <a:cubicBezTo>
                      <a:pt x="898" y="34"/>
                      <a:pt x="897" y="33"/>
                      <a:pt x="898" y="34"/>
                    </a:cubicBezTo>
                    <a:cubicBezTo>
                      <a:pt x="899" y="34"/>
                      <a:pt x="899" y="34"/>
                      <a:pt x="899" y="35"/>
                    </a:cubicBezTo>
                    <a:cubicBezTo>
                      <a:pt x="898" y="36"/>
                      <a:pt x="898" y="36"/>
                      <a:pt x="898" y="36"/>
                    </a:cubicBezTo>
                    <a:cubicBezTo>
                      <a:pt x="897" y="36"/>
                      <a:pt x="897" y="36"/>
                      <a:pt x="897" y="36"/>
                    </a:cubicBezTo>
                    <a:cubicBezTo>
                      <a:pt x="897" y="35"/>
                      <a:pt x="897" y="35"/>
                      <a:pt x="896" y="35"/>
                    </a:cubicBezTo>
                    <a:cubicBezTo>
                      <a:pt x="895" y="35"/>
                      <a:pt x="895" y="35"/>
                      <a:pt x="895" y="35"/>
                    </a:cubicBezTo>
                    <a:cubicBezTo>
                      <a:pt x="894" y="34"/>
                      <a:pt x="894" y="34"/>
                      <a:pt x="894" y="34"/>
                    </a:cubicBezTo>
                    <a:cubicBezTo>
                      <a:pt x="893" y="35"/>
                      <a:pt x="893" y="35"/>
                      <a:pt x="893" y="35"/>
                    </a:cubicBezTo>
                    <a:cubicBezTo>
                      <a:pt x="893" y="35"/>
                      <a:pt x="893" y="35"/>
                      <a:pt x="893" y="35"/>
                    </a:cubicBezTo>
                    <a:cubicBezTo>
                      <a:pt x="892" y="35"/>
                      <a:pt x="892" y="35"/>
                      <a:pt x="892" y="35"/>
                    </a:cubicBezTo>
                    <a:cubicBezTo>
                      <a:pt x="876" y="35"/>
                      <a:pt x="876" y="35"/>
                      <a:pt x="876" y="35"/>
                    </a:cubicBezTo>
                    <a:cubicBezTo>
                      <a:pt x="873" y="34"/>
                      <a:pt x="873" y="34"/>
                      <a:pt x="873" y="34"/>
                    </a:cubicBezTo>
                    <a:cubicBezTo>
                      <a:pt x="871" y="34"/>
                      <a:pt x="871" y="34"/>
                      <a:pt x="871" y="34"/>
                    </a:cubicBezTo>
                    <a:cubicBezTo>
                      <a:pt x="870" y="34"/>
                      <a:pt x="870" y="34"/>
                      <a:pt x="870" y="34"/>
                    </a:cubicBezTo>
                    <a:cubicBezTo>
                      <a:pt x="868" y="34"/>
                      <a:pt x="868" y="34"/>
                      <a:pt x="868" y="34"/>
                    </a:cubicBezTo>
                    <a:cubicBezTo>
                      <a:pt x="868" y="34"/>
                      <a:pt x="867" y="34"/>
                      <a:pt x="867" y="33"/>
                    </a:cubicBezTo>
                    <a:cubicBezTo>
                      <a:pt x="867" y="33"/>
                      <a:pt x="866" y="32"/>
                      <a:pt x="867" y="31"/>
                    </a:cubicBezTo>
                    <a:cubicBezTo>
                      <a:pt x="867" y="31"/>
                      <a:pt x="867" y="31"/>
                      <a:pt x="867" y="31"/>
                    </a:cubicBezTo>
                    <a:cubicBezTo>
                      <a:pt x="867" y="31"/>
                      <a:pt x="867" y="31"/>
                      <a:pt x="867" y="31"/>
                    </a:cubicBezTo>
                    <a:cubicBezTo>
                      <a:pt x="866" y="30"/>
                      <a:pt x="866" y="30"/>
                      <a:pt x="866" y="30"/>
                    </a:cubicBezTo>
                    <a:cubicBezTo>
                      <a:pt x="866" y="30"/>
                      <a:pt x="866" y="30"/>
                      <a:pt x="866" y="30"/>
                    </a:cubicBezTo>
                    <a:cubicBezTo>
                      <a:pt x="866" y="30"/>
                      <a:pt x="865" y="30"/>
                      <a:pt x="865" y="30"/>
                    </a:cubicBezTo>
                    <a:cubicBezTo>
                      <a:pt x="864" y="31"/>
                      <a:pt x="857" y="31"/>
                      <a:pt x="857" y="31"/>
                    </a:cubicBezTo>
                    <a:cubicBezTo>
                      <a:pt x="857" y="31"/>
                      <a:pt x="857" y="31"/>
                      <a:pt x="857" y="31"/>
                    </a:cubicBezTo>
                    <a:cubicBezTo>
                      <a:pt x="856" y="31"/>
                      <a:pt x="856" y="31"/>
                      <a:pt x="856" y="31"/>
                    </a:cubicBezTo>
                    <a:cubicBezTo>
                      <a:pt x="856" y="30"/>
                      <a:pt x="855" y="30"/>
                      <a:pt x="855" y="30"/>
                    </a:cubicBezTo>
                    <a:cubicBezTo>
                      <a:pt x="854" y="30"/>
                      <a:pt x="854" y="30"/>
                      <a:pt x="853" y="30"/>
                    </a:cubicBezTo>
                    <a:cubicBezTo>
                      <a:pt x="853" y="30"/>
                      <a:pt x="851" y="30"/>
                      <a:pt x="851" y="30"/>
                    </a:cubicBezTo>
                    <a:cubicBezTo>
                      <a:pt x="850" y="30"/>
                      <a:pt x="850" y="30"/>
                      <a:pt x="850" y="30"/>
                    </a:cubicBezTo>
                    <a:cubicBezTo>
                      <a:pt x="849" y="30"/>
                      <a:pt x="847" y="30"/>
                      <a:pt x="847" y="30"/>
                    </a:cubicBezTo>
                    <a:cubicBezTo>
                      <a:pt x="846" y="30"/>
                      <a:pt x="846" y="30"/>
                      <a:pt x="845" y="30"/>
                    </a:cubicBezTo>
                    <a:cubicBezTo>
                      <a:pt x="844" y="30"/>
                      <a:pt x="842" y="30"/>
                      <a:pt x="842" y="30"/>
                    </a:cubicBezTo>
                    <a:cubicBezTo>
                      <a:pt x="842" y="31"/>
                      <a:pt x="842" y="31"/>
                      <a:pt x="842" y="31"/>
                    </a:cubicBezTo>
                    <a:cubicBezTo>
                      <a:pt x="842" y="31"/>
                      <a:pt x="842" y="31"/>
                      <a:pt x="841" y="31"/>
                    </a:cubicBezTo>
                    <a:cubicBezTo>
                      <a:pt x="840" y="31"/>
                      <a:pt x="839" y="31"/>
                      <a:pt x="839" y="31"/>
                    </a:cubicBezTo>
                    <a:cubicBezTo>
                      <a:pt x="838" y="31"/>
                      <a:pt x="838" y="31"/>
                      <a:pt x="838" y="31"/>
                    </a:cubicBezTo>
                    <a:cubicBezTo>
                      <a:pt x="838" y="31"/>
                      <a:pt x="838" y="31"/>
                      <a:pt x="838" y="31"/>
                    </a:cubicBezTo>
                    <a:cubicBezTo>
                      <a:pt x="838" y="31"/>
                      <a:pt x="838" y="31"/>
                      <a:pt x="838" y="32"/>
                    </a:cubicBezTo>
                    <a:cubicBezTo>
                      <a:pt x="839" y="32"/>
                      <a:pt x="839" y="32"/>
                      <a:pt x="839" y="32"/>
                    </a:cubicBezTo>
                    <a:cubicBezTo>
                      <a:pt x="840" y="32"/>
                      <a:pt x="840" y="32"/>
                      <a:pt x="840" y="32"/>
                    </a:cubicBezTo>
                    <a:cubicBezTo>
                      <a:pt x="840" y="32"/>
                      <a:pt x="840" y="32"/>
                      <a:pt x="840" y="33"/>
                    </a:cubicBezTo>
                    <a:cubicBezTo>
                      <a:pt x="840" y="33"/>
                      <a:pt x="842" y="34"/>
                      <a:pt x="839" y="33"/>
                    </a:cubicBezTo>
                    <a:cubicBezTo>
                      <a:pt x="837" y="33"/>
                      <a:pt x="838" y="33"/>
                      <a:pt x="837" y="33"/>
                    </a:cubicBezTo>
                    <a:cubicBezTo>
                      <a:pt x="837" y="32"/>
                      <a:pt x="836" y="32"/>
                      <a:pt x="836" y="32"/>
                    </a:cubicBezTo>
                    <a:cubicBezTo>
                      <a:pt x="836" y="31"/>
                      <a:pt x="836" y="31"/>
                      <a:pt x="836" y="31"/>
                    </a:cubicBezTo>
                    <a:cubicBezTo>
                      <a:pt x="836" y="31"/>
                      <a:pt x="835" y="32"/>
                      <a:pt x="835" y="32"/>
                    </a:cubicBezTo>
                    <a:cubicBezTo>
                      <a:pt x="835" y="31"/>
                      <a:pt x="834" y="30"/>
                      <a:pt x="834" y="30"/>
                    </a:cubicBezTo>
                    <a:cubicBezTo>
                      <a:pt x="834" y="29"/>
                      <a:pt x="833" y="29"/>
                      <a:pt x="832" y="29"/>
                    </a:cubicBezTo>
                    <a:cubicBezTo>
                      <a:pt x="831" y="28"/>
                      <a:pt x="830" y="28"/>
                      <a:pt x="830" y="28"/>
                    </a:cubicBezTo>
                    <a:cubicBezTo>
                      <a:pt x="829" y="27"/>
                      <a:pt x="829" y="27"/>
                      <a:pt x="829" y="27"/>
                    </a:cubicBezTo>
                    <a:cubicBezTo>
                      <a:pt x="830" y="29"/>
                      <a:pt x="830" y="29"/>
                      <a:pt x="830" y="29"/>
                    </a:cubicBezTo>
                    <a:cubicBezTo>
                      <a:pt x="830" y="29"/>
                      <a:pt x="830" y="29"/>
                      <a:pt x="830" y="29"/>
                    </a:cubicBezTo>
                    <a:cubicBezTo>
                      <a:pt x="830" y="29"/>
                      <a:pt x="830" y="29"/>
                      <a:pt x="830" y="29"/>
                    </a:cubicBezTo>
                    <a:cubicBezTo>
                      <a:pt x="830" y="30"/>
                      <a:pt x="830" y="30"/>
                      <a:pt x="830" y="30"/>
                    </a:cubicBezTo>
                    <a:cubicBezTo>
                      <a:pt x="830" y="30"/>
                      <a:pt x="831" y="30"/>
                      <a:pt x="830" y="30"/>
                    </a:cubicBezTo>
                    <a:cubicBezTo>
                      <a:pt x="827" y="30"/>
                      <a:pt x="827" y="30"/>
                      <a:pt x="827" y="30"/>
                    </a:cubicBezTo>
                    <a:cubicBezTo>
                      <a:pt x="826" y="30"/>
                      <a:pt x="826" y="30"/>
                      <a:pt x="826" y="30"/>
                    </a:cubicBezTo>
                    <a:cubicBezTo>
                      <a:pt x="823" y="30"/>
                      <a:pt x="823" y="30"/>
                      <a:pt x="823" y="30"/>
                    </a:cubicBezTo>
                    <a:cubicBezTo>
                      <a:pt x="823" y="30"/>
                      <a:pt x="823" y="29"/>
                      <a:pt x="822" y="29"/>
                    </a:cubicBezTo>
                    <a:cubicBezTo>
                      <a:pt x="821" y="29"/>
                      <a:pt x="821" y="29"/>
                      <a:pt x="821" y="29"/>
                    </a:cubicBezTo>
                    <a:cubicBezTo>
                      <a:pt x="820" y="29"/>
                      <a:pt x="820" y="29"/>
                      <a:pt x="820" y="29"/>
                    </a:cubicBezTo>
                    <a:cubicBezTo>
                      <a:pt x="817" y="29"/>
                      <a:pt x="817" y="29"/>
                      <a:pt x="817" y="29"/>
                    </a:cubicBezTo>
                    <a:cubicBezTo>
                      <a:pt x="817" y="30"/>
                      <a:pt x="817" y="30"/>
                      <a:pt x="817" y="30"/>
                    </a:cubicBezTo>
                    <a:cubicBezTo>
                      <a:pt x="817" y="31"/>
                      <a:pt x="817" y="31"/>
                      <a:pt x="817" y="31"/>
                    </a:cubicBezTo>
                    <a:cubicBezTo>
                      <a:pt x="815" y="31"/>
                      <a:pt x="815" y="31"/>
                      <a:pt x="815" y="31"/>
                    </a:cubicBezTo>
                    <a:cubicBezTo>
                      <a:pt x="815" y="31"/>
                      <a:pt x="815" y="31"/>
                      <a:pt x="815" y="31"/>
                    </a:cubicBezTo>
                    <a:cubicBezTo>
                      <a:pt x="814" y="32"/>
                      <a:pt x="814" y="32"/>
                      <a:pt x="814" y="32"/>
                    </a:cubicBezTo>
                    <a:cubicBezTo>
                      <a:pt x="813" y="32"/>
                      <a:pt x="813" y="32"/>
                      <a:pt x="813" y="32"/>
                    </a:cubicBezTo>
                    <a:cubicBezTo>
                      <a:pt x="813" y="32"/>
                      <a:pt x="813" y="32"/>
                      <a:pt x="812" y="32"/>
                    </a:cubicBezTo>
                    <a:cubicBezTo>
                      <a:pt x="811" y="32"/>
                      <a:pt x="811" y="32"/>
                      <a:pt x="810" y="32"/>
                    </a:cubicBezTo>
                    <a:cubicBezTo>
                      <a:pt x="810" y="33"/>
                      <a:pt x="810" y="33"/>
                      <a:pt x="810" y="33"/>
                    </a:cubicBezTo>
                    <a:cubicBezTo>
                      <a:pt x="810" y="33"/>
                      <a:pt x="810" y="32"/>
                      <a:pt x="808" y="33"/>
                    </a:cubicBezTo>
                    <a:cubicBezTo>
                      <a:pt x="807" y="34"/>
                      <a:pt x="807" y="34"/>
                      <a:pt x="807" y="34"/>
                    </a:cubicBezTo>
                    <a:cubicBezTo>
                      <a:pt x="805" y="34"/>
                      <a:pt x="805" y="34"/>
                      <a:pt x="805" y="34"/>
                    </a:cubicBezTo>
                    <a:cubicBezTo>
                      <a:pt x="804" y="34"/>
                      <a:pt x="804" y="34"/>
                      <a:pt x="804" y="34"/>
                    </a:cubicBezTo>
                    <a:cubicBezTo>
                      <a:pt x="803" y="34"/>
                      <a:pt x="803" y="34"/>
                      <a:pt x="803" y="34"/>
                    </a:cubicBezTo>
                    <a:cubicBezTo>
                      <a:pt x="803" y="34"/>
                      <a:pt x="802" y="33"/>
                      <a:pt x="802" y="34"/>
                    </a:cubicBezTo>
                    <a:cubicBezTo>
                      <a:pt x="802" y="34"/>
                      <a:pt x="801" y="34"/>
                      <a:pt x="800" y="34"/>
                    </a:cubicBezTo>
                    <a:cubicBezTo>
                      <a:pt x="799" y="34"/>
                      <a:pt x="798" y="34"/>
                      <a:pt x="798" y="34"/>
                    </a:cubicBezTo>
                    <a:cubicBezTo>
                      <a:pt x="798" y="34"/>
                      <a:pt x="798" y="34"/>
                      <a:pt x="798" y="34"/>
                    </a:cubicBezTo>
                    <a:cubicBezTo>
                      <a:pt x="797" y="34"/>
                      <a:pt x="797" y="34"/>
                      <a:pt x="797" y="34"/>
                    </a:cubicBezTo>
                    <a:cubicBezTo>
                      <a:pt x="797" y="34"/>
                      <a:pt x="797" y="34"/>
                      <a:pt x="797" y="35"/>
                    </a:cubicBezTo>
                    <a:cubicBezTo>
                      <a:pt x="796" y="35"/>
                      <a:pt x="796" y="36"/>
                      <a:pt x="796" y="36"/>
                    </a:cubicBezTo>
                    <a:cubicBezTo>
                      <a:pt x="795" y="36"/>
                      <a:pt x="795" y="36"/>
                      <a:pt x="795" y="36"/>
                    </a:cubicBezTo>
                    <a:cubicBezTo>
                      <a:pt x="794" y="36"/>
                      <a:pt x="794" y="36"/>
                      <a:pt x="794" y="36"/>
                    </a:cubicBezTo>
                    <a:cubicBezTo>
                      <a:pt x="793" y="36"/>
                      <a:pt x="793" y="36"/>
                      <a:pt x="793" y="36"/>
                    </a:cubicBezTo>
                    <a:cubicBezTo>
                      <a:pt x="793" y="36"/>
                      <a:pt x="793" y="36"/>
                      <a:pt x="793" y="36"/>
                    </a:cubicBezTo>
                    <a:cubicBezTo>
                      <a:pt x="793" y="36"/>
                      <a:pt x="795" y="35"/>
                      <a:pt x="796" y="33"/>
                    </a:cubicBezTo>
                    <a:cubicBezTo>
                      <a:pt x="798" y="31"/>
                      <a:pt x="798" y="31"/>
                      <a:pt x="798" y="31"/>
                    </a:cubicBezTo>
                    <a:cubicBezTo>
                      <a:pt x="798" y="31"/>
                      <a:pt x="798" y="31"/>
                      <a:pt x="798" y="31"/>
                    </a:cubicBezTo>
                    <a:cubicBezTo>
                      <a:pt x="798" y="31"/>
                      <a:pt x="799" y="30"/>
                      <a:pt x="799" y="30"/>
                    </a:cubicBezTo>
                    <a:cubicBezTo>
                      <a:pt x="800" y="30"/>
                      <a:pt x="800" y="30"/>
                      <a:pt x="800" y="30"/>
                    </a:cubicBezTo>
                    <a:cubicBezTo>
                      <a:pt x="801" y="30"/>
                      <a:pt x="802" y="31"/>
                      <a:pt x="802" y="30"/>
                    </a:cubicBezTo>
                    <a:cubicBezTo>
                      <a:pt x="803" y="30"/>
                      <a:pt x="804" y="30"/>
                      <a:pt x="804" y="30"/>
                    </a:cubicBezTo>
                    <a:cubicBezTo>
                      <a:pt x="804" y="30"/>
                      <a:pt x="804" y="30"/>
                      <a:pt x="804" y="30"/>
                    </a:cubicBezTo>
                    <a:cubicBezTo>
                      <a:pt x="805" y="29"/>
                      <a:pt x="805" y="29"/>
                      <a:pt x="805" y="29"/>
                    </a:cubicBezTo>
                    <a:cubicBezTo>
                      <a:pt x="806" y="27"/>
                      <a:pt x="806" y="27"/>
                      <a:pt x="806" y="27"/>
                    </a:cubicBezTo>
                    <a:cubicBezTo>
                      <a:pt x="806" y="27"/>
                      <a:pt x="806" y="27"/>
                      <a:pt x="807" y="27"/>
                    </a:cubicBezTo>
                    <a:cubicBezTo>
                      <a:pt x="807" y="27"/>
                      <a:pt x="808" y="27"/>
                      <a:pt x="808" y="27"/>
                    </a:cubicBezTo>
                    <a:cubicBezTo>
                      <a:pt x="808" y="26"/>
                      <a:pt x="809" y="26"/>
                      <a:pt x="809" y="26"/>
                    </a:cubicBezTo>
                    <a:cubicBezTo>
                      <a:pt x="809" y="26"/>
                      <a:pt x="809" y="26"/>
                      <a:pt x="809" y="26"/>
                    </a:cubicBezTo>
                    <a:cubicBezTo>
                      <a:pt x="809" y="26"/>
                      <a:pt x="809" y="26"/>
                      <a:pt x="809" y="26"/>
                    </a:cubicBezTo>
                    <a:cubicBezTo>
                      <a:pt x="810" y="25"/>
                      <a:pt x="810" y="25"/>
                      <a:pt x="810" y="25"/>
                    </a:cubicBezTo>
                    <a:cubicBezTo>
                      <a:pt x="810" y="25"/>
                      <a:pt x="810" y="25"/>
                      <a:pt x="810" y="25"/>
                    </a:cubicBezTo>
                    <a:cubicBezTo>
                      <a:pt x="810" y="25"/>
                      <a:pt x="810" y="25"/>
                      <a:pt x="811" y="24"/>
                    </a:cubicBezTo>
                    <a:cubicBezTo>
                      <a:pt x="812" y="24"/>
                      <a:pt x="812" y="24"/>
                      <a:pt x="812" y="24"/>
                    </a:cubicBezTo>
                    <a:cubicBezTo>
                      <a:pt x="814" y="23"/>
                      <a:pt x="814" y="23"/>
                      <a:pt x="814" y="23"/>
                    </a:cubicBezTo>
                    <a:cubicBezTo>
                      <a:pt x="814" y="23"/>
                      <a:pt x="814" y="23"/>
                      <a:pt x="814" y="23"/>
                    </a:cubicBezTo>
                    <a:cubicBezTo>
                      <a:pt x="815" y="23"/>
                      <a:pt x="816" y="23"/>
                      <a:pt x="816" y="23"/>
                    </a:cubicBezTo>
                    <a:cubicBezTo>
                      <a:pt x="816" y="22"/>
                      <a:pt x="816" y="22"/>
                      <a:pt x="816" y="22"/>
                    </a:cubicBezTo>
                    <a:cubicBezTo>
                      <a:pt x="817" y="22"/>
                      <a:pt x="817" y="22"/>
                      <a:pt x="817" y="22"/>
                    </a:cubicBezTo>
                    <a:cubicBezTo>
                      <a:pt x="817" y="21"/>
                      <a:pt x="817" y="21"/>
                      <a:pt x="817" y="21"/>
                    </a:cubicBezTo>
                    <a:cubicBezTo>
                      <a:pt x="819" y="21"/>
                      <a:pt x="819" y="21"/>
                      <a:pt x="819" y="21"/>
                    </a:cubicBezTo>
                    <a:cubicBezTo>
                      <a:pt x="819" y="21"/>
                      <a:pt x="819" y="21"/>
                      <a:pt x="819" y="21"/>
                    </a:cubicBezTo>
                    <a:cubicBezTo>
                      <a:pt x="819" y="20"/>
                      <a:pt x="819" y="20"/>
                      <a:pt x="819" y="20"/>
                    </a:cubicBezTo>
                    <a:cubicBezTo>
                      <a:pt x="820" y="20"/>
                      <a:pt x="820" y="20"/>
                      <a:pt x="820" y="20"/>
                    </a:cubicBezTo>
                    <a:cubicBezTo>
                      <a:pt x="820" y="20"/>
                      <a:pt x="820" y="20"/>
                      <a:pt x="821" y="19"/>
                    </a:cubicBezTo>
                    <a:cubicBezTo>
                      <a:pt x="821" y="19"/>
                      <a:pt x="821" y="19"/>
                      <a:pt x="821" y="19"/>
                    </a:cubicBezTo>
                    <a:cubicBezTo>
                      <a:pt x="822" y="18"/>
                      <a:pt x="822" y="18"/>
                      <a:pt x="822" y="18"/>
                    </a:cubicBezTo>
                    <a:cubicBezTo>
                      <a:pt x="822" y="17"/>
                      <a:pt x="822" y="17"/>
                      <a:pt x="822" y="17"/>
                    </a:cubicBezTo>
                    <a:cubicBezTo>
                      <a:pt x="821" y="17"/>
                      <a:pt x="821" y="17"/>
                      <a:pt x="821" y="17"/>
                    </a:cubicBezTo>
                    <a:cubicBezTo>
                      <a:pt x="821" y="17"/>
                      <a:pt x="821" y="17"/>
                      <a:pt x="821" y="17"/>
                    </a:cubicBezTo>
                    <a:cubicBezTo>
                      <a:pt x="819" y="16"/>
                      <a:pt x="819" y="16"/>
                      <a:pt x="819" y="16"/>
                    </a:cubicBezTo>
                    <a:cubicBezTo>
                      <a:pt x="819" y="14"/>
                      <a:pt x="819" y="14"/>
                      <a:pt x="819" y="14"/>
                    </a:cubicBezTo>
                    <a:cubicBezTo>
                      <a:pt x="817" y="13"/>
                      <a:pt x="817" y="13"/>
                      <a:pt x="817" y="13"/>
                    </a:cubicBezTo>
                    <a:cubicBezTo>
                      <a:pt x="816" y="13"/>
                      <a:pt x="816" y="13"/>
                      <a:pt x="816" y="13"/>
                    </a:cubicBezTo>
                    <a:cubicBezTo>
                      <a:pt x="816" y="13"/>
                      <a:pt x="816" y="13"/>
                      <a:pt x="816" y="13"/>
                    </a:cubicBezTo>
                    <a:cubicBezTo>
                      <a:pt x="815" y="13"/>
                      <a:pt x="815" y="13"/>
                      <a:pt x="815" y="13"/>
                    </a:cubicBezTo>
                    <a:cubicBezTo>
                      <a:pt x="812" y="11"/>
                      <a:pt x="812" y="11"/>
                      <a:pt x="812" y="11"/>
                    </a:cubicBezTo>
                    <a:cubicBezTo>
                      <a:pt x="811" y="11"/>
                      <a:pt x="811" y="11"/>
                      <a:pt x="811" y="11"/>
                    </a:cubicBezTo>
                    <a:cubicBezTo>
                      <a:pt x="809" y="11"/>
                      <a:pt x="809" y="11"/>
                      <a:pt x="809" y="11"/>
                    </a:cubicBezTo>
                    <a:cubicBezTo>
                      <a:pt x="807" y="10"/>
                      <a:pt x="807" y="10"/>
                      <a:pt x="807" y="10"/>
                    </a:cubicBezTo>
                    <a:cubicBezTo>
                      <a:pt x="807" y="10"/>
                      <a:pt x="807" y="10"/>
                      <a:pt x="807" y="10"/>
                    </a:cubicBezTo>
                    <a:cubicBezTo>
                      <a:pt x="803" y="10"/>
                      <a:pt x="803" y="10"/>
                      <a:pt x="803" y="10"/>
                    </a:cubicBezTo>
                    <a:cubicBezTo>
                      <a:pt x="802" y="9"/>
                      <a:pt x="802" y="9"/>
                      <a:pt x="802" y="9"/>
                    </a:cubicBezTo>
                    <a:cubicBezTo>
                      <a:pt x="799" y="9"/>
                      <a:pt x="799" y="9"/>
                      <a:pt x="799" y="9"/>
                    </a:cubicBezTo>
                    <a:cubicBezTo>
                      <a:pt x="798" y="8"/>
                      <a:pt x="798" y="8"/>
                      <a:pt x="798" y="8"/>
                    </a:cubicBezTo>
                    <a:cubicBezTo>
                      <a:pt x="798" y="8"/>
                      <a:pt x="798" y="8"/>
                      <a:pt x="798" y="8"/>
                    </a:cubicBezTo>
                    <a:cubicBezTo>
                      <a:pt x="796" y="8"/>
                      <a:pt x="796" y="8"/>
                      <a:pt x="796" y="8"/>
                    </a:cubicBezTo>
                    <a:cubicBezTo>
                      <a:pt x="796" y="7"/>
                      <a:pt x="796" y="7"/>
                      <a:pt x="796" y="7"/>
                    </a:cubicBezTo>
                    <a:cubicBezTo>
                      <a:pt x="795" y="7"/>
                      <a:pt x="795" y="7"/>
                      <a:pt x="795" y="7"/>
                    </a:cubicBezTo>
                    <a:cubicBezTo>
                      <a:pt x="794" y="7"/>
                      <a:pt x="794" y="7"/>
                      <a:pt x="794" y="7"/>
                    </a:cubicBezTo>
                    <a:cubicBezTo>
                      <a:pt x="793" y="7"/>
                      <a:pt x="793" y="7"/>
                      <a:pt x="793" y="7"/>
                    </a:cubicBezTo>
                    <a:cubicBezTo>
                      <a:pt x="792" y="7"/>
                      <a:pt x="792" y="7"/>
                      <a:pt x="792" y="7"/>
                    </a:cubicBezTo>
                    <a:cubicBezTo>
                      <a:pt x="791" y="7"/>
                      <a:pt x="791" y="7"/>
                      <a:pt x="791" y="7"/>
                    </a:cubicBezTo>
                    <a:cubicBezTo>
                      <a:pt x="791" y="7"/>
                      <a:pt x="791" y="7"/>
                      <a:pt x="790" y="7"/>
                    </a:cubicBezTo>
                    <a:cubicBezTo>
                      <a:pt x="790" y="7"/>
                      <a:pt x="789" y="7"/>
                      <a:pt x="789" y="7"/>
                    </a:cubicBezTo>
                    <a:cubicBezTo>
                      <a:pt x="789" y="7"/>
                      <a:pt x="789" y="7"/>
                      <a:pt x="789" y="7"/>
                    </a:cubicBezTo>
                    <a:cubicBezTo>
                      <a:pt x="788" y="8"/>
                      <a:pt x="788" y="8"/>
                      <a:pt x="788" y="8"/>
                    </a:cubicBezTo>
                    <a:cubicBezTo>
                      <a:pt x="786" y="7"/>
                      <a:pt x="786" y="7"/>
                      <a:pt x="786" y="7"/>
                    </a:cubicBezTo>
                    <a:cubicBezTo>
                      <a:pt x="785" y="7"/>
                      <a:pt x="785" y="7"/>
                      <a:pt x="785" y="7"/>
                    </a:cubicBezTo>
                    <a:cubicBezTo>
                      <a:pt x="784" y="7"/>
                      <a:pt x="784" y="7"/>
                      <a:pt x="784" y="7"/>
                    </a:cubicBezTo>
                    <a:cubicBezTo>
                      <a:pt x="783" y="7"/>
                      <a:pt x="783" y="7"/>
                      <a:pt x="783" y="7"/>
                    </a:cubicBezTo>
                    <a:cubicBezTo>
                      <a:pt x="782" y="7"/>
                      <a:pt x="782" y="7"/>
                      <a:pt x="782" y="7"/>
                    </a:cubicBezTo>
                    <a:cubicBezTo>
                      <a:pt x="782" y="7"/>
                      <a:pt x="782" y="7"/>
                      <a:pt x="782" y="7"/>
                    </a:cubicBezTo>
                    <a:cubicBezTo>
                      <a:pt x="781" y="7"/>
                      <a:pt x="781" y="7"/>
                      <a:pt x="781" y="7"/>
                    </a:cubicBezTo>
                    <a:cubicBezTo>
                      <a:pt x="780" y="7"/>
                      <a:pt x="780" y="7"/>
                      <a:pt x="780" y="7"/>
                    </a:cubicBezTo>
                    <a:cubicBezTo>
                      <a:pt x="780" y="7"/>
                      <a:pt x="780" y="7"/>
                      <a:pt x="780" y="7"/>
                    </a:cubicBezTo>
                    <a:cubicBezTo>
                      <a:pt x="779" y="7"/>
                      <a:pt x="779" y="7"/>
                      <a:pt x="779" y="7"/>
                    </a:cubicBezTo>
                    <a:cubicBezTo>
                      <a:pt x="777" y="8"/>
                      <a:pt x="777" y="8"/>
                      <a:pt x="777" y="8"/>
                    </a:cubicBezTo>
                    <a:cubicBezTo>
                      <a:pt x="776" y="8"/>
                      <a:pt x="776" y="8"/>
                      <a:pt x="776" y="8"/>
                    </a:cubicBezTo>
                    <a:cubicBezTo>
                      <a:pt x="775" y="9"/>
                      <a:pt x="775" y="9"/>
                      <a:pt x="775" y="9"/>
                    </a:cubicBezTo>
                    <a:cubicBezTo>
                      <a:pt x="775" y="9"/>
                      <a:pt x="775" y="9"/>
                      <a:pt x="775" y="9"/>
                    </a:cubicBezTo>
                    <a:cubicBezTo>
                      <a:pt x="774" y="9"/>
                      <a:pt x="774" y="9"/>
                      <a:pt x="774" y="9"/>
                    </a:cubicBezTo>
                    <a:cubicBezTo>
                      <a:pt x="772" y="9"/>
                      <a:pt x="772" y="9"/>
                      <a:pt x="772" y="9"/>
                    </a:cubicBezTo>
                    <a:cubicBezTo>
                      <a:pt x="771" y="9"/>
                      <a:pt x="771" y="9"/>
                      <a:pt x="771" y="9"/>
                    </a:cubicBezTo>
                    <a:cubicBezTo>
                      <a:pt x="770" y="9"/>
                      <a:pt x="770" y="9"/>
                      <a:pt x="770" y="9"/>
                    </a:cubicBezTo>
                    <a:cubicBezTo>
                      <a:pt x="770" y="9"/>
                      <a:pt x="770" y="9"/>
                      <a:pt x="770" y="9"/>
                    </a:cubicBezTo>
                    <a:cubicBezTo>
                      <a:pt x="770" y="8"/>
                      <a:pt x="770" y="8"/>
                      <a:pt x="770" y="8"/>
                    </a:cubicBezTo>
                    <a:cubicBezTo>
                      <a:pt x="770" y="8"/>
                      <a:pt x="770" y="8"/>
                      <a:pt x="770" y="8"/>
                    </a:cubicBezTo>
                    <a:cubicBezTo>
                      <a:pt x="771" y="7"/>
                      <a:pt x="771" y="7"/>
                      <a:pt x="771" y="7"/>
                    </a:cubicBezTo>
                    <a:cubicBezTo>
                      <a:pt x="771" y="7"/>
                      <a:pt x="771" y="7"/>
                      <a:pt x="771" y="7"/>
                    </a:cubicBezTo>
                    <a:cubicBezTo>
                      <a:pt x="771" y="7"/>
                      <a:pt x="771" y="7"/>
                      <a:pt x="772" y="7"/>
                    </a:cubicBezTo>
                    <a:cubicBezTo>
                      <a:pt x="772" y="6"/>
                      <a:pt x="772" y="6"/>
                      <a:pt x="772" y="6"/>
                    </a:cubicBezTo>
                    <a:cubicBezTo>
                      <a:pt x="772" y="6"/>
                      <a:pt x="772" y="6"/>
                      <a:pt x="772" y="5"/>
                    </a:cubicBezTo>
                    <a:cubicBezTo>
                      <a:pt x="771" y="5"/>
                      <a:pt x="771" y="5"/>
                      <a:pt x="771" y="5"/>
                    </a:cubicBezTo>
                    <a:cubicBezTo>
                      <a:pt x="769" y="5"/>
                      <a:pt x="769" y="5"/>
                      <a:pt x="769" y="5"/>
                    </a:cubicBezTo>
                    <a:cubicBezTo>
                      <a:pt x="767" y="5"/>
                      <a:pt x="767" y="5"/>
                      <a:pt x="767" y="5"/>
                    </a:cubicBezTo>
                    <a:cubicBezTo>
                      <a:pt x="767" y="5"/>
                      <a:pt x="766" y="6"/>
                      <a:pt x="765" y="5"/>
                    </a:cubicBezTo>
                    <a:cubicBezTo>
                      <a:pt x="764" y="5"/>
                      <a:pt x="764" y="5"/>
                      <a:pt x="764" y="5"/>
                    </a:cubicBezTo>
                    <a:cubicBezTo>
                      <a:pt x="764" y="5"/>
                      <a:pt x="764" y="5"/>
                      <a:pt x="764" y="5"/>
                    </a:cubicBezTo>
                    <a:cubicBezTo>
                      <a:pt x="763" y="5"/>
                      <a:pt x="762" y="5"/>
                      <a:pt x="762" y="5"/>
                    </a:cubicBezTo>
                    <a:cubicBezTo>
                      <a:pt x="762" y="5"/>
                      <a:pt x="763" y="5"/>
                      <a:pt x="762" y="5"/>
                    </a:cubicBezTo>
                    <a:cubicBezTo>
                      <a:pt x="761" y="5"/>
                      <a:pt x="760" y="4"/>
                      <a:pt x="760" y="4"/>
                    </a:cubicBezTo>
                    <a:cubicBezTo>
                      <a:pt x="760" y="4"/>
                      <a:pt x="760" y="4"/>
                      <a:pt x="760" y="4"/>
                    </a:cubicBezTo>
                    <a:cubicBezTo>
                      <a:pt x="760" y="4"/>
                      <a:pt x="760" y="4"/>
                      <a:pt x="760" y="4"/>
                    </a:cubicBezTo>
                    <a:cubicBezTo>
                      <a:pt x="758" y="4"/>
                      <a:pt x="758" y="4"/>
                      <a:pt x="758" y="4"/>
                    </a:cubicBezTo>
                    <a:cubicBezTo>
                      <a:pt x="756" y="4"/>
                      <a:pt x="756" y="4"/>
                      <a:pt x="756" y="4"/>
                    </a:cubicBezTo>
                    <a:cubicBezTo>
                      <a:pt x="754" y="4"/>
                      <a:pt x="754" y="4"/>
                      <a:pt x="754" y="4"/>
                    </a:cubicBezTo>
                    <a:cubicBezTo>
                      <a:pt x="753" y="4"/>
                      <a:pt x="753" y="4"/>
                      <a:pt x="753" y="4"/>
                    </a:cubicBezTo>
                    <a:cubicBezTo>
                      <a:pt x="752" y="4"/>
                      <a:pt x="752" y="4"/>
                      <a:pt x="752" y="4"/>
                    </a:cubicBezTo>
                    <a:cubicBezTo>
                      <a:pt x="755" y="4"/>
                      <a:pt x="755" y="4"/>
                      <a:pt x="755" y="4"/>
                    </a:cubicBezTo>
                    <a:cubicBezTo>
                      <a:pt x="756" y="3"/>
                      <a:pt x="756" y="3"/>
                      <a:pt x="756" y="3"/>
                    </a:cubicBezTo>
                    <a:cubicBezTo>
                      <a:pt x="756" y="3"/>
                      <a:pt x="756" y="3"/>
                      <a:pt x="757" y="3"/>
                    </a:cubicBezTo>
                    <a:cubicBezTo>
                      <a:pt x="757" y="3"/>
                      <a:pt x="758" y="3"/>
                      <a:pt x="758" y="3"/>
                    </a:cubicBezTo>
                    <a:cubicBezTo>
                      <a:pt x="759" y="3"/>
                      <a:pt x="759" y="3"/>
                      <a:pt x="760" y="3"/>
                    </a:cubicBezTo>
                    <a:cubicBezTo>
                      <a:pt x="760" y="2"/>
                      <a:pt x="760" y="2"/>
                      <a:pt x="760" y="2"/>
                    </a:cubicBezTo>
                    <a:cubicBezTo>
                      <a:pt x="760" y="2"/>
                      <a:pt x="760" y="2"/>
                      <a:pt x="760" y="2"/>
                    </a:cubicBezTo>
                    <a:cubicBezTo>
                      <a:pt x="760" y="2"/>
                      <a:pt x="760" y="2"/>
                      <a:pt x="760" y="2"/>
                    </a:cubicBezTo>
                    <a:cubicBezTo>
                      <a:pt x="759" y="2"/>
                      <a:pt x="759" y="2"/>
                      <a:pt x="759" y="2"/>
                    </a:cubicBezTo>
                    <a:cubicBezTo>
                      <a:pt x="759" y="1"/>
                      <a:pt x="760" y="1"/>
                      <a:pt x="759" y="1"/>
                    </a:cubicBezTo>
                    <a:cubicBezTo>
                      <a:pt x="758" y="1"/>
                      <a:pt x="758" y="1"/>
                      <a:pt x="758" y="1"/>
                    </a:cubicBezTo>
                    <a:cubicBezTo>
                      <a:pt x="757" y="1"/>
                      <a:pt x="758" y="1"/>
                      <a:pt x="756" y="1"/>
                    </a:cubicBezTo>
                    <a:cubicBezTo>
                      <a:pt x="756" y="1"/>
                      <a:pt x="755" y="1"/>
                      <a:pt x="754" y="1"/>
                    </a:cubicBezTo>
                    <a:cubicBezTo>
                      <a:pt x="754" y="1"/>
                      <a:pt x="754" y="1"/>
                      <a:pt x="754" y="1"/>
                    </a:cubicBezTo>
                    <a:cubicBezTo>
                      <a:pt x="753" y="1"/>
                      <a:pt x="753" y="1"/>
                      <a:pt x="753" y="1"/>
                    </a:cubicBezTo>
                    <a:cubicBezTo>
                      <a:pt x="752" y="1"/>
                      <a:pt x="752" y="1"/>
                      <a:pt x="753" y="1"/>
                    </a:cubicBezTo>
                    <a:cubicBezTo>
                      <a:pt x="753" y="1"/>
                      <a:pt x="753" y="1"/>
                      <a:pt x="752" y="0"/>
                    </a:cubicBezTo>
                    <a:cubicBezTo>
                      <a:pt x="751" y="0"/>
                      <a:pt x="751" y="0"/>
                      <a:pt x="751" y="0"/>
                    </a:cubicBezTo>
                    <a:cubicBezTo>
                      <a:pt x="751" y="0"/>
                      <a:pt x="751" y="0"/>
                      <a:pt x="750" y="0"/>
                    </a:cubicBezTo>
                    <a:cubicBezTo>
                      <a:pt x="749" y="0"/>
                      <a:pt x="747" y="0"/>
                      <a:pt x="747" y="0"/>
                    </a:cubicBezTo>
                    <a:cubicBezTo>
                      <a:pt x="747" y="0"/>
                      <a:pt x="747" y="0"/>
                      <a:pt x="747" y="0"/>
                    </a:cubicBezTo>
                    <a:cubicBezTo>
                      <a:pt x="745" y="0"/>
                      <a:pt x="745" y="0"/>
                      <a:pt x="745" y="0"/>
                    </a:cubicBezTo>
                    <a:cubicBezTo>
                      <a:pt x="744" y="0"/>
                      <a:pt x="744" y="0"/>
                      <a:pt x="744" y="0"/>
                    </a:cubicBezTo>
                    <a:cubicBezTo>
                      <a:pt x="744" y="0"/>
                      <a:pt x="744" y="0"/>
                      <a:pt x="744" y="0"/>
                    </a:cubicBezTo>
                    <a:cubicBezTo>
                      <a:pt x="744" y="0"/>
                      <a:pt x="745" y="0"/>
                      <a:pt x="744" y="0"/>
                    </a:cubicBezTo>
                    <a:cubicBezTo>
                      <a:pt x="742" y="0"/>
                      <a:pt x="742" y="0"/>
                      <a:pt x="742" y="0"/>
                    </a:cubicBezTo>
                    <a:cubicBezTo>
                      <a:pt x="742" y="0"/>
                      <a:pt x="742" y="0"/>
                      <a:pt x="742" y="0"/>
                    </a:cubicBezTo>
                    <a:cubicBezTo>
                      <a:pt x="741" y="0"/>
                      <a:pt x="741" y="0"/>
                      <a:pt x="741" y="0"/>
                    </a:cubicBezTo>
                    <a:cubicBezTo>
                      <a:pt x="740" y="1"/>
                      <a:pt x="740" y="1"/>
                      <a:pt x="740" y="1"/>
                    </a:cubicBezTo>
                    <a:cubicBezTo>
                      <a:pt x="739" y="2"/>
                      <a:pt x="739" y="2"/>
                      <a:pt x="739" y="2"/>
                    </a:cubicBezTo>
                    <a:cubicBezTo>
                      <a:pt x="738" y="2"/>
                      <a:pt x="738" y="2"/>
                      <a:pt x="738" y="2"/>
                    </a:cubicBezTo>
                    <a:cubicBezTo>
                      <a:pt x="738" y="2"/>
                      <a:pt x="738" y="2"/>
                      <a:pt x="738" y="2"/>
                    </a:cubicBezTo>
                    <a:cubicBezTo>
                      <a:pt x="738" y="3"/>
                      <a:pt x="738" y="3"/>
                      <a:pt x="738" y="3"/>
                    </a:cubicBezTo>
                    <a:cubicBezTo>
                      <a:pt x="738" y="3"/>
                      <a:pt x="737" y="3"/>
                      <a:pt x="737" y="4"/>
                    </a:cubicBezTo>
                    <a:cubicBezTo>
                      <a:pt x="737" y="4"/>
                      <a:pt x="737" y="4"/>
                      <a:pt x="737" y="4"/>
                    </a:cubicBezTo>
                    <a:cubicBezTo>
                      <a:pt x="737" y="5"/>
                      <a:pt x="737" y="5"/>
                      <a:pt x="737" y="5"/>
                    </a:cubicBezTo>
                    <a:cubicBezTo>
                      <a:pt x="737" y="5"/>
                      <a:pt x="737" y="5"/>
                      <a:pt x="737" y="5"/>
                    </a:cubicBezTo>
                    <a:cubicBezTo>
                      <a:pt x="737" y="5"/>
                      <a:pt x="737" y="5"/>
                      <a:pt x="737" y="5"/>
                    </a:cubicBezTo>
                    <a:cubicBezTo>
                      <a:pt x="737" y="5"/>
                      <a:pt x="737" y="5"/>
                      <a:pt x="737" y="6"/>
                    </a:cubicBezTo>
                    <a:cubicBezTo>
                      <a:pt x="737" y="6"/>
                      <a:pt x="737" y="6"/>
                      <a:pt x="737" y="7"/>
                    </a:cubicBezTo>
                    <a:cubicBezTo>
                      <a:pt x="738" y="7"/>
                      <a:pt x="738" y="7"/>
                      <a:pt x="738" y="7"/>
                    </a:cubicBezTo>
                    <a:cubicBezTo>
                      <a:pt x="738" y="7"/>
                      <a:pt x="738" y="7"/>
                      <a:pt x="738" y="7"/>
                    </a:cubicBezTo>
                    <a:cubicBezTo>
                      <a:pt x="738" y="7"/>
                      <a:pt x="739" y="7"/>
                      <a:pt x="739" y="7"/>
                    </a:cubicBezTo>
                    <a:cubicBezTo>
                      <a:pt x="740" y="8"/>
                      <a:pt x="740" y="8"/>
                      <a:pt x="740" y="8"/>
                    </a:cubicBezTo>
                    <a:cubicBezTo>
                      <a:pt x="741" y="9"/>
                      <a:pt x="741" y="9"/>
                      <a:pt x="741" y="9"/>
                    </a:cubicBezTo>
                    <a:cubicBezTo>
                      <a:pt x="741" y="9"/>
                      <a:pt x="741" y="9"/>
                      <a:pt x="742" y="9"/>
                    </a:cubicBezTo>
                    <a:cubicBezTo>
                      <a:pt x="742" y="9"/>
                      <a:pt x="742" y="9"/>
                      <a:pt x="743" y="9"/>
                    </a:cubicBezTo>
                    <a:cubicBezTo>
                      <a:pt x="744" y="9"/>
                      <a:pt x="744" y="9"/>
                      <a:pt x="745" y="9"/>
                    </a:cubicBezTo>
                    <a:cubicBezTo>
                      <a:pt x="746" y="9"/>
                      <a:pt x="746" y="9"/>
                      <a:pt x="746" y="9"/>
                    </a:cubicBezTo>
                    <a:cubicBezTo>
                      <a:pt x="746" y="9"/>
                      <a:pt x="746" y="9"/>
                      <a:pt x="746" y="10"/>
                    </a:cubicBezTo>
                    <a:cubicBezTo>
                      <a:pt x="748" y="10"/>
                      <a:pt x="747" y="10"/>
                      <a:pt x="748" y="10"/>
                    </a:cubicBezTo>
                    <a:cubicBezTo>
                      <a:pt x="749" y="10"/>
                      <a:pt x="741" y="10"/>
                      <a:pt x="741" y="10"/>
                    </a:cubicBezTo>
                    <a:cubicBezTo>
                      <a:pt x="741" y="10"/>
                      <a:pt x="741" y="10"/>
                      <a:pt x="740" y="10"/>
                    </a:cubicBezTo>
                    <a:cubicBezTo>
                      <a:pt x="739" y="10"/>
                      <a:pt x="737" y="10"/>
                      <a:pt x="737" y="9"/>
                    </a:cubicBezTo>
                    <a:cubicBezTo>
                      <a:pt x="736" y="9"/>
                      <a:pt x="736" y="9"/>
                      <a:pt x="736" y="9"/>
                    </a:cubicBezTo>
                    <a:cubicBezTo>
                      <a:pt x="736" y="9"/>
                      <a:pt x="737" y="9"/>
                      <a:pt x="736" y="9"/>
                    </a:cubicBezTo>
                    <a:cubicBezTo>
                      <a:pt x="735" y="9"/>
                      <a:pt x="734" y="9"/>
                      <a:pt x="734" y="9"/>
                    </a:cubicBezTo>
                    <a:cubicBezTo>
                      <a:pt x="734" y="9"/>
                      <a:pt x="734" y="9"/>
                      <a:pt x="734" y="9"/>
                    </a:cubicBezTo>
                    <a:cubicBezTo>
                      <a:pt x="732" y="9"/>
                      <a:pt x="732" y="9"/>
                      <a:pt x="732" y="9"/>
                    </a:cubicBezTo>
                    <a:cubicBezTo>
                      <a:pt x="732" y="9"/>
                      <a:pt x="731" y="8"/>
                      <a:pt x="731" y="8"/>
                    </a:cubicBezTo>
                    <a:cubicBezTo>
                      <a:pt x="730" y="8"/>
                      <a:pt x="731" y="8"/>
                      <a:pt x="730" y="8"/>
                    </a:cubicBezTo>
                    <a:cubicBezTo>
                      <a:pt x="729" y="9"/>
                      <a:pt x="729" y="9"/>
                      <a:pt x="729" y="9"/>
                    </a:cubicBezTo>
                    <a:cubicBezTo>
                      <a:pt x="728" y="9"/>
                      <a:pt x="728" y="9"/>
                      <a:pt x="728" y="9"/>
                    </a:cubicBezTo>
                    <a:cubicBezTo>
                      <a:pt x="728" y="9"/>
                      <a:pt x="728" y="9"/>
                      <a:pt x="728" y="9"/>
                    </a:cubicBezTo>
                    <a:cubicBezTo>
                      <a:pt x="729" y="9"/>
                      <a:pt x="729" y="9"/>
                      <a:pt x="729" y="9"/>
                    </a:cubicBezTo>
                    <a:cubicBezTo>
                      <a:pt x="729" y="10"/>
                      <a:pt x="729" y="10"/>
                      <a:pt x="729" y="10"/>
                    </a:cubicBezTo>
                    <a:cubicBezTo>
                      <a:pt x="729" y="10"/>
                      <a:pt x="729" y="10"/>
                      <a:pt x="729" y="10"/>
                    </a:cubicBezTo>
                    <a:cubicBezTo>
                      <a:pt x="729" y="10"/>
                      <a:pt x="729" y="10"/>
                      <a:pt x="729" y="10"/>
                    </a:cubicBezTo>
                    <a:cubicBezTo>
                      <a:pt x="730" y="10"/>
                      <a:pt x="730" y="10"/>
                      <a:pt x="730" y="10"/>
                    </a:cubicBezTo>
                    <a:cubicBezTo>
                      <a:pt x="730" y="11"/>
                      <a:pt x="730" y="11"/>
                      <a:pt x="730" y="11"/>
                    </a:cubicBezTo>
                    <a:cubicBezTo>
                      <a:pt x="730" y="11"/>
                      <a:pt x="730" y="11"/>
                      <a:pt x="730" y="11"/>
                    </a:cubicBezTo>
                    <a:cubicBezTo>
                      <a:pt x="730" y="11"/>
                      <a:pt x="729" y="11"/>
                      <a:pt x="729" y="11"/>
                    </a:cubicBezTo>
                    <a:cubicBezTo>
                      <a:pt x="728" y="11"/>
                      <a:pt x="728" y="11"/>
                      <a:pt x="728" y="11"/>
                    </a:cubicBezTo>
                    <a:cubicBezTo>
                      <a:pt x="727" y="11"/>
                      <a:pt x="727" y="11"/>
                      <a:pt x="727" y="11"/>
                    </a:cubicBezTo>
                    <a:cubicBezTo>
                      <a:pt x="727" y="12"/>
                      <a:pt x="727" y="12"/>
                      <a:pt x="727" y="12"/>
                    </a:cubicBezTo>
                    <a:cubicBezTo>
                      <a:pt x="726" y="12"/>
                      <a:pt x="726" y="12"/>
                      <a:pt x="726" y="12"/>
                    </a:cubicBezTo>
                    <a:cubicBezTo>
                      <a:pt x="726" y="12"/>
                      <a:pt x="726" y="12"/>
                      <a:pt x="726" y="12"/>
                    </a:cubicBezTo>
                    <a:cubicBezTo>
                      <a:pt x="724" y="12"/>
                      <a:pt x="724" y="12"/>
                      <a:pt x="724" y="12"/>
                    </a:cubicBezTo>
                    <a:cubicBezTo>
                      <a:pt x="724" y="12"/>
                      <a:pt x="724" y="12"/>
                      <a:pt x="723" y="12"/>
                    </a:cubicBezTo>
                    <a:cubicBezTo>
                      <a:pt x="722" y="12"/>
                      <a:pt x="722" y="12"/>
                      <a:pt x="722" y="12"/>
                    </a:cubicBezTo>
                    <a:cubicBezTo>
                      <a:pt x="722" y="13"/>
                      <a:pt x="722" y="13"/>
                      <a:pt x="722" y="13"/>
                    </a:cubicBezTo>
                    <a:cubicBezTo>
                      <a:pt x="721" y="13"/>
                      <a:pt x="721" y="13"/>
                      <a:pt x="721" y="13"/>
                    </a:cubicBezTo>
                    <a:cubicBezTo>
                      <a:pt x="718" y="13"/>
                      <a:pt x="718" y="13"/>
                      <a:pt x="718" y="13"/>
                    </a:cubicBezTo>
                    <a:cubicBezTo>
                      <a:pt x="716" y="13"/>
                      <a:pt x="716" y="13"/>
                      <a:pt x="716" y="13"/>
                    </a:cubicBezTo>
                    <a:cubicBezTo>
                      <a:pt x="716" y="13"/>
                      <a:pt x="716" y="13"/>
                      <a:pt x="716" y="12"/>
                    </a:cubicBezTo>
                    <a:cubicBezTo>
                      <a:pt x="715" y="12"/>
                      <a:pt x="716" y="12"/>
                      <a:pt x="715" y="12"/>
                    </a:cubicBezTo>
                    <a:cubicBezTo>
                      <a:pt x="715" y="11"/>
                      <a:pt x="716" y="11"/>
                      <a:pt x="715" y="11"/>
                    </a:cubicBezTo>
                    <a:cubicBezTo>
                      <a:pt x="714" y="11"/>
                      <a:pt x="712" y="11"/>
                      <a:pt x="712" y="11"/>
                    </a:cubicBezTo>
                    <a:cubicBezTo>
                      <a:pt x="711" y="11"/>
                      <a:pt x="711" y="11"/>
                      <a:pt x="711" y="11"/>
                    </a:cubicBezTo>
                    <a:cubicBezTo>
                      <a:pt x="706" y="11"/>
                      <a:pt x="706" y="11"/>
                      <a:pt x="706" y="11"/>
                    </a:cubicBezTo>
                    <a:cubicBezTo>
                      <a:pt x="706" y="11"/>
                      <a:pt x="705" y="11"/>
                      <a:pt x="705" y="11"/>
                    </a:cubicBezTo>
                    <a:cubicBezTo>
                      <a:pt x="704" y="11"/>
                      <a:pt x="704" y="11"/>
                      <a:pt x="704" y="11"/>
                    </a:cubicBezTo>
                    <a:cubicBezTo>
                      <a:pt x="705" y="11"/>
                      <a:pt x="705" y="11"/>
                      <a:pt x="704" y="11"/>
                    </a:cubicBezTo>
                    <a:cubicBezTo>
                      <a:pt x="702" y="12"/>
                      <a:pt x="702" y="12"/>
                      <a:pt x="702" y="12"/>
                    </a:cubicBezTo>
                    <a:cubicBezTo>
                      <a:pt x="701" y="11"/>
                      <a:pt x="701" y="11"/>
                      <a:pt x="701" y="11"/>
                    </a:cubicBezTo>
                    <a:cubicBezTo>
                      <a:pt x="700" y="11"/>
                      <a:pt x="700" y="11"/>
                      <a:pt x="700" y="11"/>
                    </a:cubicBezTo>
                    <a:cubicBezTo>
                      <a:pt x="700" y="12"/>
                      <a:pt x="700" y="12"/>
                      <a:pt x="700" y="12"/>
                    </a:cubicBezTo>
                    <a:cubicBezTo>
                      <a:pt x="699" y="12"/>
                      <a:pt x="699" y="12"/>
                      <a:pt x="699" y="12"/>
                    </a:cubicBezTo>
                    <a:cubicBezTo>
                      <a:pt x="699" y="12"/>
                      <a:pt x="699" y="12"/>
                      <a:pt x="699" y="12"/>
                    </a:cubicBezTo>
                    <a:cubicBezTo>
                      <a:pt x="699" y="13"/>
                      <a:pt x="698" y="12"/>
                      <a:pt x="698" y="13"/>
                    </a:cubicBezTo>
                    <a:cubicBezTo>
                      <a:pt x="698" y="13"/>
                      <a:pt x="698" y="13"/>
                      <a:pt x="698" y="13"/>
                    </a:cubicBezTo>
                    <a:cubicBezTo>
                      <a:pt x="698" y="14"/>
                      <a:pt x="698" y="14"/>
                      <a:pt x="698" y="14"/>
                    </a:cubicBezTo>
                    <a:cubicBezTo>
                      <a:pt x="697" y="14"/>
                      <a:pt x="697" y="14"/>
                      <a:pt x="697" y="14"/>
                    </a:cubicBezTo>
                    <a:cubicBezTo>
                      <a:pt x="696" y="15"/>
                      <a:pt x="696" y="15"/>
                      <a:pt x="696" y="15"/>
                    </a:cubicBezTo>
                    <a:cubicBezTo>
                      <a:pt x="695" y="15"/>
                      <a:pt x="695" y="15"/>
                      <a:pt x="695" y="15"/>
                    </a:cubicBezTo>
                    <a:cubicBezTo>
                      <a:pt x="694" y="15"/>
                      <a:pt x="694" y="15"/>
                      <a:pt x="694" y="15"/>
                    </a:cubicBezTo>
                    <a:cubicBezTo>
                      <a:pt x="693" y="15"/>
                      <a:pt x="693" y="15"/>
                      <a:pt x="693" y="15"/>
                    </a:cubicBezTo>
                    <a:cubicBezTo>
                      <a:pt x="693" y="15"/>
                      <a:pt x="693" y="15"/>
                      <a:pt x="693" y="15"/>
                    </a:cubicBezTo>
                    <a:cubicBezTo>
                      <a:pt x="692" y="15"/>
                      <a:pt x="691" y="15"/>
                      <a:pt x="691" y="15"/>
                    </a:cubicBezTo>
                    <a:cubicBezTo>
                      <a:pt x="690" y="15"/>
                      <a:pt x="690" y="15"/>
                      <a:pt x="690" y="15"/>
                    </a:cubicBezTo>
                    <a:cubicBezTo>
                      <a:pt x="689" y="15"/>
                      <a:pt x="689" y="15"/>
                      <a:pt x="689" y="15"/>
                    </a:cubicBezTo>
                    <a:cubicBezTo>
                      <a:pt x="689" y="15"/>
                      <a:pt x="689" y="15"/>
                      <a:pt x="688" y="15"/>
                    </a:cubicBezTo>
                    <a:cubicBezTo>
                      <a:pt x="687" y="15"/>
                      <a:pt x="687" y="15"/>
                      <a:pt x="687" y="15"/>
                    </a:cubicBezTo>
                    <a:cubicBezTo>
                      <a:pt x="686" y="16"/>
                      <a:pt x="686" y="16"/>
                      <a:pt x="686" y="16"/>
                    </a:cubicBezTo>
                    <a:cubicBezTo>
                      <a:pt x="685" y="16"/>
                      <a:pt x="685" y="16"/>
                      <a:pt x="685" y="16"/>
                    </a:cubicBezTo>
                    <a:cubicBezTo>
                      <a:pt x="685" y="16"/>
                      <a:pt x="685" y="16"/>
                      <a:pt x="685" y="16"/>
                    </a:cubicBezTo>
                    <a:cubicBezTo>
                      <a:pt x="684" y="16"/>
                      <a:pt x="684" y="16"/>
                      <a:pt x="684" y="16"/>
                    </a:cubicBezTo>
                    <a:cubicBezTo>
                      <a:pt x="684" y="16"/>
                      <a:pt x="684" y="16"/>
                      <a:pt x="683" y="16"/>
                    </a:cubicBezTo>
                    <a:cubicBezTo>
                      <a:pt x="683" y="16"/>
                      <a:pt x="682" y="16"/>
                      <a:pt x="682" y="16"/>
                    </a:cubicBezTo>
                    <a:cubicBezTo>
                      <a:pt x="682" y="16"/>
                      <a:pt x="682" y="16"/>
                      <a:pt x="682" y="16"/>
                    </a:cubicBezTo>
                    <a:cubicBezTo>
                      <a:pt x="682" y="16"/>
                      <a:pt x="681" y="17"/>
                      <a:pt x="680" y="17"/>
                    </a:cubicBezTo>
                    <a:cubicBezTo>
                      <a:pt x="678" y="18"/>
                      <a:pt x="681" y="18"/>
                      <a:pt x="677" y="18"/>
                    </a:cubicBezTo>
                    <a:cubicBezTo>
                      <a:pt x="674" y="19"/>
                      <a:pt x="674" y="19"/>
                      <a:pt x="673" y="19"/>
                    </a:cubicBezTo>
                    <a:cubicBezTo>
                      <a:pt x="672" y="19"/>
                      <a:pt x="672" y="19"/>
                      <a:pt x="671" y="19"/>
                    </a:cubicBezTo>
                    <a:cubicBezTo>
                      <a:pt x="671" y="19"/>
                      <a:pt x="671" y="19"/>
                      <a:pt x="671" y="19"/>
                    </a:cubicBezTo>
                    <a:cubicBezTo>
                      <a:pt x="670" y="19"/>
                      <a:pt x="669" y="19"/>
                      <a:pt x="671" y="20"/>
                    </a:cubicBezTo>
                    <a:cubicBezTo>
                      <a:pt x="674" y="20"/>
                      <a:pt x="676" y="21"/>
                      <a:pt x="675" y="21"/>
                    </a:cubicBezTo>
                    <a:cubicBezTo>
                      <a:pt x="673" y="22"/>
                      <a:pt x="675" y="23"/>
                      <a:pt x="673" y="22"/>
                    </a:cubicBezTo>
                    <a:cubicBezTo>
                      <a:pt x="670" y="21"/>
                      <a:pt x="672" y="22"/>
                      <a:pt x="669" y="21"/>
                    </a:cubicBezTo>
                    <a:cubicBezTo>
                      <a:pt x="667" y="20"/>
                      <a:pt x="666" y="20"/>
                      <a:pt x="665" y="21"/>
                    </a:cubicBezTo>
                    <a:cubicBezTo>
                      <a:pt x="664" y="22"/>
                      <a:pt x="666" y="22"/>
                      <a:pt x="667" y="22"/>
                    </a:cubicBezTo>
                    <a:cubicBezTo>
                      <a:pt x="668" y="22"/>
                      <a:pt x="667" y="23"/>
                      <a:pt x="669" y="23"/>
                    </a:cubicBezTo>
                    <a:cubicBezTo>
                      <a:pt x="671" y="23"/>
                      <a:pt x="670" y="23"/>
                      <a:pt x="672" y="24"/>
                    </a:cubicBezTo>
                    <a:cubicBezTo>
                      <a:pt x="672" y="24"/>
                      <a:pt x="672" y="24"/>
                      <a:pt x="672" y="24"/>
                    </a:cubicBezTo>
                    <a:cubicBezTo>
                      <a:pt x="672" y="24"/>
                      <a:pt x="672" y="23"/>
                      <a:pt x="673" y="24"/>
                    </a:cubicBezTo>
                    <a:cubicBezTo>
                      <a:pt x="675" y="25"/>
                      <a:pt x="676" y="25"/>
                      <a:pt x="677" y="26"/>
                    </a:cubicBezTo>
                    <a:cubicBezTo>
                      <a:pt x="679" y="27"/>
                      <a:pt x="680" y="27"/>
                      <a:pt x="679" y="28"/>
                    </a:cubicBezTo>
                    <a:cubicBezTo>
                      <a:pt x="679" y="28"/>
                      <a:pt x="678" y="28"/>
                      <a:pt x="678" y="28"/>
                    </a:cubicBezTo>
                    <a:cubicBezTo>
                      <a:pt x="678" y="28"/>
                      <a:pt x="678" y="28"/>
                      <a:pt x="677" y="28"/>
                    </a:cubicBezTo>
                    <a:cubicBezTo>
                      <a:pt x="676" y="28"/>
                      <a:pt x="676" y="28"/>
                      <a:pt x="675" y="28"/>
                    </a:cubicBezTo>
                    <a:cubicBezTo>
                      <a:pt x="675" y="28"/>
                      <a:pt x="675" y="28"/>
                      <a:pt x="674" y="28"/>
                    </a:cubicBezTo>
                    <a:cubicBezTo>
                      <a:pt x="674" y="28"/>
                      <a:pt x="674" y="28"/>
                      <a:pt x="673" y="29"/>
                    </a:cubicBezTo>
                    <a:cubicBezTo>
                      <a:pt x="671" y="30"/>
                      <a:pt x="671" y="31"/>
                      <a:pt x="670" y="30"/>
                    </a:cubicBezTo>
                    <a:cubicBezTo>
                      <a:pt x="668" y="30"/>
                      <a:pt x="668" y="30"/>
                      <a:pt x="667" y="29"/>
                    </a:cubicBezTo>
                    <a:cubicBezTo>
                      <a:pt x="665" y="29"/>
                      <a:pt x="665" y="29"/>
                      <a:pt x="665" y="29"/>
                    </a:cubicBezTo>
                    <a:cubicBezTo>
                      <a:pt x="664" y="30"/>
                      <a:pt x="649" y="30"/>
                      <a:pt x="648" y="30"/>
                    </a:cubicBezTo>
                    <a:cubicBezTo>
                      <a:pt x="648" y="30"/>
                      <a:pt x="648" y="31"/>
                      <a:pt x="647" y="31"/>
                    </a:cubicBezTo>
                    <a:cubicBezTo>
                      <a:pt x="646" y="31"/>
                      <a:pt x="646" y="31"/>
                      <a:pt x="645" y="31"/>
                    </a:cubicBezTo>
                    <a:cubicBezTo>
                      <a:pt x="644" y="31"/>
                      <a:pt x="643" y="30"/>
                      <a:pt x="643" y="31"/>
                    </a:cubicBezTo>
                    <a:cubicBezTo>
                      <a:pt x="643" y="32"/>
                      <a:pt x="642" y="33"/>
                      <a:pt x="644" y="33"/>
                    </a:cubicBezTo>
                    <a:cubicBezTo>
                      <a:pt x="645" y="34"/>
                      <a:pt x="646" y="34"/>
                      <a:pt x="646" y="34"/>
                    </a:cubicBezTo>
                    <a:cubicBezTo>
                      <a:pt x="646" y="35"/>
                      <a:pt x="646" y="35"/>
                      <a:pt x="647" y="35"/>
                    </a:cubicBezTo>
                    <a:cubicBezTo>
                      <a:pt x="648" y="36"/>
                      <a:pt x="647" y="37"/>
                      <a:pt x="649" y="38"/>
                    </a:cubicBezTo>
                    <a:cubicBezTo>
                      <a:pt x="651" y="39"/>
                      <a:pt x="651" y="40"/>
                      <a:pt x="652" y="40"/>
                    </a:cubicBezTo>
                    <a:cubicBezTo>
                      <a:pt x="653" y="40"/>
                      <a:pt x="653" y="40"/>
                      <a:pt x="655" y="40"/>
                    </a:cubicBezTo>
                    <a:cubicBezTo>
                      <a:pt x="655" y="40"/>
                      <a:pt x="656" y="40"/>
                      <a:pt x="656" y="40"/>
                    </a:cubicBezTo>
                    <a:cubicBezTo>
                      <a:pt x="656" y="40"/>
                      <a:pt x="657" y="40"/>
                      <a:pt x="657" y="40"/>
                    </a:cubicBezTo>
                    <a:cubicBezTo>
                      <a:pt x="658" y="41"/>
                      <a:pt x="657" y="40"/>
                      <a:pt x="660" y="41"/>
                    </a:cubicBezTo>
                    <a:cubicBezTo>
                      <a:pt x="663" y="43"/>
                      <a:pt x="664" y="42"/>
                      <a:pt x="665" y="44"/>
                    </a:cubicBezTo>
                    <a:cubicBezTo>
                      <a:pt x="665" y="45"/>
                      <a:pt x="667" y="45"/>
                      <a:pt x="665" y="45"/>
                    </a:cubicBezTo>
                    <a:cubicBezTo>
                      <a:pt x="663" y="45"/>
                      <a:pt x="662" y="45"/>
                      <a:pt x="660" y="45"/>
                    </a:cubicBezTo>
                    <a:cubicBezTo>
                      <a:pt x="659" y="45"/>
                      <a:pt x="659" y="46"/>
                      <a:pt x="658" y="46"/>
                    </a:cubicBezTo>
                    <a:cubicBezTo>
                      <a:pt x="658" y="45"/>
                      <a:pt x="657" y="46"/>
                      <a:pt x="657" y="46"/>
                    </a:cubicBezTo>
                    <a:cubicBezTo>
                      <a:pt x="657" y="46"/>
                      <a:pt x="657" y="46"/>
                      <a:pt x="656" y="45"/>
                    </a:cubicBezTo>
                    <a:cubicBezTo>
                      <a:pt x="656" y="44"/>
                      <a:pt x="657" y="44"/>
                      <a:pt x="655" y="44"/>
                    </a:cubicBezTo>
                    <a:cubicBezTo>
                      <a:pt x="654" y="44"/>
                      <a:pt x="654" y="45"/>
                      <a:pt x="653" y="44"/>
                    </a:cubicBezTo>
                    <a:cubicBezTo>
                      <a:pt x="653" y="43"/>
                      <a:pt x="654" y="43"/>
                      <a:pt x="652" y="43"/>
                    </a:cubicBezTo>
                    <a:cubicBezTo>
                      <a:pt x="649" y="42"/>
                      <a:pt x="650" y="43"/>
                      <a:pt x="649" y="42"/>
                    </a:cubicBezTo>
                    <a:cubicBezTo>
                      <a:pt x="648" y="41"/>
                      <a:pt x="650" y="42"/>
                      <a:pt x="647" y="41"/>
                    </a:cubicBezTo>
                    <a:cubicBezTo>
                      <a:pt x="644" y="40"/>
                      <a:pt x="644" y="40"/>
                      <a:pt x="642" y="40"/>
                    </a:cubicBezTo>
                    <a:cubicBezTo>
                      <a:pt x="641" y="39"/>
                      <a:pt x="641" y="39"/>
                      <a:pt x="640" y="39"/>
                    </a:cubicBezTo>
                    <a:cubicBezTo>
                      <a:pt x="639" y="40"/>
                      <a:pt x="639" y="40"/>
                      <a:pt x="639" y="39"/>
                    </a:cubicBezTo>
                    <a:cubicBezTo>
                      <a:pt x="639" y="39"/>
                      <a:pt x="638" y="39"/>
                      <a:pt x="638" y="39"/>
                    </a:cubicBezTo>
                    <a:cubicBezTo>
                      <a:pt x="637" y="39"/>
                      <a:pt x="637" y="39"/>
                      <a:pt x="636" y="39"/>
                    </a:cubicBezTo>
                    <a:cubicBezTo>
                      <a:pt x="636" y="39"/>
                      <a:pt x="636" y="39"/>
                      <a:pt x="636" y="40"/>
                    </a:cubicBezTo>
                    <a:cubicBezTo>
                      <a:pt x="635" y="40"/>
                      <a:pt x="635" y="40"/>
                      <a:pt x="634" y="40"/>
                    </a:cubicBezTo>
                    <a:cubicBezTo>
                      <a:pt x="634" y="41"/>
                      <a:pt x="632" y="42"/>
                      <a:pt x="634" y="42"/>
                    </a:cubicBezTo>
                    <a:cubicBezTo>
                      <a:pt x="637" y="43"/>
                      <a:pt x="636" y="43"/>
                      <a:pt x="637" y="43"/>
                    </a:cubicBezTo>
                    <a:cubicBezTo>
                      <a:pt x="638" y="43"/>
                      <a:pt x="638" y="43"/>
                      <a:pt x="638" y="43"/>
                    </a:cubicBezTo>
                    <a:cubicBezTo>
                      <a:pt x="638" y="43"/>
                      <a:pt x="638" y="43"/>
                      <a:pt x="638" y="43"/>
                    </a:cubicBezTo>
                    <a:cubicBezTo>
                      <a:pt x="638" y="44"/>
                      <a:pt x="634" y="44"/>
                      <a:pt x="634" y="44"/>
                    </a:cubicBezTo>
                    <a:cubicBezTo>
                      <a:pt x="634" y="44"/>
                      <a:pt x="635" y="45"/>
                      <a:pt x="633" y="44"/>
                    </a:cubicBezTo>
                    <a:cubicBezTo>
                      <a:pt x="632" y="43"/>
                      <a:pt x="631" y="43"/>
                      <a:pt x="631" y="43"/>
                    </a:cubicBezTo>
                    <a:cubicBezTo>
                      <a:pt x="630" y="43"/>
                      <a:pt x="630" y="42"/>
                      <a:pt x="629" y="42"/>
                    </a:cubicBezTo>
                    <a:cubicBezTo>
                      <a:pt x="628" y="42"/>
                      <a:pt x="628" y="42"/>
                      <a:pt x="628" y="42"/>
                    </a:cubicBezTo>
                    <a:cubicBezTo>
                      <a:pt x="628" y="42"/>
                      <a:pt x="627" y="42"/>
                      <a:pt x="627" y="43"/>
                    </a:cubicBezTo>
                    <a:cubicBezTo>
                      <a:pt x="626" y="43"/>
                      <a:pt x="626" y="43"/>
                      <a:pt x="626" y="43"/>
                    </a:cubicBezTo>
                    <a:cubicBezTo>
                      <a:pt x="625" y="43"/>
                      <a:pt x="625" y="43"/>
                      <a:pt x="625" y="43"/>
                    </a:cubicBezTo>
                    <a:cubicBezTo>
                      <a:pt x="625" y="42"/>
                      <a:pt x="625" y="42"/>
                      <a:pt x="625" y="43"/>
                    </a:cubicBezTo>
                    <a:cubicBezTo>
                      <a:pt x="626" y="45"/>
                      <a:pt x="625" y="44"/>
                      <a:pt x="626" y="45"/>
                    </a:cubicBezTo>
                    <a:cubicBezTo>
                      <a:pt x="626" y="45"/>
                      <a:pt x="627" y="45"/>
                      <a:pt x="627" y="45"/>
                    </a:cubicBezTo>
                    <a:cubicBezTo>
                      <a:pt x="627" y="45"/>
                      <a:pt x="626" y="45"/>
                      <a:pt x="627" y="45"/>
                    </a:cubicBezTo>
                    <a:cubicBezTo>
                      <a:pt x="628" y="45"/>
                      <a:pt x="628" y="45"/>
                      <a:pt x="629" y="46"/>
                    </a:cubicBezTo>
                    <a:cubicBezTo>
                      <a:pt x="630" y="46"/>
                      <a:pt x="630" y="47"/>
                      <a:pt x="631" y="47"/>
                    </a:cubicBezTo>
                    <a:cubicBezTo>
                      <a:pt x="631" y="47"/>
                      <a:pt x="632" y="47"/>
                      <a:pt x="632" y="47"/>
                    </a:cubicBezTo>
                    <a:cubicBezTo>
                      <a:pt x="633" y="47"/>
                      <a:pt x="632" y="47"/>
                      <a:pt x="634" y="47"/>
                    </a:cubicBezTo>
                    <a:cubicBezTo>
                      <a:pt x="635" y="48"/>
                      <a:pt x="635" y="47"/>
                      <a:pt x="636" y="48"/>
                    </a:cubicBezTo>
                    <a:cubicBezTo>
                      <a:pt x="636" y="48"/>
                      <a:pt x="635" y="48"/>
                      <a:pt x="637" y="48"/>
                    </a:cubicBezTo>
                    <a:cubicBezTo>
                      <a:pt x="639" y="48"/>
                      <a:pt x="637" y="48"/>
                      <a:pt x="639" y="48"/>
                    </a:cubicBezTo>
                    <a:cubicBezTo>
                      <a:pt x="639" y="48"/>
                      <a:pt x="639" y="48"/>
                      <a:pt x="640" y="48"/>
                    </a:cubicBezTo>
                    <a:cubicBezTo>
                      <a:pt x="640" y="48"/>
                      <a:pt x="640" y="48"/>
                      <a:pt x="641" y="48"/>
                    </a:cubicBezTo>
                    <a:cubicBezTo>
                      <a:pt x="643" y="49"/>
                      <a:pt x="643" y="50"/>
                      <a:pt x="643" y="50"/>
                    </a:cubicBezTo>
                    <a:cubicBezTo>
                      <a:pt x="644" y="50"/>
                      <a:pt x="644" y="50"/>
                      <a:pt x="644" y="50"/>
                    </a:cubicBezTo>
                    <a:cubicBezTo>
                      <a:pt x="644" y="50"/>
                      <a:pt x="644" y="50"/>
                      <a:pt x="644" y="50"/>
                    </a:cubicBezTo>
                    <a:cubicBezTo>
                      <a:pt x="645" y="51"/>
                      <a:pt x="646" y="50"/>
                      <a:pt x="646" y="51"/>
                    </a:cubicBezTo>
                    <a:cubicBezTo>
                      <a:pt x="646" y="52"/>
                      <a:pt x="647" y="52"/>
                      <a:pt x="645" y="52"/>
                    </a:cubicBezTo>
                    <a:cubicBezTo>
                      <a:pt x="644" y="52"/>
                      <a:pt x="644" y="52"/>
                      <a:pt x="643" y="52"/>
                    </a:cubicBezTo>
                    <a:cubicBezTo>
                      <a:pt x="643" y="52"/>
                      <a:pt x="642" y="52"/>
                      <a:pt x="642" y="52"/>
                    </a:cubicBezTo>
                    <a:cubicBezTo>
                      <a:pt x="642" y="52"/>
                      <a:pt x="642" y="52"/>
                      <a:pt x="642" y="52"/>
                    </a:cubicBezTo>
                    <a:cubicBezTo>
                      <a:pt x="641" y="51"/>
                      <a:pt x="643" y="51"/>
                      <a:pt x="641" y="51"/>
                    </a:cubicBezTo>
                    <a:cubicBezTo>
                      <a:pt x="639" y="50"/>
                      <a:pt x="637" y="49"/>
                      <a:pt x="637" y="49"/>
                    </a:cubicBezTo>
                    <a:cubicBezTo>
                      <a:pt x="636" y="49"/>
                      <a:pt x="637" y="49"/>
                      <a:pt x="636" y="49"/>
                    </a:cubicBezTo>
                    <a:cubicBezTo>
                      <a:pt x="635" y="50"/>
                      <a:pt x="635" y="50"/>
                      <a:pt x="634" y="50"/>
                    </a:cubicBezTo>
                    <a:cubicBezTo>
                      <a:pt x="634" y="50"/>
                      <a:pt x="634" y="50"/>
                      <a:pt x="633" y="50"/>
                    </a:cubicBezTo>
                    <a:cubicBezTo>
                      <a:pt x="631" y="49"/>
                      <a:pt x="632" y="49"/>
                      <a:pt x="631" y="49"/>
                    </a:cubicBezTo>
                    <a:cubicBezTo>
                      <a:pt x="630" y="49"/>
                      <a:pt x="630" y="49"/>
                      <a:pt x="628" y="49"/>
                    </a:cubicBezTo>
                    <a:cubicBezTo>
                      <a:pt x="627" y="49"/>
                      <a:pt x="629" y="50"/>
                      <a:pt x="627" y="49"/>
                    </a:cubicBezTo>
                    <a:cubicBezTo>
                      <a:pt x="625" y="48"/>
                      <a:pt x="627" y="49"/>
                      <a:pt x="625" y="48"/>
                    </a:cubicBezTo>
                    <a:cubicBezTo>
                      <a:pt x="624" y="48"/>
                      <a:pt x="624" y="48"/>
                      <a:pt x="624" y="48"/>
                    </a:cubicBezTo>
                    <a:cubicBezTo>
                      <a:pt x="624" y="48"/>
                      <a:pt x="624" y="48"/>
                      <a:pt x="623" y="47"/>
                    </a:cubicBezTo>
                    <a:cubicBezTo>
                      <a:pt x="623" y="46"/>
                      <a:pt x="623" y="47"/>
                      <a:pt x="623" y="46"/>
                    </a:cubicBezTo>
                    <a:cubicBezTo>
                      <a:pt x="622" y="45"/>
                      <a:pt x="623" y="45"/>
                      <a:pt x="622" y="45"/>
                    </a:cubicBezTo>
                    <a:cubicBezTo>
                      <a:pt x="621" y="45"/>
                      <a:pt x="620" y="45"/>
                      <a:pt x="620" y="44"/>
                    </a:cubicBezTo>
                    <a:cubicBezTo>
                      <a:pt x="621" y="43"/>
                      <a:pt x="621" y="43"/>
                      <a:pt x="621" y="42"/>
                    </a:cubicBezTo>
                    <a:cubicBezTo>
                      <a:pt x="621" y="42"/>
                      <a:pt x="621" y="41"/>
                      <a:pt x="620" y="40"/>
                    </a:cubicBezTo>
                    <a:cubicBezTo>
                      <a:pt x="620" y="40"/>
                      <a:pt x="619" y="39"/>
                      <a:pt x="618" y="38"/>
                    </a:cubicBezTo>
                    <a:cubicBezTo>
                      <a:pt x="618" y="38"/>
                      <a:pt x="619" y="37"/>
                      <a:pt x="617" y="37"/>
                    </a:cubicBezTo>
                    <a:cubicBezTo>
                      <a:pt x="615" y="36"/>
                      <a:pt x="616" y="36"/>
                      <a:pt x="615" y="36"/>
                    </a:cubicBezTo>
                    <a:cubicBezTo>
                      <a:pt x="614" y="36"/>
                      <a:pt x="614" y="36"/>
                      <a:pt x="614" y="36"/>
                    </a:cubicBezTo>
                    <a:cubicBezTo>
                      <a:pt x="614" y="36"/>
                      <a:pt x="614" y="36"/>
                      <a:pt x="613" y="36"/>
                    </a:cubicBezTo>
                    <a:cubicBezTo>
                      <a:pt x="613" y="36"/>
                      <a:pt x="611" y="35"/>
                      <a:pt x="612" y="36"/>
                    </a:cubicBezTo>
                    <a:cubicBezTo>
                      <a:pt x="613" y="37"/>
                      <a:pt x="613" y="37"/>
                      <a:pt x="614" y="37"/>
                    </a:cubicBezTo>
                    <a:cubicBezTo>
                      <a:pt x="615" y="38"/>
                      <a:pt x="615" y="38"/>
                      <a:pt x="615" y="39"/>
                    </a:cubicBezTo>
                    <a:cubicBezTo>
                      <a:pt x="616" y="39"/>
                      <a:pt x="616" y="39"/>
                      <a:pt x="617" y="39"/>
                    </a:cubicBezTo>
                    <a:cubicBezTo>
                      <a:pt x="617" y="40"/>
                      <a:pt x="617" y="40"/>
                      <a:pt x="617" y="40"/>
                    </a:cubicBezTo>
                    <a:cubicBezTo>
                      <a:pt x="617" y="39"/>
                      <a:pt x="617" y="39"/>
                      <a:pt x="617" y="40"/>
                    </a:cubicBezTo>
                    <a:cubicBezTo>
                      <a:pt x="617" y="41"/>
                      <a:pt x="618" y="41"/>
                      <a:pt x="618" y="40"/>
                    </a:cubicBezTo>
                    <a:cubicBezTo>
                      <a:pt x="618" y="40"/>
                      <a:pt x="618" y="40"/>
                      <a:pt x="618" y="41"/>
                    </a:cubicBezTo>
                    <a:cubicBezTo>
                      <a:pt x="616" y="43"/>
                      <a:pt x="616" y="43"/>
                      <a:pt x="616" y="43"/>
                    </a:cubicBezTo>
                    <a:cubicBezTo>
                      <a:pt x="615" y="43"/>
                      <a:pt x="616" y="43"/>
                      <a:pt x="615" y="43"/>
                    </a:cubicBezTo>
                    <a:cubicBezTo>
                      <a:pt x="615" y="43"/>
                      <a:pt x="617" y="43"/>
                      <a:pt x="615" y="43"/>
                    </a:cubicBezTo>
                    <a:cubicBezTo>
                      <a:pt x="613" y="43"/>
                      <a:pt x="613" y="43"/>
                      <a:pt x="613" y="44"/>
                    </a:cubicBezTo>
                    <a:cubicBezTo>
                      <a:pt x="612" y="44"/>
                      <a:pt x="612" y="44"/>
                      <a:pt x="611" y="45"/>
                    </a:cubicBezTo>
                    <a:cubicBezTo>
                      <a:pt x="611" y="45"/>
                      <a:pt x="611" y="45"/>
                      <a:pt x="611" y="46"/>
                    </a:cubicBezTo>
                    <a:cubicBezTo>
                      <a:pt x="610" y="47"/>
                      <a:pt x="610" y="47"/>
                      <a:pt x="610" y="48"/>
                    </a:cubicBezTo>
                    <a:cubicBezTo>
                      <a:pt x="609" y="48"/>
                      <a:pt x="611" y="48"/>
                      <a:pt x="611" y="48"/>
                    </a:cubicBezTo>
                    <a:cubicBezTo>
                      <a:pt x="611" y="48"/>
                      <a:pt x="611" y="48"/>
                      <a:pt x="612" y="48"/>
                    </a:cubicBezTo>
                    <a:cubicBezTo>
                      <a:pt x="612" y="48"/>
                      <a:pt x="612" y="48"/>
                      <a:pt x="612" y="48"/>
                    </a:cubicBezTo>
                    <a:cubicBezTo>
                      <a:pt x="612" y="48"/>
                      <a:pt x="612" y="48"/>
                      <a:pt x="613" y="48"/>
                    </a:cubicBezTo>
                    <a:cubicBezTo>
                      <a:pt x="613" y="49"/>
                      <a:pt x="613" y="49"/>
                      <a:pt x="614" y="50"/>
                    </a:cubicBezTo>
                    <a:cubicBezTo>
                      <a:pt x="615" y="50"/>
                      <a:pt x="617" y="52"/>
                      <a:pt x="619" y="53"/>
                    </a:cubicBezTo>
                    <a:cubicBezTo>
                      <a:pt x="621" y="54"/>
                      <a:pt x="622" y="53"/>
                      <a:pt x="621" y="54"/>
                    </a:cubicBezTo>
                    <a:cubicBezTo>
                      <a:pt x="621" y="56"/>
                      <a:pt x="621" y="55"/>
                      <a:pt x="621" y="56"/>
                    </a:cubicBezTo>
                    <a:cubicBezTo>
                      <a:pt x="620" y="57"/>
                      <a:pt x="619" y="58"/>
                      <a:pt x="620" y="60"/>
                    </a:cubicBezTo>
                    <a:cubicBezTo>
                      <a:pt x="621" y="61"/>
                      <a:pt x="621" y="62"/>
                      <a:pt x="622" y="62"/>
                    </a:cubicBezTo>
                    <a:cubicBezTo>
                      <a:pt x="623" y="63"/>
                      <a:pt x="624" y="63"/>
                      <a:pt x="624" y="65"/>
                    </a:cubicBezTo>
                    <a:cubicBezTo>
                      <a:pt x="625" y="66"/>
                      <a:pt x="624" y="66"/>
                      <a:pt x="625" y="67"/>
                    </a:cubicBezTo>
                    <a:cubicBezTo>
                      <a:pt x="627" y="67"/>
                      <a:pt x="629" y="67"/>
                      <a:pt x="630" y="67"/>
                    </a:cubicBezTo>
                    <a:cubicBezTo>
                      <a:pt x="630" y="67"/>
                      <a:pt x="631" y="67"/>
                      <a:pt x="631" y="67"/>
                    </a:cubicBezTo>
                    <a:cubicBezTo>
                      <a:pt x="631" y="67"/>
                      <a:pt x="631" y="67"/>
                      <a:pt x="632" y="66"/>
                    </a:cubicBezTo>
                    <a:cubicBezTo>
                      <a:pt x="634" y="66"/>
                      <a:pt x="633" y="66"/>
                      <a:pt x="634" y="66"/>
                    </a:cubicBezTo>
                    <a:cubicBezTo>
                      <a:pt x="636" y="66"/>
                      <a:pt x="633" y="66"/>
                      <a:pt x="636" y="66"/>
                    </a:cubicBezTo>
                    <a:cubicBezTo>
                      <a:pt x="638" y="66"/>
                      <a:pt x="638" y="65"/>
                      <a:pt x="639" y="66"/>
                    </a:cubicBezTo>
                    <a:cubicBezTo>
                      <a:pt x="641" y="66"/>
                      <a:pt x="639" y="66"/>
                      <a:pt x="642" y="66"/>
                    </a:cubicBezTo>
                    <a:cubicBezTo>
                      <a:pt x="644" y="67"/>
                      <a:pt x="645" y="66"/>
                      <a:pt x="646" y="67"/>
                    </a:cubicBezTo>
                    <a:cubicBezTo>
                      <a:pt x="647" y="67"/>
                      <a:pt x="649" y="68"/>
                      <a:pt x="650" y="68"/>
                    </a:cubicBezTo>
                    <a:cubicBezTo>
                      <a:pt x="650" y="68"/>
                      <a:pt x="651" y="69"/>
                      <a:pt x="651" y="69"/>
                    </a:cubicBezTo>
                    <a:cubicBezTo>
                      <a:pt x="651" y="70"/>
                      <a:pt x="651" y="70"/>
                      <a:pt x="652" y="70"/>
                    </a:cubicBezTo>
                    <a:cubicBezTo>
                      <a:pt x="653" y="71"/>
                      <a:pt x="653" y="71"/>
                      <a:pt x="654" y="71"/>
                    </a:cubicBezTo>
                    <a:cubicBezTo>
                      <a:pt x="655" y="72"/>
                      <a:pt x="656" y="72"/>
                      <a:pt x="656" y="73"/>
                    </a:cubicBezTo>
                    <a:cubicBezTo>
                      <a:pt x="655" y="73"/>
                      <a:pt x="655" y="73"/>
                      <a:pt x="655" y="73"/>
                    </a:cubicBezTo>
                    <a:cubicBezTo>
                      <a:pt x="654" y="72"/>
                      <a:pt x="654" y="72"/>
                      <a:pt x="654" y="73"/>
                    </a:cubicBezTo>
                    <a:cubicBezTo>
                      <a:pt x="653" y="73"/>
                      <a:pt x="653" y="75"/>
                      <a:pt x="653" y="75"/>
                    </a:cubicBezTo>
                    <a:cubicBezTo>
                      <a:pt x="653" y="75"/>
                      <a:pt x="654" y="76"/>
                      <a:pt x="655" y="76"/>
                    </a:cubicBezTo>
                    <a:cubicBezTo>
                      <a:pt x="655" y="76"/>
                      <a:pt x="655" y="77"/>
                      <a:pt x="656" y="78"/>
                    </a:cubicBezTo>
                    <a:cubicBezTo>
                      <a:pt x="657" y="78"/>
                      <a:pt x="657" y="78"/>
                      <a:pt x="658" y="78"/>
                    </a:cubicBezTo>
                    <a:cubicBezTo>
                      <a:pt x="659" y="78"/>
                      <a:pt x="659" y="78"/>
                      <a:pt x="661" y="78"/>
                    </a:cubicBezTo>
                    <a:cubicBezTo>
                      <a:pt x="661" y="79"/>
                      <a:pt x="662" y="78"/>
                      <a:pt x="663" y="78"/>
                    </a:cubicBezTo>
                    <a:cubicBezTo>
                      <a:pt x="664" y="78"/>
                      <a:pt x="664" y="78"/>
                      <a:pt x="665" y="78"/>
                    </a:cubicBezTo>
                    <a:cubicBezTo>
                      <a:pt x="665" y="79"/>
                      <a:pt x="666" y="80"/>
                      <a:pt x="665" y="80"/>
                    </a:cubicBezTo>
                    <a:cubicBezTo>
                      <a:pt x="664" y="80"/>
                      <a:pt x="662" y="80"/>
                      <a:pt x="662" y="79"/>
                    </a:cubicBezTo>
                    <a:cubicBezTo>
                      <a:pt x="661" y="79"/>
                      <a:pt x="662" y="79"/>
                      <a:pt x="661" y="79"/>
                    </a:cubicBezTo>
                    <a:cubicBezTo>
                      <a:pt x="659" y="79"/>
                      <a:pt x="659" y="79"/>
                      <a:pt x="658" y="79"/>
                    </a:cubicBezTo>
                    <a:cubicBezTo>
                      <a:pt x="657" y="79"/>
                      <a:pt x="656" y="79"/>
                      <a:pt x="656" y="79"/>
                    </a:cubicBezTo>
                    <a:cubicBezTo>
                      <a:pt x="655" y="78"/>
                      <a:pt x="655" y="78"/>
                      <a:pt x="654" y="78"/>
                    </a:cubicBezTo>
                    <a:cubicBezTo>
                      <a:pt x="653" y="77"/>
                      <a:pt x="652" y="77"/>
                      <a:pt x="652" y="77"/>
                    </a:cubicBezTo>
                    <a:cubicBezTo>
                      <a:pt x="651" y="75"/>
                      <a:pt x="651" y="75"/>
                      <a:pt x="651" y="75"/>
                    </a:cubicBezTo>
                    <a:cubicBezTo>
                      <a:pt x="651" y="75"/>
                      <a:pt x="652" y="76"/>
                      <a:pt x="651" y="75"/>
                    </a:cubicBezTo>
                    <a:cubicBezTo>
                      <a:pt x="650" y="73"/>
                      <a:pt x="650" y="72"/>
                      <a:pt x="650" y="72"/>
                    </a:cubicBezTo>
                    <a:cubicBezTo>
                      <a:pt x="650" y="72"/>
                      <a:pt x="649" y="70"/>
                      <a:pt x="647" y="70"/>
                    </a:cubicBezTo>
                    <a:cubicBezTo>
                      <a:pt x="646" y="70"/>
                      <a:pt x="645" y="69"/>
                      <a:pt x="644" y="69"/>
                    </a:cubicBezTo>
                    <a:cubicBezTo>
                      <a:pt x="643" y="68"/>
                      <a:pt x="643" y="68"/>
                      <a:pt x="643" y="68"/>
                    </a:cubicBezTo>
                    <a:cubicBezTo>
                      <a:pt x="643" y="68"/>
                      <a:pt x="644" y="68"/>
                      <a:pt x="643" y="68"/>
                    </a:cubicBezTo>
                    <a:cubicBezTo>
                      <a:pt x="642" y="68"/>
                      <a:pt x="642" y="68"/>
                      <a:pt x="640" y="68"/>
                    </a:cubicBezTo>
                    <a:cubicBezTo>
                      <a:pt x="638" y="67"/>
                      <a:pt x="638" y="67"/>
                      <a:pt x="638" y="68"/>
                    </a:cubicBezTo>
                    <a:cubicBezTo>
                      <a:pt x="637" y="68"/>
                      <a:pt x="638" y="68"/>
                      <a:pt x="637" y="68"/>
                    </a:cubicBezTo>
                    <a:cubicBezTo>
                      <a:pt x="636" y="68"/>
                      <a:pt x="635" y="68"/>
                      <a:pt x="635" y="68"/>
                    </a:cubicBezTo>
                    <a:cubicBezTo>
                      <a:pt x="634" y="68"/>
                      <a:pt x="634" y="68"/>
                      <a:pt x="634" y="68"/>
                    </a:cubicBezTo>
                    <a:cubicBezTo>
                      <a:pt x="634" y="68"/>
                      <a:pt x="633" y="68"/>
                      <a:pt x="632" y="69"/>
                    </a:cubicBezTo>
                    <a:cubicBezTo>
                      <a:pt x="632" y="69"/>
                      <a:pt x="632" y="68"/>
                      <a:pt x="632" y="68"/>
                    </a:cubicBezTo>
                    <a:cubicBezTo>
                      <a:pt x="632" y="68"/>
                      <a:pt x="632" y="68"/>
                      <a:pt x="631" y="69"/>
                    </a:cubicBezTo>
                    <a:cubicBezTo>
                      <a:pt x="631" y="69"/>
                      <a:pt x="631" y="70"/>
                      <a:pt x="631" y="70"/>
                    </a:cubicBezTo>
                    <a:cubicBezTo>
                      <a:pt x="631" y="70"/>
                      <a:pt x="631" y="70"/>
                      <a:pt x="631" y="71"/>
                    </a:cubicBezTo>
                    <a:cubicBezTo>
                      <a:pt x="632" y="72"/>
                      <a:pt x="632" y="71"/>
                      <a:pt x="632" y="72"/>
                    </a:cubicBezTo>
                    <a:cubicBezTo>
                      <a:pt x="632" y="72"/>
                      <a:pt x="632" y="72"/>
                      <a:pt x="632" y="72"/>
                    </a:cubicBezTo>
                    <a:cubicBezTo>
                      <a:pt x="632" y="72"/>
                      <a:pt x="631" y="72"/>
                      <a:pt x="632" y="72"/>
                    </a:cubicBezTo>
                    <a:cubicBezTo>
                      <a:pt x="634" y="73"/>
                      <a:pt x="634" y="73"/>
                      <a:pt x="634" y="73"/>
                    </a:cubicBezTo>
                    <a:cubicBezTo>
                      <a:pt x="635" y="74"/>
                      <a:pt x="634" y="74"/>
                      <a:pt x="635" y="75"/>
                    </a:cubicBezTo>
                    <a:cubicBezTo>
                      <a:pt x="636" y="75"/>
                      <a:pt x="636" y="75"/>
                      <a:pt x="636" y="75"/>
                    </a:cubicBezTo>
                    <a:cubicBezTo>
                      <a:pt x="636" y="75"/>
                      <a:pt x="636" y="75"/>
                      <a:pt x="636" y="75"/>
                    </a:cubicBezTo>
                    <a:cubicBezTo>
                      <a:pt x="637" y="76"/>
                      <a:pt x="638" y="76"/>
                      <a:pt x="637" y="77"/>
                    </a:cubicBezTo>
                    <a:cubicBezTo>
                      <a:pt x="637" y="78"/>
                      <a:pt x="639" y="78"/>
                      <a:pt x="637" y="78"/>
                    </a:cubicBezTo>
                    <a:cubicBezTo>
                      <a:pt x="635" y="79"/>
                      <a:pt x="635" y="79"/>
                      <a:pt x="635" y="79"/>
                    </a:cubicBezTo>
                    <a:cubicBezTo>
                      <a:pt x="635" y="80"/>
                      <a:pt x="633" y="82"/>
                      <a:pt x="634" y="83"/>
                    </a:cubicBezTo>
                    <a:cubicBezTo>
                      <a:pt x="635" y="84"/>
                      <a:pt x="635" y="84"/>
                      <a:pt x="634" y="84"/>
                    </a:cubicBezTo>
                    <a:cubicBezTo>
                      <a:pt x="633" y="85"/>
                      <a:pt x="633" y="85"/>
                      <a:pt x="633" y="85"/>
                    </a:cubicBezTo>
                    <a:cubicBezTo>
                      <a:pt x="633" y="85"/>
                      <a:pt x="632" y="84"/>
                      <a:pt x="632" y="85"/>
                    </a:cubicBezTo>
                    <a:cubicBezTo>
                      <a:pt x="631" y="86"/>
                      <a:pt x="631" y="86"/>
                      <a:pt x="631" y="86"/>
                    </a:cubicBezTo>
                    <a:cubicBezTo>
                      <a:pt x="631" y="86"/>
                      <a:pt x="630" y="86"/>
                      <a:pt x="629" y="87"/>
                    </a:cubicBezTo>
                    <a:cubicBezTo>
                      <a:pt x="629" y="87"/>
                      <a:pt x="628" y="87"/>
                      <a:pt x="628" y="87"/>
                    </a:cubicBezTo>
                    <a:cubicBezTo>
                      <a:pt x="628" y="88"/>
                      <a:pt x="627" y="88"/>
                      <a:pt x="627" y="89"/>
                    </a:cubicBezTo>
                    <a:cubicBezTo>
                      <a:pt x="627" y="89"/>
                      <a:pt x="627" y="90"/>
                      <a:pt x="626" y="90"/>
                    </a:cubicBezTo>
                    <a:cubicBezTo>
                      <a:pt x="626" y="90"/>
                      <a:pt x="625" y="90"/>
                      <a:pt x="625" y="90"/>
                    </a:cubicBezTo>
                    <a:cubicBezTo>
                      <a:pt x="624" y="90"/>
                      <a:pt x="624" y="90"/>
                      <a:pt x="624" y="90"/>
                    </a:cubicBezTo>
                    <a:cubicBezTo>
                      <a:pt x="622" y="90"/>
                      <a:pt x="621" y="89"/>
                      <a:pt x="621" y="89"/>
                    </a:cubicBezTo>
                    <a:cubicBezTo>
                      <a:pt x="621" y="89"/>
                      <a:pt x="621" y="89"/>
                      <a:pt x="621" y="89"/>
                    </a:cubicBezTo>
                    <a:cubicBezTo>
                      <a:pt x="618" y="89"/>
                      <a:pt x="618" y="89"/>
                      <a:pt x="618" y="89"/>
                    </a:cubicBezTo>
                    <a:cubicBezTo>
                      <a:pt x="617" y="89"/>
                      <a:pt x="617" y="89"/>
                      <a:pt x="617" y="89"/>
                    </a:cubicBezTo>
                    <a:cubicBezTo>
                      <a:pt x="617" y="89"/>
                      <a:pt x="617" y="89"/>
                      <a:pt x="617" y="89"/>
                    </a:cubicBezTo>
                    <a:cubicBezTo>
                      <a:pt x="615" y="89"/>
                      <a:pt x="615" y="89"/>
                      <a:pt x="615" y="89"/>
                    </a:cubicBezTo>
                    <a:cubicBezTo>
                      <a:pt x="615" y="89"/>
                      <a:pt x="615" y="89"/>
                      <a:pt x="615" y="89"/>
                    </a:cubicBezTo>
                    <a:cubicBezTo>
                      <a:pt x="612" y="89"/>
                      <a:pt x="612" y="89"/>
                      <a:pt x="612" y="89"/>
                    </a:cubicBezTo>
                    <a:cubicBezTo>
                      <a:pt x="610" y="88"/>
                      <a:pt x="610" y="88"/>
                      <a:pt x="610" y="88"/>
                    </a:cubicBezTo>
                    <a:cubicBezTo>
                      <a:pt x="610" y="88"/>
                      <a:pt x="611" y="87"/>
                      <a:pt x="610" y="87"/>
                    </a:cubicBezTo>
                    <a:cubicBezTo>
                      <a:pt x="608" y="87"/>
                      <a:pt x="607" y="88"/>
                      <a:pt x="607" y="87"/>
                    </a:cubicBezTo>
                    <a:cubicBezTo>
                      <a:pt x="607" y="87"/>
                      <a:pt x="607" y="87"/>
                      <a:pt x="607" y="87"/>
                    </a:cubicBezTo>
                    <a:cubicBezTo>
                      <a:pt x="607" y="88"/>
                      <a:pt x="607" y="88"/>
                      <a:pt x="607" y="87"/>
                    </a:cubicBezTo>
                    <a:cubicBezTo>
                      <a:pt x="607" y="87"/>
                      <a:pt x="605" y="86"/>
                      <a:pt x="605" y="86"/>
                    </a:cubicBezTo>
                    <a:cubicBezTo>
                      <a:pt x="605" y="86"/>
                      <a:pt x="605" y="86"/>
                      <a:pt x="605" y="86"/>
                    </a:cubicBezTo>
                    <a:cubicBezTo>
                      <a:pt x="605" y="85"/>
                      <a:pt x="605" y="85"/>
                      <a:pt x="605" y="85"/>
                    </a:cubicBezTo>
                    <a:cubicBezTo>
                      <a:pt x="607" y="85"/>
                      <a:pt x="607" y="85"/>
                      <a:pt x="607" y="85"/>
                    </a:cubicBezTo>
                    <a:cubicBezTo>
                      <a:pt x="609" y="85"/>
                      <a:pt x="609" y="85"/>
                      <a:pt x="609" y="85"/>
                    </a:cubicBezTo>
                    <a:cubicBezTo>
                      <a:pt x="610" y="85"/>
                      <a:pt x="609" y="84"/>
                      <a:pt x="610" y="85"/>
                    </a:cubicBezTo>
                    <a:cubicBezTo>
                      <a:pt x="611" y="85"/>
                      <a:pt x="611" y="86"/>
                      <a:pt x="613" y="86"/>
                    </a:cubicBezTo>
                    <a:cubicBezTo>
                      <a:pt x="615" y="86"/>
                      <a:pt x="615" y="86"/>
                      <a:pt x="616" y="86"/>
                    </a:cubicBezTo>
                    <a:cubicBezTo>
                      <a:pt x="616" y="85"/>
                      <a:pt x="616" y="85"/>
                      <a:pt x="617" y="85"/>
                    </a:cubicBezTo>
                    <a:cubicBezTo>
                      <a:pt x="617" y="85"/>
                      <a:pt x="618" y="85"/>
                      <a:pt x="619" y="84"/>
                    </a:cubicBezTo>
                    <a:cubicBezTo>
                      <a:pt x="619" y="84"/>
                      <a:pt x="621" y="84"/>
                      <a:pt x="621" y="84"/>
                    </a:cubicBezTo>
                    <a:cubicBezTo>
                      <a:pt x="621" y="84"/>
                      <a:pt x="621" y="86"/>
                      <a:pt x="622" y="84"/>
                    </a:cubicBezTo>
                    <a:cubicBezTo>
                      <a:pt x="622" y="81"/>
                      <a:pt x="622" y="82"/>
                      <a:pt x="622" y="81"/>
                    </a:cubicBezTo>
                    <a:cubicBezTo>
                      <a:pt x="623" y="81"/>
                      <a:pt x="624" y="80"/>
                      <a:pt x="624" y="79"/>
                    </a:cubicBezTo>
                    <a:cubicBezTo>
                      <a:pt x="624" y="79"/>
                      <a:pt x="624" y="78"/>
                      <a:pt x="624" y="78"/>
                    </a:cubicBezTo>
                    <a:cubicBezTo>
                      <a:pt x="624" y="78"/>
                      <a:pt x="627" y="78"/>
                      <a:pt x="628" y="78"/>
                    </a:cubicBezTo>
                    <a:cubicBezTo>
                      <a:pt x="628" y="78"/>
                      <a:pt x="626" y="76"/>
                      <a:pt x="626" y="76"/>
                    </a:cubicBezTo>
                    <a:cubicBezTo>
                      <a:pt x="626" y="76"/>
                      <a:pt x="626" y="76"/>
                      <a:pt x="626" y="76"/>
                    </a:cubicBezTo>
                    <a:cubicBezTo>
                      <a:pt x="626" y="76"/>
                      <a:pt x="626" y="76"/>
                      <a:pt x="626" y="76"/>
                    </a:cubicBezTo>
                    <a:cubicBezTo>
                      <a:pt x="626" y="75"/>
                      <a:pt x="624" y="75"/>
                      <a:pt x="624" y="74"/>
                    </a:cubicBezTo>
                    <a:cubicBezTo>
                      <a:pt x="624" y="74"/>
                      <a:pt x="624" y="74"/>
                      <a:pt x="624" y="74"/>
                    </a:cubicBezTo>
                    <a:cubicBezTo>
                      <a:pt x="624" y="74"/>
                      <a:pt x="625" y="73"/>
                      <a:pt x="626" y="73"/>
                    </a:cubicBezTo>
                    <a:cubicBezTo>
                      <a:pt x="626" y="72"/>
                      <a:pt x="627" y="72"/>
                      <a:pt x="627" y="72"/>
                    </a:cubicBezTo>
                    <a:cubicBezTo>
                      <a:pt x="626" y="70"/>
                      <a:pt x="626" y="70"/>
                      <a:pt x="626" y="70"/>
                    </a:cubicBezTo>
                    <a:cubicBezTo>
                      <a:pt x="624" y="70"/>
                      <a:pt x="624" y="70"/>
                      <a:pt x="624" y="70"/>
                    </a:cubicBezTo>
                    <a:cubicBezTo>
                      <a:pt x="621" y="70"/>
                      <a:pt x="621" y="70"/>
                      <a:pt x="621" y="70"/>
                    </a:cubicBezTo>
                    <a:cubicBezTo>
                      <a:pt x="620" y="69"/>
                      <a:pt x="620" y="69"/>
                      <a:pt x="620" y="69"/>
                    </a:cubicBezTo>
                    <a:cubicBezTo>
                      <a:pt x="620" y="69"/>
                      <a:pt x="616" y="67"/>
                      <a:pt x="616" y="65"/>
                    </a:cubicBezTo>
                    <a:cubicBezTo>
                      <a:pt x="616" y="62"/>
                      <a:pt x="615" y="62"/>
                      <a:pt x="615" y="61"/>
                    </a:cubicBezTo>
                    <a:cubicBezTo>
                      <a:pt x="615" y="61"/>
                      <a:pt x="614" y="61"/>
                      <a:pt x="614" y="60"/>
                    </a:cubicBezTo>
                    <a:cubicBezTo>
                      <a:pt x="614" y="60"/>
                      <a:pt x="614" y="59"/>
                      <a:pt x="614" y="59"/>
                    </a:cubicBezTo>
                    <a:cubicBezTo>
                      <a:pt x="612" y="58"/>
                      <a:pt x="612" y="58"/>
                      <a:pt x="612" y="58"/>
                    </a:cubicBezTo>
                    <a:cubicBezTo>
                      <a:pt x="612" y="57"/>
                      <a:pt x="612" y="57"/>
                      <a:pt x="612" y="57"/>
                    </a:cubicBezTo>
                    <a:cubicBezTo>
                      <a:pt x="612" y="57"/>
                      <a:pt x="611" y="56"/>
                      <a:pt x="611" y="55"/>
                    </a:cubicBezTo>
                    <a:cubicBezTo>
                      <a:pt x="611" y="54"/>
                      <a:pt x="611" y="53"/>
                      <a:pt x="611" y="53"/>
                    </a:cubicBezTo>
                    <a:cubicBezTo>
                      <a:pt x="610" y="52"/>
                      <a:pt x="610" y="52"/>
                      <a:pt x="610" y="52"/>
                    </a:cubicBezTo>
                    <a:cubicBezTo>
                      <a:pt x="610" y="52"/>
                      <a:pt x="610" y="51"/>
                      <a:pt x="610" y="51"/>
                    </a:cubicBezTo>
                    <a:cubicBezTo>
                      <a:pt x="609" y="51"/>
                      <a:pt x="607" y="50"/>
                      <a:pt x="607" y="50"/>
                    </a:cubicBezTo>
                    <a:cubicBezTo>
                      <a:pt x="607" y="49"/>
                      <a:pt x="607" y="49"/>
                      <a:pt x="607" y="49"/>
                    </a:cubicBezTo>
                    <a:cubicBezTo>
                      <a:pt x="607" y="49"/>
                      <a:pt x="606" y="49"/>
                      <a:pt x="605" y="49"/>
                    </a:cubicBezTo>
                    <a:cubicBezTo>
                      <a:pt x="605" y="49"/>
                      <a:pt x="604" y="49"/>
                      <a:pt x="604" y="49"/>
                    </a:cubicBezTo>
                    <a:cubicBezTo>
                      <a:pt x="604" y="49"/>
                      <a:pt x="600" y="47"/>
                      <a:pt x="602" y="47"/>
                    </a:cubicBezTo>
                    <a:cubicBezTo>
                      <a:pt x="604" y="46"/>
                      <a:pt x="604" y="46"/>
                      <a:pt x="604" y="46"/>
                    </a:cubicBezTo>
                    <a:cubicBezTo>
                      <a:pt x="604" y="46"/>
                      <a:pt x="604" y="46"/>
                      <a:pt x="604" y="45"/>
                    </a:cubicBezTo>
                    <a:cubicBezTo>
                      <a:pt x="604" y="44"/>
                      <a:pt x="603" y="44"/>
                      <a:pt x="603" y="43"/>
                    </a:cubicBezTo>
                    <a:cubicBezTo>
                      <a:pt x="604" y="42"/>
                      <a:pt x="604" y="42"/>
                      <a:pt x="604" y="42"/>
                    </a:cubicBezTo>
                    <a:cubicBezTo>
                      <a:pt x="604" y="42"/>
                      <a:pt x="604" y="42"/>
                      <a:pt x="604" y="42"/>
                    </a:cubicBezTo>
                    <a:cubicBezTo>
                      <a:pt x="604" y="42"/>
                      <a:pt x="604" y="40"/>
                      <a:pt x="604" y="39"/>
                    </a:cubicBezTo>
                    <a:cubicBezTo>
                      <a:pt x="603" y="39"/>
                      <a:pt x="602" y="38"/>
                      <a:pt x="602" y="38"/>
                    </a:cubicBezTo>
                    <a:cubicBezTo>
                      <a:pt x="602" y="38"/>
                      <a:pt x="602" y="37"/>
                      <a:pt x="602" y="37"/>
                    </a:cubicBezTo>
                    <a:cubicBezTo>
                      <a:pt x="601" y="36"/>
                      <a:pt x="600" y="36"/>
                      <a:pt x="600" y="36"/>
                    </a:cubicBezTo>
                    <a:cubicBezTo>
                      <a:pt x="599" y="36"/>
                      <a:pt x="599" y="36"/>
                      <a:pt x="598" y="36"/>
                    </a:cubicBezTo>
                    <a:cubicBezTo>
                      <a:pt x="597" y="36"/>
                      <a:pt x="597" y="36"/>
                      <a:pt x="597" y="36"/>
                    </a:cubicBezTo>
                    <a:cubicBezTo>
                      <a:pt x="596" y="36"/>
                      <a:pt x="594" y="36"/>
                      <a:pt x="594" y="36"/>
                    </a:cubicBezTo>
                    <a:cubicBezTo>
                      <a:pt x="594" y="36"/>
                      <a:pt x="594" y="36"/>
                      <a:pt x="594" y="36"/>
                    </a:cubicBezTo>
                    <a:cubicBezTo>
                      <a:pt x="592" y="36"/>
                      <a:pt x="592" y="36"/>
                      <a:pt x="592" y="36"/>
                    </a:cubicBezTo>
                    <a:cubicBezTo>
                      <a:pt x="590" y="36"/>
                      <a:pt x="590" y="36"/>
                      <a:pt x="590" y="36"/>
                    </a:cubicBezTo>
                    <a:cubicBezTo>
                      <a:pt x="588" y="35"/>
                      <a:pt x="588" y="35"/>
                      <a:pt x="588" y="35"/>
                    </a:cubicBezTo>
                    <a:cubicBezTo>
                      <a:pt x="588" y="35"/>
                      <a:pt x="586" y="34"/>
                      <a:pt x="588" y="34"/>
                    </a:cubicBezTo>
                    <a:cubicBezTo>
                      <a:pt x="590" y="34"/>
                      <a:pt x="590" y="34"/>
                      <a:pt x="590" y="34"/>
                    </a:cubicBezTo>
                    <a:cubicBezTo>
                      <a:pt x="591" y="34"/>
                      <a:pt x="591" y="34"/>
                      <a:pt x="591" y="34"/>
                    </a:cubicBezTo>
                    <a:cubicBezTo>
                      <a:pt x="591" y="34"/>
                      <a:pt x="591" y="34"/>
                      <a:pt x="591" y="34"/>
                    </a:cubicBezTo>
                    <a:cubicBezTo>
                      <a:pt x="592" y="34"/>
                      <a:pt x="592" y="33"/>
                      <a:pt x="592" y="33"/>
                    </a:cubicBezTo>
                    <a:cubicBezTo>
                      <a:pt x="591" y="32"/>
                      <a:pt x="591" y="32"/>
                      <a:pt x="591" y="32"/>
                    </a:cubicBezTo>
                    <a:cubicBezTo>
                      <a:pt x="589" y="32"/>
                      <a:pt x="589" y="32"/>
                      <a:pt x="589" y="32"/>
                    </a:cubicBezTo>
                    <a:cubicBezTo>
                      <a:pt x="588" y="32"/>
                      <a:pt x="588" y="32"/>
                      <a:pt x="588" y="32"/>
                    </a:cubicBezTo>
                    <a:cubicBezTo>
                      <a:pt x="588" y="31"/>
                      <a:pt x="588" y="31"/>
                      <a:pt x="588" y="31"/>
                    </a:cubicBezTo>
                    <a:cubicBezTo>
                      <a:pt x="586" y="31"/>
                      <a:pt x="586" y="31"/>
                      <a:pt x="586" y="31"/>
                    </a:cubicBezTo>
                    <a:cubicBezTo>
                      <a:pt x="586" y="31"/>
                      <a:pt x="586" y="30"/>
                      <a:pt x="586" y="31"/>
                    </a:cubicBezTo>
                    <a:cubicBezTo>
                      <a:pt x="585" y="32"/>
                      <a:pt x="587" y="32"/>
                      <a:pt x="585" y="32"/>
                    </a:cubicBezTo>
                    <a:cubicBezTo>
                      <a:pt x="583" y="32"/>
                      <a:pt x="583" y="32"/>
                      <a:pt x="583" y="32"/>
                    </a:cubicBezTo>
                    <a:cubicBezTo>
                      <a:pt x="583" y="32"/>
                      <a:pt x="582" y="32"/>
                      <a:pt x="582" y="32"/>
                    </a:cubicBezTo>
                    <a:cubicBezTo>
                      <a:pt x="582" y="32"/>
                      <a:pt x="582" y="32"/>
                      <a:pt x="582" y="32"/>
                    </a:cubicBezTo>
                    <a:cubicBezTo>
                      <a:pt x="582" y="32"/>
                      <a:pt x="582" y="32"/>
                      <a:pt x="582" y="33"/>
                    </a:cubicBezTo>
                    <a:cubicBezTo>
                      <a:pt x="582" y="33"/>
                      <a:pt x="582" y="33"/>
                      <a:pt x="582" y="33"/>
                    </a:cubicBezTo>
                    <a:cubicBezTo>
                      <a:pt x="583" y="34"/>
                      <a:pt x="583" y="34"/>
                      <a:pt x="583" y="34"/>
                    </a:cubicBezTo>
                    <a:cubicBezTo>
                      <a:pt x="583" y="35"/>
                      <a:pt x="583" y="35"/>
                      <a:pt x="583" y="35"/>
                    </a:cubicBezTo>
                    <a:cubicBezTo>
                      <a:pt x="582" y="35"/>
                      <a:pt x="582" y="35"/>
                      <a:pt x="582" y="35"/>
                    </a:cubicBezTo>
                    <a:cubicBezTo>
                      <a:pt x="581" y="35"/>
                      <a:pt x="581" y="35"/>
                      <a:pt x="581" y="35"/>
                    </a:cubicBezTo>
                    <a:cubicBezTo>
                      <a:pt x="581" y="35"/>
                      <a:pt x="581" y="35"/>
                      <a:pt x="581" y="36"/>
                    </a:cubicBezTo>
                    <a:cubicBezTo>
                      <a:pt x="581" y="36"/>
                      <a:pt x="581" y="36"/>
                      <a:pt x="581" y="36"/>
                    </a:cubicBezTo>
                    <a:cubicBezTo>
                      <a:pt x="581" y="36"/>
                      <a:pt x="581" y="36"/>
                      <a:pt x="580" y="36"/>
                    </a:cubicBezTo>
                    <a:cubicBezTo>
                      <a:pt x="580" y="37"/>
                      <a:pt x="580" y="38"/>
                      <a:pt x="580" y="38"/>
                    </a:cubicBezTo>
                    <a:cubicBezTo>
                      <a:pt x="580" y="38"/>
                      <a:pt x="580" y="38"/>
                      <a:pt x="580" y="38"/>
                    </a:cubicBezTo>
                    <a:cubicBezTo>
                      <a:pt x="580" y="38"/>
                      <a:pt x="580" y="38"/>
                      <a:pt x="580" y="38"/>
                    </a:cubicBezTo>
                    <a:cubicBezTo>
                      <a:pt x="580" y="39"/>
                      <a:pt x="580" y="39"/>
                      <a:pt x="580" y="39"/>
                    </a:cubicBezTo>
                    <a:cubicBezTo>
                      <a:pt x="580" y="39"/>
                      <a:pt x="580" y="41"/>
                      <a:pt x="580" y="41"/>
                    </a:cubicBezTo>
                    <a:cubicBezTo>
                      <a:pt x="581" y="41"/>
                      <a:pt x="581" y="42"/>
                      <a:pt x="581" y="42"/>
                    </a:cubicBezTo>
                    <a:cubicBezTo>
                      <a:pt x="581" y="43"/>
                      <a:pt x="581" y="43"/>
                      <a:pt x="580" y="44"/>
                    </a:cubicBezTo>
                    <a:cubicBezTo>
                      <a:pt x="580" y="44"/>
                      <a:pt x="580" y="44"/>
                      <a:pt x="580" y="44"/>
                    </a:cubicBezTo>
                    <a:cubicBezTo>
                      <a:pt x="579" y="45"/>
                      <a:pt x="579" y="45"/>
                      <a:pt x="579" y="45"/>
                    </a:cubicBezTo>
                    <a:cubicBezTo>
                      <a:pt x="579" y="46"/>
                      <a:pt x="579" y="46"/>
                      <a:pt x="579" y="46"/>
                    </a:cubicBezTo>
                    <a:cubicBezTo>
                      <a:pt x="578" y="46"/>
                      <a:pt x="579" y="46"/>
                      <a:pt x="578" y="46"/>
                    </a:cubicBezTo>
                    <a:cubicBezTo>
                      <a:pt x="577" y="46"/>
                      <a:pt x="576" y="47"/>
                      <a:pt x="576" y="47"/>
                    </a:cubicBezTo>
                    <a:cubicBezTo>
                      <a:pt x="575" y="47"/>
                      <a:pt x="575" y="47"/>
                      <a:pt x="575" y="47"/>
                    </a:cubicBezTo>
                    <a:cubicBezTo>
                      <a:pt x="575" y="47"/>
                      <a:pt x="576" y="47"/>
                      <a:pt x="575" y="47"/>
                    </a:cubicBezTo>
                    <a:cubicBezTo>
                      <a:pt x="574" y="48"/>
                      <a:pt x="574" y="49"/>
                      <a:pt x="574" y="49"/>
                    </a:cubicBezTo>
                    <a:cubicBezTo>
                      <a:pt x="573" y="49"/>
                      <a:pt x="574" y="49"/>
                      <a:pt x="574" y="50"/>
                    </a:cubicBezTo>
                    <a:cubicBezTo>
                      <a:pt x="573" y="50"/>
                      <a:pt x="573" y="50"/>
                      <a:pt x="573" y="50"/>
                    </a:cubicBezTo>
                    <a:cubicBezTo>
                      <a:pt x="573" y="51"/>
                      <a:pt x="573" y="51"/>
                      <a:pt x="573" y="52"/>
                    </a:cubicBezTo>
                    <a:cubicBezTo>
                      <a:pt x="573" y="52"/>
                      <a:pt x="573" y="52"/>
                      <a:pt x="573" y="52"/>
                    </a:cubicBezTo>
                    <a:cubicBezTo>
                      <a:pt x="574" y="52"/>
                      <a:pt x="574" y="52"/>
                      <a:pt x="575" y="52"/>
                    </a:cubicBezTo>
                    <a:cubicBezTo>
                      <a:pt x="576" y="52"/>
                      <a:pt x="575" y="52"/>
                      <a:pt x="576" y="52"/>
                    </a:cubicBezTo>
                    <a:cubicBezTo>
                      <a:pt x="577" y="53"/>
                      <a:pt x="577" y="53"/>
                      <a:pt x="577" y="53"/>
                    </a:cubicBezTo>
                    <a:cubicBezTo>
                      <a:pt x="577" y="53"/>
                      <a:pt x="577" y="53"/>
                      <a:pt x="577" y="53"/>
                    </a:cubicBezTo>
                    <a:cubicBezTo>
                      <a:pt x="578" y="53"/>
                      <a:pt x="578" y="53"/>
                      <a:pt x="578" y="54"/>
                    </a:cubicBezTo>
                    <a:cubicBezTo>
                      <a:pt x="578" y="54"/>
                      <a:pt x="578" y="54"/>
                      <a:pt x="578" y="54"/>
                    </a:cubicBezTo>
                    <a:cubicBezTo>
                      <a:pt x="578" y="54"/>
                      <a:pt x="578" y="54"/>
                      <a:pt x="578" y="55"/>
                    </a:cubicBezTo>
                    <a:cubicBezTo>
                      <a:pt x="579" y="55"/>
                      <a:pt x="578" y="57"/>
                      <a:pt x="579" y="57"/>
                    </a:cubicBezTo>
                    <a:cubicBezTo>
                      <a:pt x="580" y="57"/>
                      <a:pt x="580" y="57"/>
                      <a:pt x="580" y="57"/>
                    </a:cubicBezTo>
                    <a:cubicBezTo>
                      <a:pt x="580" y="58"/>
                      <a:pt x="580" y="58"/>
                      <a:pt x="580" y="58"/>
                    </a:cubicBezTo>
                    <a:cubicBezTo>
                      <a:pt x="580" y="58"/>
                      <a:pt x="580" y="58"/>
                      <a:pt x="580" y="58"/>
                    </a:cubicBezTo>
                    <a:cubicBezTo>
                      <a:pt x="579" y="59"/>
                      <a:pt x="579" y="59"/>
                      <a:pt x="579" y="59"/>
                    </a:cubicBezTo>
                    <a:cubicBezTo>
                      <a:pt x="579" y="59"/>
                      <a:pt x="578" y="58"/>
                      <a:pt x="578" y="59"/>
                    </a:cubicBezTo>
                    <a:cubicBezTo>
                      <a:pt x="579" y="60"/>
                      <a:pt x="578" y="60"/>
                      <a:pt x="579" y="60"/>
                    </a:cubicBezTo>
                    <a:cubicBezTo>
                      <a:pt x="579" y="61"/>
                      <a:pt x="579" y="60"/>
                      <a:pt x="579" y="61"/>
                    </a:cubicBezTo>
                    <a:cubicBezTo>
                      <a:pt x="579" y="61"/>
                      <a:pt x="579" y="61"/>
                      <a:pt x="579" y="61"/>
                    </a:cubicBezTo>
                    <a:cubicBezTo>
                      <a:pt x="579" y="61"/>
                      <a:pt x="579" y="61"/>
                      <a:pt x="579" y="61"/>
                    </a:cubicBezTo>
                    <a:cubicBezTo>
                      <a:pt x="579" y="61"/>
                      <a:pt x="579" y="62"/>
                      <a:pt x="580" y="62"/>
                    </a:cubicBezTo>
                    <a:cubicBezTo>
                      <a:pt x="580" y="62"/>
                      <a:pt x="580" y="63"/>
                      <a:pt x="580" y="63"/>
                    </a:cubicBezTo>
                    <a:cubicBezTo>
                      <a:pt x="581" y="62"/>
                      <a:pt x="581" y="62"/>
                      <a:pt x="581" y="62"/>
                    </a:cubicBezTo>
                    <a:cubicBezTo>
                      <a:pt x="581" y="62"/>
                      <a:pt x="581" y="63"/>
                      <a:pt x="581" y="62"/>
                    </a:cubicBezTo>
                    <a:cubicBezTo>
                      <a:pt x="581" y="62"/>
                      <a:pt x="581" y="62"/>
                      <a:pt x="581" y="62"/>
                    </a:cubicBezTo>
                    <a:cubicBezTo>
                      <a:pt x="581" y="62"/>
                      <a:pt x="581" y="62"/>
                      <a:pt x="582" y="62"/>
                    </a:cubicBezTo>
                    <a:cubicBezTo>
                      <a:pt x="583" y="62"/>
                      <a:pt x="582" y="62"/>
                      <a:pt x="583" y="62"/>
                    </a:cubicBezTo>
                    <a:cubicBezTo>
                      <a:pt x="584" y="62"/>
                      <a:pt x="583" y="62"/>
                      <a:pt x="584" y="62"/>
                    </a:cubicBezTo>
                    <a:cubicBezTo>
                      <a:pt x="584" y="62"/>
                      <a:pt x="585" y="62"/>
                      <a:pt x="585" y="62"/>
                    </a:cubicBezTo>
                    <a:cubicBezTo>
                      <a:pt x="585" y="62"/>
                      <a:pt x="585" y="62"/>
                      <a:pt x="585" y="62"/>
                    </a:cubicBezTo>
                    <a:cubicBezTo>
                      <a:pt x="585" y="62"/>
                      <a:pt x="585" y="62"/>
                      <a:pt x="585" y="62"/>
                    </a:cubicBezTo>
                    <a:cubicBezTo>
                      <a:pt x="586" y="63"/>
                      <a:pt x="586" y="63"/>
                      <a:pt x="586" y="63"/>
                    </a:cubicBezTo>
                    <a:cubicBezTo>
                      <a:pt x="587" y="63"/>
                      <a:pt x="586" y="63"/>
                      <a:pt x="587" y="63"/>
                    </a:cubicBezTo>
                    <a:cubicBezTo>
                      <a:pt x="588" y="63"/>
                      <a:pt x="588" y="63"/>
                      <a:pt x="588" y="63"/>
                    </a:cubicBezTo>
                    <a:cubicBezTo>
                      <a:pt x="588" y="64"/>
                      <a:pt x="588" y="64"/>
                      <a:pt x="588" y="64"/>
                    </a:cubicBezTo>
                    <a:cubicBezTo>
                      <a:pt x="589" y="65"/>
                      <a:pt x="589" y="65"/>
                      <a:pt x="589" y="65"/>
                    </a:cubicBezTo>
                    <a:cubicBezTo>
                      <a:pt x="589" y="65"/>
                      <a:pt x="590" y="66"/>
                      <a:pt x="590" y="66"/>
                    </a:cubicBezTo>
                    <a:cubicBezTo>
                      <a:pt x="591" y="66"/>
                      <a:pt x="591" y="66"/>
                      <a:pt x="591" y="66"/>
                    </a:cubicBezTo>
                    <a:cubicBezTo>
                      <a:pt x="591" y="67"/>
                      <a:pt x="591" y="67"/>
                      <a:pt x="591" y="67"/>
                    </a:cubicBezTo>
                    <a:cubicBezTo>
                      <a:pt x="592" y="67"/>
                      <a:pt x="592" y="67"/>
                      <a:pt x="592" y="67"/>
                    </a:cubicBezTo>
                    <a:cubicBezTo>
                      <a:pt x="593" y="67"/>
                      <a:pt x="593" y="68"/>
                      <a:pt x="594" y="68"/>
                    </a:cubicBezTo>
                    <a:cubicBezTo>
                      <a:pt x="595" y="68"/>
                      <a:pt x="594" y="68"/>
                      <a:pt x="595" y="68"/>
                    </a:cubicBezTo>
                    <a:cubicBezTo>
                      <a:pt x="596" y="68"/>
                      <a:pt x="596" y="68"/>
                      <a:pt x="596" y="68"/>
                    </a:cubicBezTo>
                    <a:cubicBezTo>
                      <a:pt x="596" y="68"/>
                      <a:pt x="596" y="68"/>
                      <a:pt x="596" y="68"/>
                    </a:cubicBezTo>
                    <a:cubicBezTo>
                      <a:pt x="597" y="68"/>
                      <a:pt x="597" y="69"/>
                      <a:pt x="597" y="69"/>
                    </a:cubicBezTo>
                    <a:cubicBezTo>
                      <a:pt x="597" y="69"/>
                      <a:pt x="597" y="71"/>
                      <a:pt x="597" y="71"/>
                    </a:cubicBezTo>
                    <a:cubicBezTo>
                      <a:pt x="597" y="72"/>
                      <a:pt x="596" y="72"/>
                      <a:pt x="596" y="72"/>
                    </a:cubicBezTo>
                    <a:cubicBezTo>
                      <a:pt x="596" y="73"/>
                      <a:pt x="596" y="73"/>
                      <a:pt x="596" y="73"/>
                    </a:cubicBezTo>
                    <a:cubicBezTo>
                      <a:pt x="596" y="73"/>
                      <a:pt x="595" y="73"/>
                      <a:pt x="595" y="73"/>
                    </a:cubicBezTo>
                    <a:cubicBezTo>
                      <a:pt x="594" y="73"/>
                      <a:pt x="594" y="73"/>
                      <a:pt x="594" y="73"/>
                    </a:cubicBezTo>
                    <a:cubicBezTo>
                      <a:pt x="593" y="72"/>
                      <a:pt x="593" y="72"/>
                      <a:pt x="593" y="72"/>
                    </a:cubicBezTo>
                    <a:cubicBezTo>
                      <a:pt x="593" y="72"/>
                      <a:pt x="593" y="72"/>
                      <a:pt x="592" y="72"/>
                    </a:cubicBezTo>
                    <a:cubicBezTo>
                      <a:pt x="591" y="71"/>
                      <a:pt x="590" y="71"/>
                      <a:pt x="589" y="71"/>
                    </a:cubicBezTo>
                    <a:cubicBezTo>
                      <a:pt x="587" y="71"/>
                      <a:pt x="587" y="71"/>
                      <a:pt x="587" y="71"/>
                    </a:cubicBezTo>
                    <a:cubicBezTo>
                      <a:pt x="586" y="70"/>
                      <a:pt x="586" y="70"/>
                      <a:pt x="586" y="70"/>
                    </a:cubicBezTo>
                    <a:cubicBezTo>
                      <a:pt x="584" y="69"/>
                      <a:pt x="584" y="69"/>
                      <a:pt x="584" y="69"/>
                    </a:cubicBezTo>
                    <a:cubicBezTo>
                      <a:pt x="584" y="69"/>
                      <a:pt x="584" y="68"/>
                      <a:pt x="583" y="68"/>
                    </a:cubicBezTo>
                    <a:cubicBezTo>
                      <a:pt x="583" y="68"/>
                      <a:pt x="580" y="68"/>
                      <a:pt x="580" y="68"/>
                    </a:cubicBezTo>
                    <a:cubicBezTo>
                      <a:pt x="579" y="68"/>
                      <a:pt x="579" y="68"/>
                      <a:pt x="579" y="68"/>
                    </a:cubicBezTo>
                    <a:cubicBezTo>
                      <a:pt x="577" y="66"/>
                      <a:pt x="577" y="66"/>
                      <a:pt x="577" y="66"/>
                    </a:cubicBezTo>
                    <a:cubicBezTo>
                      <a:pt x="571" y="66"/>
                      <a:pt x="571" y="66"/>
                      <a:pt x="571" y="66"/>
                    </a:cubicBezTo>
                    <a:cubicBezTo>
                      <a:pt x="571" y="65"/>
                      <a:pt x="569" y="65"/>
                      <a:pt x="569" y="64"/>
                    </a:cubicBezTo>
                    <a:cubicBezTo>
                      <a:pt x="569" y="64"/>
                      <a:pt x="569" y="64"/>
                      <a:pt x="568" y="64"/>
                    </a:cubicBezTo>
                    <a:cubicBezTo>
                      <a:pt x="568" y="65"/>
                      <a:pt x="568" y="65"/>
                      <a:pt x="567" y="64"/>
                    </a:cubicBezTo>
                    <a:cubicBezTo>
                      <a:pt x="566" y="63"/>
                      <a:pt x="566" y="63"/>
                      <a:pt x="564" y="63"/>
                    </a:cubicBezTo>
                    <a:cubicBezTo>
                      <a:pt x="562" y="62"/>
                      <a:pt x="562" y="62"/>
                      <a:pt x="562" y="62"/>
                    </a:cubicBezTo>
                    <a:cubicBezTo>
                      <a:pt x="562" y="62"/>
                      <a:pt x="561" y="63"/>
                      <a:pt x="560" y="62"/>
                    </a:cubicBezTo>
                    <a:cubicBezTo>
                      <a:pt x="559" y="62"/>
                      <a:pt x="558" y="62"/>
                      <a:pt x="558" y="62"/>
                    </a:cubicBezTo>
                    <a:cubicBezTo>
                      <a:pt x="555" y="62"/>
                      <a:pt x="555" y="62"/>
                      <a:pt x="555" y="62"/>
                    </a:cubicBezTo>
                    <a:cubicBezTo>
                      <a:pt x="553" y="62"/>
                      <a:pt x="553" y="62"/>
                      <a:pt x="553" y="62"/>
                    </a:cubicBezTo>
                    <a:cubicBezTo>
                      <a:pt x="550" y="62"/>
                      <a:pt x="550" y="62"/>
                      <a:pt x="550" y="62"/>
                    </a:cubicBezTo>
                    <a:cubicBezTo>
                      <a:pt x="550" y="62"/>
                      <a:pt x="548" y="61"/>
                      <a:pt x="547" y="61"/>
                    </a:cubicBezTo>
                    <a:cubicBezTo>
                      <a:pt x="546" y="60"/>
                      <a:pt x="544" y="60"/>
                      <a:pt x="544" y="60"/>
                    </a:cubicBezTo>
                    <a:cubicBezTo>
                      <a:pt x="542" y="60"/>
                      <a:pt x="542" y="60"/>
                      <a:pt x="542" y="60"/>
                    </a:cubicBezTo>
                    <a:cubicBezTo>
                      <a:pt x="541" y="60"/>
                      <a:pt x="541" y="60"/>
                      <a:pt x="541" y="60"/>
                    </a:cubicBezTo>
                    <a:cubicBezTo>
                      <a:pt x="539" y="60"/>
                      <a:pt x="539" y="60"/>
                      <a:pt x="539" y="60"/>
                    </a:cubicBezTo>
                    <a:cubicBezTo>
                      <a:pt x="539" y="60"/>
                      <a:pt x="538" y="59"/>
                      <a:pt x="538" y="59"/>
                    </a:cubicBezTo>
                    <a:cubicBezTo>
                      <a:pt x="538" y="59"/>
                      <a:pt x="538" y="59"/>
                      <a:pt x="537" y="58"/>
                    </a:cubicBezTo>
                    <a:cubicBezTo>
                      <a:pt x="536" y="58"/>
                      <a:pt x="536" y="58"/>
                      <a:pt x="536" y="58"/>
                    </a:cubicBezTo>
                    <a:cubicBezTo>
                      <a:pt x="536" y="58"/>
                      <a:pt x="535" y="58"/>
                      <a:pt x="534" y="58"/>
                    </a:cubicBezTo>
                    <a:cubicBezTo>
                      <a:pt x="534" y="57"/>
                      <a:pt x="533" y="57"/>
                      <a:pt x="533" y="57"/>
                    </a:cubicBezTo>
                    <a:cubicBezTo>
                      <a:pt x="532" y="56"/>
                      <a:pt x="532" y="56"/>
                      <a:pt x="532" y="56"/>
                    </a:cubicBezTo>
                    <a:cubicBezTo>
                      <a:pt x="532" y="56"/>
                      <a:pt x="532" y="56"/>
                      <a:pt x="532" y="56"/>
                    </a:cubicBezTo>
                    <a:cubicBezTo>
                      <a:pt x="532" y="57"/>
                      <a:pt x="532" y="57"/>
                      <a:pt x="531" y="56"/>
                    </a:cubicBezTo>
                    <a:cubicBezTo>
                      <a:pt x="530" y="55"/>
                      <a:pt x="530" y="55"/>
                      <a:pt x="530" y="55"/>
                    </a:cubicBezTo>
                    <a:cubicBezTo>
                      <a:pt x="529" y="55"/>
                      <a:pt x="529" y="55"/>
                      <a:pt x="529" y="55"/>
                    </a:cubicBezTo>
                    <a:cubicBezTo>
                      <a:pt x="528" y="55"/>
                      <a:pt x="528" y="55"/>
                      <a:pt x="528" y="55"/>
                    </a:cubicBezTo>
                    <a:cubicBezTo>
                      <a:pt x="528" y="55"/>
                      <a:pt x="527" y="56"/>
                      <a:pt x="527" y="56"/>
                    </a:cubicBezTo>
                    <a:cubicBezTo>
                      <a:pt x="526" y="56"/>
                      <a:pt x="526" y="56"/>
                      <a:pt x="526" y="56"/>
                    </a:cubicBezTo>
                    <a:cubicBezTo>
                      <a:pt x="526" y="57"/>
                      <a:pt x="526" y="57"/>
                      <a:pt x="526" y="57"/>
                    </a:cubicBezTo>
                    <a:cubicBezTo>
                      <a:pt x="526" y="57"/>
                      <a:pt x="526" y="57"/>
                      <a:pt x="526" y="57"/>
                    </a:cubicBezTo>
                    <a:cubicBezTo>
                      <a:pt x="526" y="57"/>
                      <a:pt x="526" y="57"/>
                      <a:pt x="526" y="57"/>
                    </a:cubicBezTo>
                    <a:cubicBezTo>
                      <a:pt x="526" y="57"/>
                      <a:pt x="526" y="57"/>
                      <a:pt x="526" y="57"/>
                    </a:cubicBezTo>
                    <a:cubicBezTo>
                      <a:pt x="527" y="58"/>
                      <a:pt x="527" y="58"/>
                      <a:pt x="527" y="58"/>
                    </a:cubicBezTo>
                    <a:cubicBezTo>
                      <a:pt x="526" y="57"/>
                      <a:pt x="526" y="57"/>
                      <a:pt x="527" y="58"/>
                    </a:cubicBezTo>
                    <a:cubicBezTo>
                      <a:pt x="527" y="58"/>
                      <a:pt x="527" y="58"/>
                      <a:pt x="527" y="58"/>
                    </a:cubicBezTo>
                    <a:cubicBezTo>
                      <a:pt x="528" y="58"/>
                      <a:pt x="528" y="58"/>
                      <a:pt x="528" y="58"/>
                    </a:cubicBezTo>
                    <a:cubicBezTo>
                      <a:pt x="528" y="59"/>
                      <a:pt x="528" y="59"/>
                      <a:pt x="528" y="59"/>
                    </a:cubicBezTo>
                    <a:cubicBezTo>
                      <a:pt x="528" y="59"/>
                      <a:pt x="528" y="59"/>
                      <a:pt x="528" y="59"/>
                    </a:cubicBezTo>
                    <a:cubicBezTo>
                      <a:pt x="529" y="59"/>
                      <a:pt x="528" y="59"/>
                      <a:pt x="529" y="59"/>
                    </a:cubicBezTo>
                    <a:cubicBezTo>
                      <a:pt x="529" y="59"/>
                      <a:pt x="529" y="59"/>
                      <a:pt x="529" y="59"/>
                    </a:cubicBezTo>
                    <a:cubicBezTo>
                      <a:pt x="529" y="59"/>
                      <a:pt x="529" y="59"/>
                      <a:pt x="529" y="59"/>
                    </a:cubicBezTo>
                    <a:cubicBezTo>
                      <a:pt x="530" y="59"/>
                      <a:pt x="528" y="59"/>
                      <a:pt x="530" y="59"/>
                    </a:cubicBezTo>
                    <a:cubicBezTo>
                      <a:pt x="532" y="60"/>
                      <a:pt x="531" y="59"/>
                      <a:pt x="532" y="60"/>
                    </a:cubicBezTo>
                    <a:cubicBezTo>
                      <a:pt x="533" y="60"/>
                      <a:pt x="532" y="60"/>
                      <a:pt x="533" y="60"/>
                    </a:cubicBezTo>
                    <a:cubicBezTo>
                      <a:pt x="533" y="60"/>
                      <a:pt x="533" y="60"/>
                      <a:pt x="533" y="60"/>
                    </a:cubicBezTo>
                    <a:cubicBezTo>
                      <a:pt x="533" y="60"/>
                      <a:pt x="533" y="60"/>
                      <a:pt x="534" y="60"/>
                    </a:cubicBezTo>
                    <a:cubicBezTo>
                      <a:pt x="534" y="60"/>
                      <a:pt x="534" y="60"/>
                      <a:pt x="534" y="60"/>
                    </a:cubicBezTo>
                    <a:cubicBezTo>
                      <a:pt x="534" y="60"/>
                      <a:pt x="534" y="60"/>
                      <a:pt x="534" y="61"/>
                    </a:cubicBezTo>
                    <a:cubicBezTo>
                      <a:pt x="535" y="61"/>
                      <a:pt x="535" y="61"/>
                      <a:pt x="535" y="61"/>
                    </a:cubicBezTo>
                    <a:cubicBezTo>
                      <a:pt x="536" y="61"/>
                      <a:pt x="536" y="61"/>
                      <a:pt x="537" y="61"/>
                    </a:cubicBezTo>
                    <a:cubicBezTo>
                      <a:pt x="538" y="61"/>
                      <a:pt x="539" y="62"/>
                      <a:pt x="539" y="62"/>
                    </a:cubicBezTo>
                    <a:cubicBezTo>
                      <a:pt x="539" y="62"/>
                      <a:pt x="539" y="62"/>
                      <a:pt x="539" y="62"/>
                    </a:cubicBezTo>
                    <a:cubicBezTo>
                      <a:pt x="539" y="62"/>
                      <a:pt x="539" y="62"/>
                      <a:pt x="539" y="62"/>
                    </a:cubicBezTo>
                    <a:cubicBezTo>
                      <a:pt x="540" y="62"/>
                      <a:pt x="540" y="62"/>
                      <a:pt x="540" y="62"/>
                    </a:cubicBezTo>
                    <a:cubicBezTo>
                      <a:pt x="540" y="63"/>
                      <a:pt x="540" y="63"/>
                      <a:pt x="540" y="63"/>
                    </a:cubicBezTo>
                    <a:cubicBezTo>
                      <a:pt x="541" y="64"/>
                      <a:pt x="541" y="64"/>
                      <a:pt x="541" y="64"/>
                    </a:cubicBezTo>
                    <a:cubicBezTo>
                      <a:pt x="542" y="64"/>
                      <a:pt x="542" y="64"/>
                      <a:pt x="542" y="64"/>
                    </a:cubicBezTo>
                    <a:cubicBezTo>
                      <a:pt x="542" y="64"/>
                      <a:pt x="542" y="64"/>
                      <a:pt x="542" y="64"/>
                    </a:cubicBezTo>
                    <a:cubicBezTo>
                      <a:pt x="541" y="64"/>
                      <a:pt x="541" y="64"/>
                      <a:pt x="542" y="64"/>
                    </a:cubicBezTo>
                    <a:cubicBezTo>
                      <a:pt x="542" y="65"/>
                      <a:pt x="542" y="65"/>
                      <a:pt x="543" y="65"/>
                    </a:cubicBezTo>
                    <a:cubicBezTo>
                      <a:pt x="544" y="66"/>
                      <a:pt x="543" y="65"/>
                      <a:pt x="544" y="66"/>
                    </a:cubicBezTo>
                    <a:cubicBezTo>
                      <a:pt x="545" y="66"/>
                      <a:pt x="546" y="66"/>
                      <a:pt x="546" y="67"/>
                    </a:cubicBezTo>
                    <a:cubicBezTo>
                      <a:pt x="546" y="67"/>
                      <a:pt x="546" y="67"/>
                      <a:pt x="546" y="68"/>
                    </a:cubicBezTo>
                    <a:cubicBezTo>
                      <a:pt x="545" y="68"/>
                      <a:pt x="544" y="69"/>
                      <a:pt x="544" y="69"/>
                    </a:cubicBezTo>
                    <a:cubicBezTo>
                      <a:pt x="544" y="69"/>
                      <a:pt x="544" y="69"/>
                      <a:pt x="543" y="69"/>
                    </a:cubicBezTo>
                    <a:cubicBezTo>
                      <a:pt x="542" y="69"/>
                      <a:pt x="542" y="69"/>
                      <a:pt x="542" y="69"/>
                    </a:cubicBezTo>
                    <a:cubicBezTo>
                      <a:pt x="541" y="69"/>
                      <a:pt x="540" y="70"/>
                      <a:pt x="541" y="71"/>
                    </a:cubicBezTo>
                    <a:cubicBezTo>
                      <a:pt x="542" y="72"/>
                      <a:pt x="540" y="73"/>
                      <a:pt x="540" y="73"/>
                    </a:cubicBezTo>
                    <a:cubicBezTo>
                      <a:pt x="538" y="73"/>
                      <a:pt x="538" y="73"/>
                      <a:pt x="538" y="73"/>
                    </a:cubicBezTo>
                    <a:cubicBezTo>
                      <a:pt x="537" y="72"/>
                      <a:pt x="537" y="72"/>
                      <a:pt x="537" y="72"/>
                    </a:cubicBezTo>
                    <a:cubicBezTo>
                      <a:pt x="537" y="72"/>
                      <a:pt x="537" y="72"/>
                      <a:pt x="537" y="72"/>
                    </a:cubicBezTo>
                    <a:cubicBezTo>
                      <a:pt x="537" y="72"/>
                      <a:pt x="536" y="72"/>
                      <a:pt x="536" y="71"/>
                    </a:cubicBezTo>
                    <a:cubicBezTo>
                      <a:pt x="536" y="71"/>
                      <a:pt x="536" y="70"/>
                      <a:pt x="536" y="70"/>
                    </a:cubicBezTo>
                    <a:cubicBezTo>
                      <a:pt x="536" y="69"/>
                      <a:pt x="536" y="69"/>
                      <a:pt x="536" y="69"/>
                    </a:cubicBezTo>
                    <a:cubicBezTo>
                      <a:pt x="537" y="69"/>
                      <a:pt x="537" y="69"/>
                      <a:pt x="537" y="69"/>
                    </a:cubicBezTo>
                    <a:cubicBezTo>
                      <a:pt x="537" y="70"/>
                      <a:pt x="537" y="70"/>
                      <a:pt x="537" y="69"/>
                    </a:cubicBezTo>
                    <a:cubicBezTo>
                      <a:pt x="537" y="69"/>
                      <a:pt x="535" y="68"/>
                      <a:pt x="535" y="68"/>
                    </a:cubicBezTo>
                    <a:cubicBezTo>
                      <a:pt x="535" y="67"/>
                      <a:pt x="535" y="67"/>
                      <a:pt x="535" y="67"/>
                    </a:cubicBezTo>
                    <a:cubicBezTo>
                      <a:pt x="535" y="67"/>
                      <a:pt x="534" y="67"/>
                      <a:pt x="534" y="67"/>
                    </a:cubicBezTo>
                    <a:cubicBezTo>
                      <a:pt x="533" y="67"/>
                      <a:pt x="533" y="67"/>
                      <a:pt x="533" y="67"/>
                    </a:cubicBezTo>
                    <a:cubicBezTo>
                      <a:pt x="532" y="67"/>
                      <a:pt x="532" y="67"/>
                      <a:pt x="532" y="67"/>
                    </a:cubicBezTo>
                    <a:cubicBezTo>
                      <a:pt x="531" y="67"/>
                      <a:pt x="531" y="67"/>
                      <a:pt x="531" y="67"/>
                    </a:cubicBezTo>
                    <a:cubicBezTo>
                      <a:pt x="530" y="67"/>
                      <a:pt x="530" y="67"/>
                      <a:pt x="530" y="67"/>
                    </a:cubicBezTo>
                    <a:cubicBezTo>
                      <a:pt x="529" y="68"/>
                      <a:pt x="529" y="68"/>
                      <a:pt x="529" y="68"/>
                    </a:cubicBezTo>
                    <a:cubicBezTo>
                      <a:pt x="529" y="68"/>
                      <a:pt x="529" y="68"/>
                      <a:pt x="529" y="68"/>
                    </a:cubicBezTo>
                    <a:cubicBezTo>
                      <a:pt x="528" y="68"/>
                      <a:pt x="528" y="68"/>
                      <a:pt x="528" y="68"/>
                    </a:cubicBezTo>
                    <a:cubicBezTo>
                      <a:pt x="528" y="68"/>
                      <a:pt x="528" y="68"/>
                      <a:pt x="528" y="68"/>
                    </a:cubicBezTo>
                    <a:cubicBezTo>
                      <a:pt x="527" y="69"/>
                      <a:pt x="527" y="69"/>
                      <a:pt x="527" y="69"/>
                    </a:cubicBezTo>
                    <a:cubicBezTo>
                      <a:pt x="525" y="70"/>
                      <a:pt x="525" y="70"/>
                      <a:pt x="525" y="70"/>
                    </a:cubicBezTo>
                    <a:cubicBezTo>
                      <a:pt x="525" y="70"/>
                      <a:pt x="525" y="70"/>
                      <a:pt x="525" y="70"/>
                    </a:cubicBezTo>
                    <a:cubicBezTo>
                      <a:pt x="523" y="71"/>
                      <a:pt x="523" y="71"/>
                      <a:pt x="523" y="71"/>
                    </a:cubicBezTo>
                    <a:cubicBezTo>
                      <a:pt x="523" y="71"/>
                      <a:pt x="523" y="71"/>
                      <a:pt x="523" y="71"/>
                    </a:cubicBezTo>
                    <a:cubicBezTo>
                      <a:pt x="522" y="71"/>
                      <a:pt x="522" y="71"/>
                      <a:pt x="522" y="71"/>
                    </a:cubicBezTo>
                    <a:cubicBezTo>
                      <a:pt x="522" y="70"/>
                      <a:pt x="522" y="70"/>
                      <a:pt x="522" y="70"/>
                    </a:cubicBezTo>
                    <a:cubicBezTo>
                      <a:pt x="522" y="70"/>
                      <a:pt x="522" y="70"/>
                      <a:pt x="522" y="70"/>
                    </a:cubicBezTo>
                    <a:cubicBezTo>
                      <a:pt x="521" y="70"/>
                      <a:pt x="521" y="70"/>
                      <a:pt x="521" y="70"/>
                    </a:cubicBezTo>
                    <a:cubicBezTo>
                      <a:pt x="521" y="70"/>
                      <a:pt x="522" y="70"/>
                      <a:pt x="521" y="70"/>
                    </a:cubicBezTo>
                    <a:cubicBezTo>
                      <a:pt x="520" y="70"/>
                      <a:pt x="520" y="70"/>
                      <a:pt x="520" y="70"/>
                    </a:cubicBezTo>
                    <a:cubicBezTo>
                      <a:pt x="518" y="70"/>
                      <a:pt x="518" y="70"/>
                      <a:pt x="518" y="70"/>
                    </a:cubicBezTo>
                    <a:cubicBezTo>
                      <a:pt x="517" y="70"/>
                      <a:pt x="517" y="70"/>
                      <a:pt x="517" y="70"/>
                    </a:cubicBezTo>
                    <a:cubicBezTo>
                      <a:pt x="515" y="70"/>
                      <a:pt x="515" y="70"/>
                      <a:pt x="515" y="70"/>
                    </a:cubicBezTo>
                    <a:cubicBezTo>
                      <a:pt x="513" y="70"/>
                      <a:pt x="513" y="70"/>
                      <a:pt x="513" y="70"/>
                    </a:cubicBezTo>
                    <a:cubicBezTo>
                      <a:pt x="513" y="70"/>
                      <a:pt x="513" y="70"/>
                      <a:pt x="513" y="70"/>
                    </a:cubicBezTo>
                    <a:cubicBezTo>
                      <a:pt x="512" y="71"/>
                      <a:pt x="512" y="71"/>
                      <a:pt x="512" y="71"/>
                    </a:cubicBezTo>
                    <a:cubicBezTo>
                      <a:pt x="512" y="71"/>
                      <a:pt x="510" y="72"/>
                      <a:pt x="510" y="73"/>
                    </a:cubicBezTo>
                    <a:cubicBezTo>
                      <a:pt x="511" y="73"/>
                      <a:pt x="511" y="74"/>
                      <a:pt x="511" y="74"/>
                    </a:cubicBezTo>
                    <a:cubicBezTo>
                      <a:pt x="510" y="74"/>
                      <a:pt x="510" y="74"/>
                      <a:pt x="510" y="74"/>
                    </a:cubicBezTo>
                    <a:cubicBezTo>
                      <a:pt x="509" y="73"/>
                      <a:pt x="509" y="73"/>
                      <a:pt x="509" y="73"/>
                    </a:cubicBezTo>
                    <a:cubicBezTo>
                      <a:pt x="509" y="73"/>
                      <a:pt x="510" y="73"/>
                      <a:pt x="509" y="73"/>
                    </a:cubicBezTo>
                    <a:cubicBezTo>
                      <a:pt x="508" y="73"/>
                      <a:pt x="507" y="73"/>
                      <a:pt x="506" y="73"/>
                    </a:cubicBezTo>
                    <a:cubicBezTo>
                      <a:pt x="506" y="73"/>
                      <a:pt x="506" y="73"/>
                      <a:pt x="505" y="73"/>
                    </a:cubicBezTo>
                    <a:cubicBezTo>
                      <a:pt x="504" y="73"/>
                      <a:pt x="504" y="73"/>
                      <a:pt x="504" y="73"/>
                    </a:cubicBezTo>
                    <a:cubicBezTo>
                      <a:pt x="503" y="73"/>
                      <a:pt x="503" y="73"/>
                      <a:pt x="503" y="73"/>
                    </a:cubicBezTo>
                    <a:cubicBezTo>
                      <a:pt x="501" y="73"/>
                      <a:pt x="501" y="73"/>
                      <a:pt x="501" y="73"/>
                    </a:cubicBezTo>
                    <a:cubicBezTo>
                      <a:pt x="501" y="73"/>
                      <a:pt x="501" y="73"/>
                      <a:pt x="501" y="73"/>
                    </a:cubicBezTo>
                    <a:cubicBezTo>
                      <a:pt x="502" y="72"/>
                      <a:pt x="502" y="72"/>
                      <a:pt x="502" y="72"/>
                    </a:cubicBezTo>
                    <a:cubicBezTo>
                      <a:pt x="502" y="72"/>
                      <a:pt x="502" y="72"/>
                      <a:pt x="502" y="72"/>
                    </a:cubicBezTo>
                    <a:cubicBezTo>
                      <a:pt x="503" y="72"/>
                      <a:pt x="504" y="72"/>
                      <a:pt x="503" y="71"/>
                    </a:cubicBezTo>
                    <a:cubicBezTo>
                      <a:pt x="502" y="70"/>
                      <a:pt x="500" y="70"/>
                      <a:pt x="502" y="69"/>
                    </a:cubicBezTo>
                    <a:cubicBezTo>
                      <a:pt x="505" y="68"/>
                      <a:pt x="507" y="66"/>
                      <a:pt x="505" y="67"/>
                    </a:cubicBezTo>
                    <a:cubicBezTo>
                      <a:pt x="503" y="67"/>
                      <a:pt x="500" y="68"/>
                      <a:pt x="500" y="68"/>
                    </a:cubicBezTo>
                    <a:cubicBezTo>
                      <a:pt x="499" y="67"/>
                      <a:pt x="500" y="68"/>
                      <a:pt x="498" y="68"/>
                    </a:cubicBezTo>
                    <a:cubicBezTo>
                      <a:pt x="496" y="68"/>
                      <a:pt x="496" y="69"/>
                      <a:pt x="496" y="69"/>
                    </a:cubicBezTo>
                    <a:cubicBezTo>
                      <a:pt x="496" y="69"/>
                      <a:pt x="496" y="69"/>
                      <a:pt x="496" y="69"/>
                    </a:cubicBezTo>
                    <a:cubicBezTo>
                      <a:pt x="495" y="69"/>
                      <a:pt x="495" y="69"/>
                      <a:pt x="495" y="69"/>
                    </a:cubicBezTo>
                    <a:cubicBezTo>
                      <a:pt x="495" y="70"/>
                      <a:pt x="494" y="70"/>
                      <a:pt x="495" y="71"/>
                    </a:cubicBezTo>
                    <a:cubicBezTo>
                      <a:pt x="495" y="71"/>
                      <a:pt x="496" y="71"/>
                      <a:pt x="496" y="72"/>
                    </a:cubicBezTo>
                    <a:cubicBezTo>
                      <a:pt x="496" y="72"/>
                      <a:pt x="495" y="73"/>
                      <a:pt x="494" y="73"/>
                    </a:cubicBezTo>
                    <a:cubicBezTo>
                      <a:pt x="494" y="72"/>
                      <a:pt x="494" y="72"/>
                      <a:pt x="494" y="72"/>
                    </a:cubicBezTo>
                    <a:cubicBezTo>
                      <a:pt x="494" y="71"/>
                      <a:pt x="494" y="71"/>
                      <a:pt x="493" y="71"/>
                    </a:cubicBezTo>
                    <a:cubicBezTo>
                      <a:pt x="493" y="70"/>
                      <a:pt x="492" y="70"/>
                      <a:pt x="491" y="70"/>
                    </a:cubicBezTo>
                    <a:cubicBezTo>
                      <a:pt x="491" y="70"/>
                      <a:pt x="490" y="71"/>
                      <a:pt x="489" y="71"/>
                    </a:cubicBezTo>
                    <a:cubicBezTo>
                      <a:pt x="489" y="71"/>
                      <a:pt x="489" y="71"/>
                      <a:pt x="489" y="71"/>
                    </a:cubicBezTo>
                    <a:cubicBezTo>
                      <a:pt x="489" y="71"/>
                      <a:pt x="489" y="71"/>
                      <a:pt x="488" y="72"/>
                    </a:cubicBezTo>
                    <a:cubicBezTo>
                      <a:pt x="487" y="73"/>
                      <a:pt x="486" y="73"/>
                      <a:pt x="485" y="73"/>
                    </a:cubicBezTo>
                    <a:cubicBezTo>
                      <a:pt x="484" y="73"/>
                      <a:pt x="484" y="72"/>
                      <a:pt x="484" y="72"/>
                    </a:cubicBezTo>
                    <a:cubicBezTo>
                      <a:pt x="484" y="72"/>
                      <a:pt x="484" y="71"/>
                      <a:pt x="483" y="73"/>
                    </a:cubicBezTo>
                    <a:cubicBezTo>
                      <a:pt x="482" y="74"/>
                      <a:pt x="482" y="74"/>
                      <a:pt x="481" y="74"/>
                    </a:cubicBezTo>
                    <a:cubicBezTo>
                      <a:pt x="481" y="74"/>
                      <a:pt x="481" y="74"/>
                      <a:pt x="481" y="74"/>
                    </a:cubicBezTo>
                    <a:cubicBezTo>
                      <a:pt x="480" y="74"/>
                      <a:pt x="479" y="75"/>
                      <a:pt x="479" y="75"/>
                    </a:cubicBezTo>
                    <a:cubicBezTo>
                      <a:pt x="479" y="75"/>
                      <a:pt x="479" y="75"/>
                      <a:pt x="479" y="75"/>
                    </a:cubicBezTo>
                    <a:cubicBezTo>
                      <a:pt x="479" y="75"/>
                      <a:pt x="476" y="76"/>
                      <a:pt x="475" y="77"/>
                    </a:cubicBezTo>
                    <a:cubicBezTo>
                      <a:pt x="475" y="78"/>
                      <a:pt x="474" y="78"/>
                      <a:pt x="474" y="78"/>
                    </a:cubicBezTo>
                    <a:cubicBezTo>
                      <a:pt x="474" y="78"/>
                      <a:pt x="473" y="78"/>
                      <a:pt x="473" y="77"/>
                    </a:cubicBezTo>
                    <a:cubicBezTo>
                      <a:pt x="473" y="77"/>
                      <a:pt x="473" y="76"/>
                      <a:pt x="473" y="76"/>
                    </a:cubicBezTo>
                    <a:cubicBezTo>
                      <a:pt x="472" y="76"/>
                      <a:pt x="472" y="76"/>
                      <a:pt x="472" y="77"/>
                    </a:cubicBezTo>
                    <a:cubicBezTo>
                      <a:pt x="472" y="77"/>
                      <a:pt x="471" y="78"/>
                      <a:pt x="471" y="78"/>
                    </a:cubicBezTo>
                    <a:cubicBezTo>
                      <a:pt x="471" y="78"/>
                      <a:pt x="472" y="78"/>
                      <a:pt x="471" y="78"/>
                    </a:cubicBezTo>
                    <a:cubicBezTo>
                      <a:pt x="471" y="78"/>
                      <a:pt x="471" y="78"/>
                      <a:pt x="470" y="78"/>
                    </a:cubicBezTo>
                    <a:cubicBezTo>
                      <a:pt x="469" y="78"/>
                      <a:pt x="469" y="78"/>
                      <a:pt x="469" y="78"/>
                    </a:cubicBezTo>
                    <a:cubicBezTo>
                      <a:pt x="469" y="78"/>
                      <a:pt x="469" y="78"/>
                      <a:pt x="469" y="79"/>
                    </a:cubicBezTo>
                    <a:cubicBezTo>
                      <a:pt x="468" y="80"/>
                      <a:pt x="469" y="81"/>
                      <a:pt x="469" y="81"/>
                    </a:cubicBezTo>
                    <a:cubicBezTo>
                      <a:pt x="469" y="81"/>
                      <a:pt x="470" y="84"/>
                      <a:pt x="468" y="84"/>
                    </a:cubicBezTo>
                    <a:cubicBezTo>
                      <a:pt x="467" y="85"/>
                      <a:pt x="467" y="85"/>
                      <a:pt x="466" y="85"/>
                    </a:cubicBezTo>
                    <a:cubicBezTo>
                      <a:pt x="466" y="85"/>
                      <a:pt x="467" y="86"/>
                      <a:pt x="465" y="85"/>
                    </a:cubicBezTo>
                    <a:cubicBezTo>
                      <a:pt x="463" y="85"/>
                      <a:pt x="463" y="85"/>
                      <a:pt x="462" y="85"/>
                    </a:cubicBezTo>
                    <a:cubicBezTo>
                      <a:pt x="462" y="85"/>
                      <a:pt x="462" y="85"/>
                      <a:pt x="462" y="85"/>
                    </a:cubicBezTo>
                    <a:cubicBezTo>
                      <a:pt x="461" y="85"/>
                      <a:pt x="460" y="85"/>
                      <a:pt x="460" y="85"/>
                    </a:cubicBezTo>
                    <a:cubicBezTo>
                      <a:pt x="460" y="85"/>
                      <a:pt x="460" y="85"/>
                      <a:pt x="460" y="85"/>
                    </a:cubicBezTo>
                    <a:cubicBezTo>
                      <a:pt x="459" y="85"/>
                      <a:pt x="459" y="85"/>
                      <a:pt x="458" y="84"/>
                    </a:cubicBezTo>
                    <a:cubicBezTo>
                      <a:pt x="458" y="84"/>
                      <a:pt x="458" y="84"/>
                      <a:pt x="457" y="84"/>
                    </a:cubicBezTo>
                    <a:cubicBezTo>
                      <a:pt x="457" y="83"/>
                      <a:pt x="457" y="83"/>
                      <a:pt x="457" y="83"/>
                    </a:cubicBezTo>
                    <a:cubicBezTo>
                      <a:pt x="456" y="83"/>
                      <a:pt x="456" y="83"/>
                      <a:pt x="456" y="83"/>
                    </a:cubicBezTo>
                    <a:cubicBezTo>
                      <a:pt x="456" y="83"/>
                      <a:pt x="455" y="81"/>
                      <a:pt x="454" y="81"/>
                    </a:cubicBezTo>
                    <a:cubicBezTo>
                      <a:pt x="453" y="82"/>
                      <a:pt x="452" y="82"/>
                      <a:pt x="452" y="81"/>
                    </a:cubicBezTo>
                    <a:cubicBezTo>
                      <a:pt x="451" y="81"/>
                      <a:pt x="451" y="81"/>
                      <a:pt x="451" y="81"/>
                    </a:cubicBezTo>
                    <a:cubicBezTo>
                      <a:pt x="451" y="80"/>
                      <a:pt x="451" y="80"/>
                      <a:pt x="451" y="80"/>
                    </a:cubicBezTo>
                    <a:cubicBezTo>
                      <a:pt x="451" y="80"/>
                      <a:pt x="450" y="79"/>
                      <a:pt x="451" y="79"/>
                    </a:cubicBezTo>
                    <a:cubicBezTo>
                      <a:pt x="452" y="79"/>
                      <a:pt x="452" y="78"/>
                      <a:pt x="452" y="77"/>
                    </a:cubicBezTo>
                    <a:cubicBezTo>
                      <a:pt x="452" y="77"/>
                      <a:pt x="454" y="77"/>
                      <a:pt x="454" y="77"/>
                    </a:cubicBezTo>
                    <a:cubicBezTo>
                      <a:pt x="454" y="77"/>
                      <a:pt x="454" y="77"/>
                      <a:pt x="454" y="77"/>
                    </a:cubicBezTo>
                    <a:cubicBezTo>
                      <a:pt x="454" y="77"/>
                      <a:pt x="454" y="77"/>
                      <a:pt x="455" y="77"/>
                    </a:cubicBezTo>
                    <a:cubicBezTo>
                      <a:pt x="456" y="77"/>
                      <a:pt x="457" y="77"/>
                      <a:pt x="457" y="77"/>
                    </a:cubicBezTo>
                    <a:cubicBezTo>
                      <a:pt x="458" y="77"/>
                      <a:pt x="458" y="77"/>
                      <a:pt x="458" y="77"/>
                    </a:cubicBezTo>
                    <a:cubicBezTo>
                      <a:pt x="458" y="77"/>
                      <a:pt x="458" y="77"/>
                      <a:pt x="458" y="77"/>
                    </a:cubicBezTo>
                    <a:cubicBezTo>
                      <a:pt x="458" y="77"/>
                      <a:pt x="458" y="77"/>
                      <a:pt x="458" y="77"/>
                    </a:cubicBezTo>
                    <a:cubicBezTo>
                      <a:pt x="459" y="76"/>
                      <a:pt x="460" y="76"/>
                      <a:pt x="460" y="76"/>
                    </a:cubicBezTo>
                    <a:cubicBezTo>
                      <a:pt x="460" y="76"/>
                      <a:pt x="460" y="76"/>
                      <a:pt x="460" y="76"/>
                    </a:cubicBezTo>
                    <a:cubicBezTo>
                      <a:pt x="460" y="75"/>
                      <a:pt x="460" y="75"/>
                      <a:pt x="460" y="75"/>
                    </a:cubicBezTo>
                    <a:cubicBezTo>
                      <a:pt x="456" y="73"/>
                      <a:pt x="456" y="73"/>
                      <a:pt x="456" y="73"/>
                    </a:cubicBezTo>
                    <a:cubicBezTo>
                      <a:pt x="455" y="73"/>
                      <a:pt x="455" y="73"/>
                      <a:pt x="455" y="73"/>
                    </a:cubicBezTo>
                    <a:cubicBezTo>
                      <a:pt x="455" y="73"/>
                      <a:pt x="455" y="73"/>
                      <a:pt x="455" y="72"/>
                    </a:cubicBezTo>
                    <a:cubicBezTo>
                      <a:pt x="454" y="72"/>
                      <a:pt x="454" y="71"/>
                      <a:pt x="454" y="71"/>
                    </a:cubicBezTo>
                    <a:cubicBezTo>
                      <a:pt x="453" y="71"/>
                      <a:pt x="453" y="71"/>
                      <a:pt x="453" y="71"/>
                    </a:cubicBezTo>
                    <a:cubicBezTo>
                      <a:pt x="453" y="71"/>
                      <a:pt x="453" y="71"/>
                      <a:pt x="452" y="71"/>
                    </a:cubicBezTo>
                    <a:cubicBezTo>
                      <a:pt x="451" y="71"/>
                      <a:pt x="450" y="71"/>
                      <a:pt x="450" y="71"/>
                    </a:cubicBezTo>
                    <a:cubicBezTo>
                      <a:pt x="450" y="70"/>
                      <a:pt x="450" y="70"/>
                      <a:pt x="450" y="70"/>
                    </a:cubicBezTo>
                    <a:cubicBezTo>
                      <a:pt x="449" y="70"/>
                      <a:pt x="449" y="70"/>
                      <a:pt x="449" y="70"/>
                    </a:cubicBezTo>
                    <a:cubicBezTo>
                      <a:pt x="448" y="70"/>
                      <a:pt x="448" y="70"/>
                      <a:pt x="448" y="70"/>
                    </a:cubicBezTo>
                    <a:cubicBezTo>
                      <a:pt x="448" y="70"/>
                      <a:pt x="448" y="70"/>
                      <a:pt x="448" y="70"/>
                    </a:cubicBezTo>
                    <a:cubicBezTo>
                      <a:pt x="447" y="70"/>
                      <a:pt x="447" y="70"/>
                      <a:pt x="446" y="70"/>
                    </a:cubicBezTo>
                    <a:cubicBezTo>
                      <a:pt x="446" y="71"/>
                      <a:pt x="446" y="71"/>
                      <a:pt x="446" y="71"/>
                    </a:cubicBezTo>
                    <a:cubicBezTo>
                      <a:pt x="446" y="71"/>
                      <a:pt x="445" y="71"/>
                      <a:pt x="445" y="71"/>
                    </a:cubicBezTo>
                    <a:cubicBezTo>
                      <a:pt x="445" y="71"/>
                      <a:pt x="445" y="71"/>
                      <a:pt x="445" y="71"/>
                    </a:cubicBezTo>
                    <a:cubicBezTo>
                      <a:pt x="445" y="71"/>
                      <a:pt x="444" y="71"/>
                      <a:pt x="444" y="71"/>
                    </a:cubicBezTo>
                    <a:cubicBezTo>
                      <a:pt x="443" y="70"/>
                      <a:pt x="443" y="70"/>
                      <a:pt x="443" y="70"/>
                    </a:cubicBezTo>
                    <a:cubicBezTo>
                      <a:pt x="442" y="70"/>
                      <a:pt x="442" y="70"/>
                      <a:pt x="442" y="70"/>
                    </a:cubicBezTo>
                    <a:cubicBezTo>
                      <a:pt x="442" y="70"/>
                      <a:pt x="442" y="70"/>
                      <a:pt x="441" y="70"/>
                    </a:cubicBezTo>
                    <a:cubicBezTo>
                      <a:pt x="440" y="70"/>
                      <a:pt x="441" y="70"/>
                      <a:pt x="440" y="70"/>
                    </a:cubicBezTo>
                    <a:cubicBezTo>
                      <a:pt x="439" y="70"/>
                      <a:pt x="438" y="69"/>
                      <a:pt x="438" y="69"/>
                    </a:cubicBezTo>
                    <a:cubicBezTo>
                      <a:pt x="437" y="69"/>
                      <a:pt x="437" y="69"/>
                      <a:pt x="437" y="69"/>
                    </a:cubicBezTo>
                    <a:cubicBezTo>
                      <a:pt x="436" y="69"/>
                      <a:pt x="436" y="69"/>
                      <a:pt x="436" y="69"/>
                    </a:cubicBezTo>
                    <a:cubicBezTo>
                      <a:pt x="436" y="70"/>
                      <a:pt x="436" y="70"/>
                      <a:pt x="436" y="70"/>
                    </a:cubicBezTo>
                    <a:cubicBezTo>
                      <a:pt x="436" y="70"/>
                      <a:pt x="436" y="70"/>
                      <a:pt x="437" y="70"/>
                    </a:cubicBezTo>
                    <a:cubicBezTo>
                      <a:pt x="437" y="71"/>
                      <a:pt x="438" y="71"/>
                      <a:pt x="438" y="71"/>
                    </a:cubicBezTo>
                    <a:cubicBezTo>
                      <a:pt x="438" y="71"/>
                      <a:pt x="438" y="71"/>
                      <a:pt x="438" y="71"/>
                    </a:cubicBezTo>
                    <a:cubicBezTo>
                      <a:pt x="439" y="71"/>
                      <a:pt x="439" y="71"/>
                      <a:pt x="439" y="71"/>
                    </a:cubicBezTo>
                    <a:cubicBezTo>
                      <a:pt x="440" y="72"/>
                      <a:pt x="441" y="72"/>
                      <a:pt x="441" y="72"/>
                    </a:cubicBezTo>
                    <a:cubicBezTo>
                      <a:pt x="442" y="72"/>
                      <a:pt x="442" y="72"/>
                      <a:pt x="442" y="72"/>
                    </a:cubicBezTo>
                    <a:cubicBezTo>
                      <a:pt x="442" y="72"/>
                      <a:pt x="442" y="72"/>
                      <a:pt x="443" y="72"/>
                    </a:cubicBezTo>
                    <a:cubicBezTo>
                      <a:pt x="443" y="72"/>
                      <a:pt x="444" y="74"/>
                      <a:pt x="445" y="75"/>
                    </a:cubicBezTo>
                    <a:cubicBezTo>
                      <a:pt x="445" y="76"/>
                      <a:pt x="445" y="76"/>
                      <a:pt x="444" y="76"/>
                    </a:cubicBezTo>
                    <a:cubicBezTo>
                      <a:pt x="444" y="77"/>
                      <a:pt x="444" y="77"/>
                      <a:pt x="444" y="77"/>
                    </a:cubicBezTo>
                    <a:cubicBezTo>
                      <a:pt x="444" y="77"/>
                      <a:pt x="444" y="77"/>
                      <a:pt x="444" y="77"/>
                    </a:cubicBezTo>
                    <a:cubicBezTo>
                      <a:pt x="444" y="78"/>
                      <a:pt x="444" y="78"/>
                      <a:pt x="444" y="78"/>
                    </a:cubicBezTo>
                    <a:cubicBezTo>
                      <a:pt x="444" y="79"/>
                      <a:pt x="444" y="79"/>
                      <a:pt x="444" y="79"/>
                    </a:cubicBezTo>
                    <a:cubicBezTo>
                      <a:pt x="443" y="80"/>
                      <a:pt x="443" y="81"/>
                      <a:pt x="443" y="82"/>
                    </a:cubicBezTo>
                    <a:cubicBezTo>
                      <a:pt x="444" y="82"/>
                      <a:pt x="444" y="82"/>
                      <a:pt x="444" y="82"/>
                    </a:cubicBezTo>
                    <a:cubicBezTo>
                      <a:pt x="444" y="82"/>
                      <a:pt x="445" y="82"/>
                      <a:pt x="445" y="82"/>
                    </a:cubicBezTo>
                    <a:cubicBezTo>
                      <a:pt x="446" y="82"/>
                      <a:pt x="448" y="83"/>
                      <a:pt x="448" y="84"/>
                    </a:cubicBezTo>
                    <a:cubicBezTo>
                      <a:pt x="448" y="85"/>
                      <a:pt x="449" y="86"/>
                      <a:pt x="449" y="86"/>
                    </a:cubicBezTo>
                    <a:cubicBezTo>
                      <a:pt x="449" y="87"/>
                      <a:pt x="449" y="87"/>
                      <a:pt x="449" y="87"/>
                    </a:cubicBezTo>
                    <a:cubicBezTo>
                      <a:pt x="449" y="87"/>
                      <a:pt x="449" y="87"/>
                      <a:pt x="449" y="87"/>
                    </a:cubicBezTo>
                    <a:cubicBezTo>
                      <a:pt x="449" y="88"/>
                      <a:pt x="449" y="88"/>
                      <a:pt x="449" y="88"/>
                    </a:cubicBezTo>
                    <a:cubicBezTo>
                      <a:pt x="449" y="88"/>
                      <a:pt x="448" y="89"/>
                      <a:pt x="448" y="89"/>
                    </a:cubicBezTo>
                    <a:cubicBezTo>
                      <a:pt x="448" y="90"/>
                      <a:pt x="448" y="89"/>
                      <a:pt x="448" y="90"/>
                    </a:cubicBezTo>
                    <a:cubicBezTo>
                      <a:pt x="449" y="91"/>
                      <a:pt x="449" y="91"/>
                      <a:pt x="449" y="92"/>
                    </a:cubicBezTo>
                    <a:cubicBezTo>
                      <a:pt x="449" y="92"/>
                      <a:pt x="450" y="92"/>
                      <a:pt x="450" y="92"/>
                    </a:cubicBezTo>
                    <a:cubicBezTo>
                      <a:pt x="450" y="93"/>
                      <a:pt x="450" y="93"/>
                      <a:pt x="449" y="93"/>
                    </a:cubicBezTo>
                    <a:cubicBezTo>
                      <a:pt x="449" y="93"/>
                      <a:pt x="449" y="93"/>
                      <a:pt x="448" y="92"/>
                    </a:cubicBezTo>
                    <a:cubicBezTo>
                      <a:pt x="448" y="92"/>
                      <a:pt x="447" y="91"/>
                      <a:pt x="447" y="91"/>
                    </a:cubicBezTo>
                    <a:cubicBezTo>
                      <a:pt x="447" y="91"/>
                      <a:pt x="447" y="91"/>
                      <a:pt x="446" y="90"/>
                    </a:cubicBezTo>
                    <a:cubicBezTo>
                      <a:pt x="446" y="90"/>
                      <a:pt x="446" y="90"/>
                      <a:pt x="445" y="90"/>
                    </a:cubicBezTo>
                    <a:cubicBezTo>
                      <a:pt x="444" y="92"/>
                      <a:pt x="444" y="92"/>
                      <a:pt x="444" y="92"/>
                    </a:cubicBezTo>
                    <a:cubicBezTo>
                      <a:pt x="444" y="91"/>
                      <a:pt x="444" y="91"/>
                      <a:pt x="444" y="90"/>
                    </a:cubicBezTo>
                    <a:cubicBezTo>
                      <a:pt x="444" y="89"/>
                      <a:pt x="444" y="89"/>
                      <a:pt x="444" y="89"/>
                    </a:cubicBezTo>
                    <a:cubicBezTo>
                      <a:pt x="444" y="89"/>
                      <a:pt x="444" y="89"/>
                      <a:pt x="444" y="89"/>
                    </a:cubicBezTo>
                    <a:cubicBezTo>
                      <a:pt x="443" y="89"/>
                      <a:pt x="443" y="89"/>
                      <a:pt x="443" y="89"/>
                    </a:cubicBezTo>
                    <a:cubicBezTo>
                      <a:pt x="442" y="88"/>
                      <a:pt x="442" y="88"/>
                      <a:pt x="442" y="88"/>
                    </a:cubicBezTo>
                    <a:cubicBezTo>
                      <a:pt x="441" y="88"/>
                      <a:pt x="441" y="88"/>
                      <a:pt x="441" y="88"/>
                    </a:cubicBezTo>
                    <a:cubicBezTo>
                      <a:pt x="441" y="87"/>
                      <a:pt x="441" y="87"/>
                      <a:pt x="441" y="87"/>
                    </a:cubicBezTo>
                    <a:cubicBezTo>
                      <a:pt x="440" y="87"/>
                      <a:pt x="440" y="87"/>
                      <a:pt x="440" y="87"/>
                    </a:cubicBezTo>
                    <a:cubicBezTo>
                      <a:pt x="438" y="87"/>
                      <a:pt x="438" y="87"/>
                      <a:pt x="438" y="87"/>
                    </a:cubicBezTo>
                    <a:cubicBezTo>
                      <a:pt x="438" y="87"/>
                      <a:pt x="438" y="88"/>
                      <a:pt x="438" y="87"/>
                    </a:cubicBezTo>
                    <a:cubicBezTo>
                      <a:pt x="437" y="87"/>
                      <a:pt x="437" y="87"/>
                      <a:pt x="437" y="87"/>
                    </a:cubicBezTo>
                    <a:cubicBezTo>
                      <a:pt x="436" y="87"/>
                      <a:pt x="436" y="87"/>
                      <a:pt x="436" y="87"/>
                    </a:cubicBezTo>
                    <a:cubicBezTo>
                      <a:pt x="436" y="87"/>
                      <a:pt x="436" y="88"/>
                      <a:pt x="435" y="88"/>
                    </a:cubicBezTo>
                    <a:cubicBezTo>
                      <a:pt x="435" y="88"/>
                      <a:pt x="435" y="88"/>
                      <a:pt x="435" y="88"/>
                    </a:cubicBezTo>
                    <a:cubicBezTo>
                      <a:pt x="435" y="88"/>
                      <a:pt x="435" y="88"/>
                      <a:pt x="434" y="88"/>
                    </a:cubicBezTo>
                    <a:cubicBezTo>
                      <a:pt x="434" y="89"/>
                      <a:pt x="434" y="89"/>
                      <a:pt x="434" y="89"/>
                    </a:cubicBezTo>
                    <a:cubicBezTo>
                      <a:pt x="433" y="89"/>
                      <a:pt x="433" y="89"/>
                      <a:pt x="433" y="89"/>
                    </a:cubicBezTo>
                    <a:cubicBezTo>
                      <a:pt x="432" y="90"/>
                      <a:pt x="432" y="90"/>
                      <a:pt x="432" y="90"/>
                    </a:cubicBezTo>
                    <a:cubicBezTo>
                      <a:pt x="432" y="90"/>
                      <a:pt x="432" y="90"/>
                      <a:pt x="432" y="90"/>
                    </a:cubicBezTo>
                    <a:cubicBezTo>
                      <a:pt x="432" y="90"/>
                      <a:pt x="432" y="90"/>
                      <a:pt x="432" y="90"/>
                    </a:cubicBezTo>
                    <a:cubicBezTo>
                      <a:pt x="432" y="91"/>
                      <a:pt x="432" y="91"/>
                      <a:pt x="431" y="91"/>
                    </a:cubicBezTo>
                    <a:cubicBezTo>
                      <a:pt x="431" y="91"/>
                      <a:pt x="430" y="92"/>
                      <a:pt x="430" y="92"/>
                    </a:cubicBezTo>
                    <a:cubicBezTo>
                      <a:pt x="429" y="92"/>
                      <a:pt x="429" y="92"/>
                      <a:pt x="429" y="92"/>
                    </a:cubicBezTo>
                    <a:cubicBezTo>
                      <a:pt x="427" y="92"/>
                      <a:pt x="427" y="92"/>
                      <a:pt x="427" y="92"/>
                    </a:cubicBezTo>
                    <a:cubicBezTo>
                      <a:pt x="427" y="92"/>
                      <a:pt x="427" y="92"/>
                      <a:pt x="427" y="92"/>
                    </a:cubicBezTo>
                    <a:cubicBezTo>
                      <a:pt x="427" y="92"/>
                      <a:pt x="427" y="92"/>
                      <a:pt x="427" y="92"/>
                    </a:cubicBezTo>
                    <a:cubicBezTo>
                      <a:pt x="426" y="93"/>
                      <a:pt x="426" y="93"/>
                      <a:pt x="426" y="93"/>
                    </a:cubicBezTo>
                    <a:cubicBezTo>
                      <a:pt x="426" y="93"/>
                      <a:pt x="426" y="93"/>
                      <a:pt x="426" y="93"/>
                    </a:cubicBezTo>
                    <a:cubicBezTo>
                      <a:pt x="426" y="93"/>
                      <a:pt x="426" y="93"/>
                      <a:pt x="426" y="93"/>
                    </a:cubicBezTo>
                    <a:cubicBezTo>
                      <a:pt x="425" y="93"/>
                      <a:pt x="425" y="93"/>
                      <a:pt x="425" y="93"/>
                    </a:cubicBezTo>
                    <a:cubicBezTo>
                      <a:pt x="424" y="95"/>
                      <a:pt x="424" y="95"/>
                      <a:pt x="424" y="95"/>
                    </a:cubicBezTo>
                    <a:cubicBezTo>
                      <a:pt x="423" y="95"/>
                      <a:pt x="423" y="95"/>
                      <a:pt x="423" y="95"/>
                    </a:cubicBezTo>
                    <a:cubicBezTo>
                      <a:pt x="422" y="95"/>
                      <a:pt x="422" y="95"/>
                      <a:pt x="422" y="95"/>
                    </a:cubicBezTo>
                    <a:cubicBezTo>
                      <a:pt x="421" y="96"/>
                      <a:pt x="421" y="96"/>
                      <a:pt x="421" y="96"/>
                    </a:cubicBezTo>
                    <a:cubicBezTo>
                      <a:pt x="421" y="96"/>
                      <a:pt x="421" y="96"/>
                      <a:pt x="421" y="96"/>
                    </a:cubicBezTo>
                    <a:cubicBezTo>
                      <a:pt x="421" y="97"/>
                      <a:pt x="421" y="97"/>
                      <a:pt x="421" y="97"/>
                    </a:cubicBezTo>
                    <a:cubicBezTo>
                      <a:pt x="422" y="97"/>
                      <a:pt x="422" y="97"/>
                      <a:pt x="423" y="97"/>
                    </a:cubicBezTo>
                    <a:cubicBezTo>
                      <a:pt x="423" y="98"/>
                      <a:pt x="423" y="97"/>
                      <a:pt x="423" y="98"/>
                    </a:cubicBezTo>
                    <a:cubicBezTo>
                      <a:pt x="424" y="98"/>
                      <a:pt x="423" y="98"/>
                      <a:pt x="424" y="99"/>
                    </a:cubicBezTo>
                    <a:cubicBezTo>
                      <a:pt x="425" y="100"/>
                      <a:pt x="425" y="100"/>
                      <a:pt x="425" y="100"/>
                    </a:cubicBezTo>
                    <a:cubicBezTo>
                      <a:pt x="426" y="101"/>
                      <a:pt x="426" y="101"/>
                      <a:pt x="426" y="101"/>
                    </a:cubicBezTo>
                    <a:cubicBezTo>
                      <a:pt x="426" y="101"/>
                      <a:pt x="426" y="100"/>
                      <a:pt x="427" y="101"/>
                    </a:cubicBezTo>
                    <a:cubicBezTo>
                      <a:pt x="428" y="102"/>
                      <a:pt x="428" y="102"/>
                      <a:pt x="429" y="102"/>
                    </a:cubicBezTo>
                    <a:cubicBezTo>
                      <a:pt x="429" y="103"/>
                      <a:pt x="429" y="102"/>
                      <a:pt x="429" y="103"/>
                    </a:cubicBezTo>
                    <a:cubicBezTo>
                      <a:pt x="429" y="103"/>
                      <a:pt x="429" y="103"/>
                      <a:pt x="429" y="103"/>
                    </a:cubicBezTo>
                    <a:cubicBezTo>
                      <a:pt x="429" y="104"/>
                      <a:pt x="430" y="104"/>
                      <a:pt x="429" y="104"/>
                    </a:cubicBezTo>
                    <a:cubicBezTo>
                      <a:pt x="429" y="104"/>
                      <a:pt x="427" y="104"/>
                      <a:pt x="427" y="104"/>
                    </a:cubicBezTo>
                    <a:cubicBezTo>
                      <a:pt x="426" y="104"/>
                      <a:pt x="426" y="104"/>
                      <a:pt x="426" y="104"/>
                    </a:cubicBezTo>
                    <a:cubicBezTo>
                      <a:pt x="425" y="104"/>
                      <a:pt x="425" y="104"/>
                      <a:pt x="425" y="104"/>
                    </a:cubicBezTo>
                    <a:cubicBezTo>
                      <a:pt x="424" y="103"/>
                      <a:pt x="424" y="103"/>
                      <a:pt x="424" y="103"/>
                    </a:cubicBezTo>
                    <a:cubicBezTo>
                      <a:pt x="423" y="104"/>
                      <a:pt x="423" y="104"/>
                      <a:pt x="423" y="104"/>
                    </a:cubicBezTo>
                    <a:cubicBezTo>
                      <a:pt x="422" y="104"/>
                      <a:pt x="422" y="104"/>
                      <a:pt x="422" y="104"/>
                    </a:cubicBezTo>
                    <a:cubicBezTo>
                      <a:pt x="422" y="104"/>
                      <a:pt x="422" y="104"/>
                      <a:pt x="422" y="104"/>
                    </a:cubicBezTo>
                    <a:cubicBezTo>
                      <a:pt x="422" y="104"/>
                      <a:pt x="422" y="104"/>
                      <a:pt x="421" y="103"/>
                    </a:cubicBezTo>
                    <a:cubicBezTo>
                      <a:pt x="420" y="103"/>
                      <a:pt x="420" y="103"/>
                      <a:pt x="420" y="103"/>
                    </a:cubicBezTo>
                    <a:cubicBezTo>
                      <a:pt x="419" y="103"/>
                      <a:pt x="419" y="103"/>
                      <a:pt x="419" y="103"/>
                    </a:cubicBezTo>
                    <a:cubicBezTo>
                      <a:pt x="419" y="103"/>
                      <a:pt x="419" y="103"/>
                      <a:pt x="418" y="103"/>
                    </a:cubicBezTo>
                    <a:cubicBezTo>
                      <a:pt x="418" y="102"/>
                      <a:pt x="419" y="102"/>
                      <a:pt x="418" y="102"/>
                    </a:cubicBezTo>
                    <a:cubicBezTo>
                      <a:pt x="416" y="102"/>
                      <a:pt x="416" y="102"/>
                      <a:pt x="416" y="102"/>
                    </a:cubicBezTo>
                    <a:cubicBezTo>
                      <a:pt x="415" y="102"/>
                      <a:pt x="415" y="102"/>
                      <a:pt x="415" y="102"/>
                    </a:cubicBezTo>
                    <a:cubicBezTo>
                      <a:pt x="415" y="102"/>
                      <a:pt x="414" y="102"/>
                      <a:pt x="413" y="102"/>
                    </a:cubicBezTo>
                    <a:cubicBezTo>
                      <a:pt x="413" y="102"/>
                      <a:pt x="412" y="102"/>
                      <a:pt x="411" y="102"/>
                    </a:cubicBezTo>
                    <a:cubicBezTo>
                      <a:pt x="411" y="102"/>
                      <a:pt x="411" y="102"/>
                      <a:pt x="411" y="101"/>
                    </a:cubicBezTo>
                    <a:cubicBezTo>
                      <a:pt x="410" y="101"/>
                      <a:pt x="410" y="100"/>
                      <a:pt x="410" y="100"/>
                    </a:cubicBezTo>
                    <a:cubicBezTo>
                      <a:pt x="409" y="100"/>
                      <a:pt x="409" y="100"/>
                      <a:pt x="409" y="100"/>
                    </a:cubicBezTo>
                    <a:cubicBezTo>
                      <a:pt x="408" y="99"/>
                      <a:pt x="408" y="99"/>
                      <a:pt x="408" y="99"/>
                    </a:cubicBezTo>
                    <a:cubicBezTo>
                      <a:pt x="408" y="99"/>
                      <a:pt x="408" y="99"/>
                      <a:pt x="407" y="99"/>
                    </a:cubicBezTo>
                    <a:cubicBezTo>
                      <a:pt x="407" y="99"/>
                      <a:pt x="406" y="99"/>
                      <a:pt x="406" y="99"/>
                    </a:cubicBezTo>
                    <a:cubicBezTo>
                      <a:pt x="405" y="99"/>
                      <a:pt x="405" y="99"/>
                      <a:pt x="405" y="99"/>
                    </a:cubicBezTo>
                    <a:cubicBezTo>
                      <a:pt x="405" y="99"/>
                      <a:pt x="405" y="99"/>
                      <a:pt x="405" y="99"/>
                    </a:cubicBezTo>
                    <a:cubicBezTo>
                      <a:pt x="404" y="99"/>
                      <a:pt x="404" y="99"/>
                      <a:pt x="404" y="99"/>
                    </a:cubicBezTo>
                    <a:cubicBezTo>
                      <a:pt x="404" y="99"/>
                      <a:pt x="404" y="99"/>
                      <a:pt x="404" y="99"/>
                    </a:cubicBezTo>
                    <a:cubicBezTo>
                      <a:pt x="404" y="99"/>
                      <a:pt x="404" y="99"/>
                      <a:pt x="404" y="99"/>
                    </a:cubicBezTo>
                    <a:cubicBezTo>
                      <a:pt x="404" y="100"/>
                      <a:pt x="404" y="100"/>
                      <a:pt x="404" y="100"/>
                    </a:cubicBezTo>
                    <a:cubicBezTo>
                      <a:pt x="403" y="101"/>
                      <a:pt x="403" y="101"/>
                      <a:pt x="403" y="101"/>
                    </a:cubicBezTo>
                    <a:cubicBezTo>
                      <a:pt x="402" y="101"/>
                      <a:pt x="402" y="101"/>
                      <a:pt x="402" y="101"/>
                    </a:cubicBezTo>
                    <a:cubicBezTo>
                      <a:pt x="402" y="101"/>
                      <a:pt x="402" y="101"/>
                      <a:pt x="402" y="101"/>
                    </a:cubicBezTo>
                    <a:cubicBezTo>
                      <a:pt x="402" y="101"/>
                      <a:pt x="402" y="101"/>
                      <a:pt x="402" y="101"/>
                    </a:cubicBezTo>
                    <a:cubicBezTo>
                      <a:pt x="403" y="102"/>
                      <a:pt x="403" y="102"/>
                      <a:pt x="403" y="102"/>
                    </a:cubicBezTo>
                    <a:cubicBezTo>
                      <a:pt x="403" y="102"/>
                      <a:pt x="403" y="102"/>
                      <a:pt x="403" y="102"/>
                    </a:cubicBezTo>
                    <a:cubicBezTo>
                      <a:pt x="403" y="103"/>
                      <a:pt x="403" y="102"/>
                      <a:pt x="404" y="103"/>
                    </a:cubicBezTo>
                    <a:cubicBezTo>
                      <a:pt x="404" y="104"/>
                      <a:pt x="404" y="103"/>
                      <a:pt x="405" y="104"/>
                    </a:cubicBezTo>
                    <a:cubicBezTo>
                      <a:pt x="405" y="104"/>
                      <a:pt x="405" y="105"/>
                      <a:pt x="406" y="105"/>
                    </a:cubicBezTo>
                    <a:cubicBezTo>
                      <a:pt x="406" y="105"/>
                      <a:pt x="407" y="105"/>
                      <a:pt x="407" y="105"/>
                    </a:cubicBezTo>
                    <a:cubicBezTo>
                      <a:pt x="408" y="105"/>
                      <a:pt x="408" y="105"/>
                      <a:pt x="408" y="105"/>
                    </a:cubicBezTo>
                    <a:cubicBezTo>
                      <a:pt x="408" y="105"/>
                      <a:pt x="408" y="105"/>
                      <a:pt x="409" y="105"/>
                    </a:cubicBezTo>
                    <a:cubicBezTo>
                      <a:pt x="409" y="105"/>
                      <a:pt x="410" y="105"/>
                      <a:pt x="410" y="105"/>
                    </a:cubicBezTo>
                    <a:cubicBezTo>
                      <a:pt x="411" y="105"/>
                      <a:pt x="412" y="107"/>
                      <a:pt x="413" y="107"/>
                    </a:cubicBezTo>
                    <a:cubicBezTo>
                      <a:pt x="413" y="108"/>
                      <a:pt x="414" y="108"/>
                      <a:pt x="414" y="108"/>
                    </a:cubicBezTo>
                    <a:cubicBezTo>
                      <a:pt x="414" y="108"/>
                      <a:pt x="414" y="108"/>
                      <a:pt x="414" y="108"/>
                    </a:cubicBezTo>
                    <a:cubicBezTo>
                      <a:pt x="414" y="109"/>
                      <a:pt x="414" y="109"/>
                      <a:pt x="414" y="109"/>
                    </a:cubicBezTo>
                    <a:cubicBezTo>
                      <a:pt x="414" y="109"/>
                      <a:pt x="414" y="109"/>
                      <a:pt x="414" y="109"/>
                    </a:cubicBezTo>
                    <a:cubicBezTo>
                      <a:pt x="414" y="109"/>
                      <a:pt x="414" y="109"/>
                      <a:pt x="413" y="109"/>
                    </a:cubicBezTo>
                    <a:cubicBezTo>
                      <a:pt x="413" y="110"/>
                      <a:pt x="412" y="110"/>
                      <a:pt x="412" y="110"/>
                    </a:cubicBezTo>
                    <a:cubicBezTo>
                      <a:pt x="412" y="110"/>
                      <a:pt x="412" y="109"/>
                      <a:pt x="411" y="110"/>
                    </a:cubicBezTo>
                    <a:cubicBezTo>
                      <a:pt x="410" y="110"/>
                      <a:pt x="410" y="110"/>
                      <a:pt x="410" y="110"/>
                    </a:cubicBezTo>
                    <a:cubicBezTo>
                      <a:pt x="409" y="110"/>
                      <a:pt x="409" y="110"/>
                      <a:pt x="409" y="110"/>
                    </a:cubicBezTo>
                    <a:cubicBezTo>
                      <a:pt x="408" y="110"/>
                      <a:pt x="408" y="110"/>
                      <a:pt x="408" y="110"/>
                    </a:cubicBezTo>
                    <a:cubicBezTo>
                      <a:pt x="408" y="110"/>
                      <a:pt x="409" y="110"/>
                      <a:pt x="408" y="110"/>
                    </a:cubicBezTo>
                    <a:cubicBezTo>
                      <a:pt x="407" y="110"/>
                      <a:pt x="408" y="110"/>
                      <a:pt x="407" y="109"/>
                    </a:cubicBezTo>
                    <a:cubicBezTo>
                      <a:pt x="406" y="109"/>
                      <a:pt x="403" y="110"/>
                      <a:pt x="402" y="108"/>
                    </a:cubicBezTo>
                    <a:cubicBezTo>
                      <a:pt x="402" y="107"/>
                      <a:pt x="401" y="107"/>
                      <a:pt x="401" y="107"/>
                    </a:cubicBezTo>
                    <a:cubicBezTo>
                      <a:pt x="400" y="107"/>
                      <a:pt x="400" y="107"/>
                      <a:pt x="400" y="107"/>
                    </a:cubicBezTo>
                    <a:cubicBezTo>
                      <a:pt x="400" y="106"/>
                      <a:pt x="400" y="106"/>
                      <a:pt x="400" y="106"/>
                    </a:cubicBezTo>
                    <a:cubicBezTo>
                      <a:pt x="400" y="106"/>
                      <a:pt x="401" y="107"/>
                      <a:pt x="399" y="106"/>
                    </a:cubicBezTo>
                    <a:cubicBezTo>
                      <a:pt x="398" y="106"/>
                      <a:pt x="397" y="106"/>
                      <a:pt x="397" y="106"/>
                    </a:cubicBezTo>
                    <a:cubicBezTo>
                      <a:pt x="396" y="106"/>
                      <a:pt x="396" y="106"/>
                      <a:pt x="396" y="106"/>
                    </a:cubicBezTo>
                    <a:cubicBezTo>
                      <a:pt x="395" y="105"/>
                      <a:pt x="395" y="105"/>
                      <a:pt x="395" y="105"/>
                    </a:cubicBezTo>
                    <a:cubicBezTo>
                      <a:pt x="394" y="105"/>
                      <a:pt x="394" y="105"/>
                      <a:pt x="394" y="105"/>
                    </a:cubicBezTo>
                    <a:cubicBezTo>
                      <a:pt x="394" y="105"/>
                      <a:pt x="394" y="105"/>
                      <a:pt x="394" y="105"/>
                    </a:cubicBezTo>
                    <a:cubicBezTo>
                      <a:pt x="393" y="105"/>
                      <a:pt x="393" y="105"/>
                      <a:pt x="393" y="105"/>
                    </a:cubicBezTo>
                    <a:cubicBezTo>
                      <a:pt x="393" y="105"/>
                      <a:pt x="391" y="103"/>
                      <a:pt x="391" y="102"/>
                    </a:cubicBezTo>
                    <a:cubicBezTo>
                      <a:pt x="391" y="100"/>
                      <a:pt x="391" y="100"/>
                      <a:pt x="391" y="100"/>
                    </a:cubicBezTo>
                    <a:cubicBezTo>
                      <a:pt x="390" y="99"/>
                      <a:pt x="390" y="99"/>
                      <a:pt x="390" y="99"/>
                    </a:cubicBezTo>
                    <a:cubicBezTo>
                      <a:pt x="390" y="99"/>
                      <a:pt x="390" y="99"/>
                      <a:pt x="390" y="99"/>
                    </a:cubicBezTo>
                    <a:cubicBezTo>
                      <a:pt x="389" y="99"/>
                      <a:pt x="389" y="99"/>
                      <a:pt x="389" y="99"/>
                    </a:cubicBezTo>
                    <a:cubicBezTo>
                      <a:pt x="389" y="98"/>
                      <a:pt x="389" y="98"/>
                      <a:pt x="389" y="98"/>
                    </a:cubicBezTo>
                    <a:cubicBezTo>
                      <a:pt x="389" y="98"/>
                      <a:pt x="387" y="97"/>
                      <a:pt x="388" y="97"/>
                    </a:cubicBezTo>
                    <a:cubicBezTo>
                      <a:pt x="389" y="96"/>
                      <a:pt x="389" y="96"/>
                      <a:pt x="389" y="95"/>
                    </a:cubicBezTo>
                    <a:cubicBezTo>
                      <a:pt x="389" y="95"/>
                      <a:pt x="389" y="95"/>
                      <a:pt x="389" y="94"/>
                    </a:cubicBezTo>
                    <a:cubicBezTo>
                      <a:pt x="389" y="93"/>
                      <a:pt x="390" y="94"/>
                      <a:pt x="389" y="93"/>
                    </a:cubicBezTo>
                    <a:cubicBezTo>
                      <a:pt x="388" y="92"/>
                      <a:pt x="388" y="92"/>
                      <a:pt x="388" y="91"/>
                    </a:cubicBezTo>
                    <a:cubicBezTo>
                      <a:pt x="387" y="91"/>
                      <a:pt x="387" y="91"/>
                      <a:pt x="387" y="91"/>
                    </a:cubicBezTo>
                    <a:cubicBezTo>
                      <a:pt x="387" y="91"/>
                      <a:pt x="386" y="91"/>
                      <a:pt x="385" y="90"/>
                    </a:cubicBezTo>
                    <a:cubicBezTo>
                      <a:pt x="385" y="90"/>
                      <a:pt x="384" y="90"/>
                      <a:pt x="384" y="90"/>
                    </a:cubicBezTo>
                    <a:cubicBezTo>
                      <a:pt x="383" y="90"/>
                      <a:pt x="383" y="90"/>
                      <a:pt x="383" y="90"/>
                    </a:cubicBezTo>
                    <a:cubicBezTo>
                      <a:pt x="382" y="89"/>
                      <a:pt x="380" y="89"/>
                      <a:pt x="380" y="89"/>
                    </a:cubicBezTo>
                    <a:cubicBezTo>
                      <a:pt x="380" y="88"/>
                      <a:pt x="380" y="88"/>
                      <a:pt x="379" y="88"/>
                    </a:cubicBezTo>
                    <a:cubicBezTo>
                      <a:pt x="379" y="88"/>
                      <a:pt x="378" y="88"/>
                      <a:pt x="378" y="88"/>
                    </a:cubicBezTo>
                    <a:cubicBezTo>
                      <a:pt x="378" y="88"/>
                      <a:pt x="378" y="88"/>
                      <a:pt x="378" y="88"/>
                    </a:cubicBezTo>
                    <a:cubicBezTo>
                      <a:pt x="376" y="86"/>
                      <a:pt x="376" y="86"/>
                      <a:pt x="376" y="86"/>
                    </a:cubicBezTo>
                    <a:cubicBezTo>
                      <a:pt x="375" y="86"/>
                      <a:pt x="376" y="86"/>
                      <a:pt x="375" y="85"/>
                    </a:cubicBezTo>
                    <a:cubicBezTo>
                      <a:pt x="375" y="85"/>
                      <a:pt x="375" y="85"/>
                      <a:pt x="375" y="85"/>
                    </a:cubicBezTo>
                    <a:cubicBezTo>
                      <a:pt x="375" y="85"/>
                      <a:pt x="375" y="86"/>
                      <a:pt x="374" y="85"/>
                    </a:cubicBezTo>
                    <a:cubicBezTo>
                      <a:pt x="372" y="84"/>
                      <a:pt x="373" y="84"/>
                      <a:pt x="372" y="84"/>
                    </a:cubicBezTo>
                    <a:cubicBezTo>
                      <a:pt x="371" y="83"/>
                      <a:pt x="369" y="82"/>
                      <a:pt x="369" y="82"/>
                    </a:cubicBezTo>
                    <a:cubicBezTo>
                      <a:pt x="369" y="82"/>
                      <a:pt x="371" y="81"/>
                      <a:pt x="373" y="82"/>
                    </a:cubicBezTo>
                    <a:cubicBezTo>
                      <a:pt x="374" y="83"/>
                      <a:pt x="374" y="83"/>
                      <a:pt x="375" y="83"/>
                    </a:cubicBezTo>
                    <a:cubicBezTo>
                      <a:pt x="375" y="84"/>
                      <a:pt x="375" y="83"/>
                      <a:pt x="375" y="83"/>
                    </a:cubicBezTo>
                    <a:cubicBezTo>
                      <a:pt x="375" y="83"/>
                      <a:pt x="375" y="83"/>
                      <a:pt x="375" y="84"/>
                    </a:cubicBezTo>
                    <a:cubicBezTo>
                      <a:pt x="375" y="84"/>
                      <a:pt x="375" y="84"/>
                      <a:pt x="376" y="84"/>
                    </a:cubicBezTo>
                    <a:cubicBezTo>
                      <a:pt x="376" y="84"/>
                      <a:pt x="377" y="84"/>
                      <a:pt x="377" y="85"/>
                    </a:cubicBezTo>
                    <a:cubicBezTo>
                      <a:pt x="377" y="85"/>
                      <a:pt x="377" y="85"/>
                      <a:pt x="378" y="85"/>
                    </a:cubicBezTo>
                    <a:cubicBezTo>
                      <a:pt x="378" y="86"/>
                      <a:pt x="378" y="86"/>
                      <a:pt x="378" y="86"/>
                    </a:cubicBezTo>
                    <a:cubicBezTo>
                      <a:pt x="378" y="86"/>
                      <a:pt x="379" y="86"/>
                      <a:pt x="379" y="86"/>
                    </a:cubicBezTo>
                    <a:cubicBezTo>
                      <a:pt x="380" y="86"/>
                      <a:pt x="379" y="86"/>
                      <a:pt x="380" y="86"/>
                    </a:cubicBezTo>
                    <a:cubicBezTo>
                      <a:pt x="381" y="86"/>
                      <a:pt x="381" y="87"/>
                      <a:pt x="382" y="86"/>
                    </a:cubicBezTo>
                    <a:cubicBezTo>
                      <a:pt x="382" y="86"/>
                      <a:pt x="381" y="86"/>
                      <a:pt x="382" y="86"/>
                    </a:cubicBezTo>
                    <a:cubicBezTo>
                      <a:pt x="384" y="86"/>
                      <a:pt x="383" y="86"/>
                      <a:pt x="384" y="86"/>
                    </a:cubicBezTo>
                    <a:cubicBezTo>
                      <a:pt x="384" y="86"/>
                      <a:pt x="384" y="86"/>
                      <a:pt x="384" y="86"/>
                    </a:cubicBezTo>
                    <a:cubicBezTo>
                      <a:pt x="384" y="86"/>
                      <a:pt x="384" y="87"/>
                      <a:pt x="385" y="87"/>
                    </a:cubicBezTo>
                    <a:cubicBezTo>
                      <a:pt x="385" y="87"/>
                      <a:pt x="386" y="87"/>
                      <a:pt x="386" y="87"/>
                    </a:cubicBezTo>
                    <a:cubicBezTo>
                      <a:pt x="387" y="87"/>
                      <a:pt x="387" y="87"/>
                      <a:pt x="387" y="87"/>
                    </a:cubicBezTo>
                    <a:cubicBezTo>
                      <a:pt x="387" y="87"/>
                      <a:pt x="388" y="88"/>
                      <a:pt x="388" y="88"/>
                    </a:cubicBezTo>
                    <a:cubicBezTo>
                      <a:pt x="389" y="88"/>
                      <a:pt x="387" y="88"/>
                      <a:pt x="390" y="88"/>
                    </a:cubicBezTo>
                    <a:cubicBezTo>
                      <a:pt x="392" y="88"/>
                      <a:pt x="392" y="88"/>
                      <a:pt x="392" y="88"/>
                    </a:cubicBezTo>
                    <a:cubicBezTo>
                      <a:pt x="393" y="88"/>
                      <a:pt x="392" y="88"/>
                      <a:pt x="393" y="89"/>
                    </a:cubicBezTo>
                    <a:cubicBezTo>
                      <a:pt x="394" y="89"/>
                      <a:pt x="394" y="89"/>
                      <a:pt x="394" y="89"/>
                    </a:cubicBezTo>
                    <a:cubicBezTo>
                      <a:pt x="396" y="89"/>
                      <a:pt x="396" y="89"/>
                      <a:pt x="396" y="89"/>
                    </a:cubicBezTo>
                    <a:cubicBezTo>
                      <a:pt x="396" y="89"/>
                      <a:pt x="396" y="89"/>
                      <a:pt x="397" y="89"/>
                    </a:cubicBezTo>
                    <a:cubicBezTo>
                      <a:pt x="398" y="89"/>
                      <a:pt x="398" y="89"/>
                      <a:pt x="400" y="89"/>
                    </a:cubicBezTo>
                    <a:cubicBezTo>
                      <a:pt x="401" y="89"/>
                      <a:pt x="401" y="89"/>
                      <a:pt x="402" y="89"/>
                    </a:cubicBezTo>
                    <a:cubicBezTo>
                      <a:pt x="402" y="89"/>
                      <a:pt x="402" y="89"/>
                      <a:pt x="403" y="89"/>
                    </a:cubicBezTo>
                    <a:cubicBezTo>
                      <a:pt x="403" y="89"/>
                      <a:pt x="403" y="89"/>
                      <a:pt x="403" y="89"/>
                    </a:cubicBezTo>
                    <a:cubicBezTo>
                      <a:pt x="403" y="89"/>
                      <a:pt x="403" y="89"/>
                      <a:pt x="404" y="90"/>
                    </a:cubicBezTo>
                    <a:cubicBezTo>
                      <a:pt x="405" y="90"/>
                      <a:pt x="405" y="90"/>
                      <a:pt x="405" y="90"/>
                    </a:cubicBezTo>
                    <a:cubicBezTo>
                      <a:pt x="407" y="91"/>
                      <a:pt x="408" y="91"/>
                      <a:pt x="408" y="91"/>
                    </a:cubicBezTo>
                    <a:cubicBezTo>
                      <a:pt x="408" y="91"/>
                      <a:pt x="407" y="91"/>
                      <a:pt x="409" y="91"/>
                    </a:cubicBezTo>
                    <a:cubicBezTo>
                      <a:pt x="410" y="91"/>
                      <a:pt x="413" y="91"/>
                      <a:pt x="413" y="91"/>
                    </a:cubicBezTo>
                    <a:cubicBezTo>
                      <a:pt x="415" y="91"/>
                      <a:pt x="415" y="91"/>
                      <a:pt x="416" y="91"/>
                    </a:cubicBezTo>
                    <a:cubicBezTo>
                      <a:pt x="416" y="91"/>
                      <a:pt x="415" y="91"/>
                      <a:pt x="416" y="91"/>
                    </a:cubicBezTo>
                    <a:cubicBezTo>
                      <a:pt x="418" y="91"/>
                      <a:pt x="417" y="91"/>
                      <a:pt x="418" y="91"/>
                    </a:cubicBezTo>
                    <a:cubicBezTo>
                      <a:pt x="418" y="91"/>
                      <a:pt x="417" y="91"/>
                      <a:pt x="419" y="90"/>
                    </a:cubicBezTo>
                    <a:cubicBezTo>
                      <a:pt x="421" y="90"/>
                      <a:pt x="419" y="90"/>
                      <a:pt x="421" y="90"/>
                    </a:cubicBezTo>
                    <a:cubicBezTo>
                      <a:pt x="423" y="89"/>
                      <a:pt x="423" y="89"/>
                      <a:pt x="424" y="88"/>
                    </a:cubicBezTo>
                    <a:cubicBezTo>
                      <a:pt x="424" y="88"/>
                      <a:pt x="424" y="88"/>
                      <a:pt x="424" y="88"/>
                    </a:cubicBezTo>
                    <a:cubicBezTo>
                      <a:pt x="424" y="88"/>
                      <a:pt x="424" y="88"/>
                      <a:pt x="425" y="88"/>
                    </a:cubicBezTo>
                    <a:cubicBezTo>
                      <a:pt x="426" y="87"/>
                      <a:pt x="427" y="87"/>
                      <a:pt x="427" y="86"/>
                    </a:cubicBezTo>
                    <a:cubicBezTo>
                      <a:pt x="427" y="86"/>
                      <a:pt x="427" y="86"/>
                      <a:pt x="428" y="85"/>
                    </a:cubicBezTo>
                    <a:cubicBezTo>
                      <a:pt x="428" y="85"/>
                      <a:pt x="428" y="85"/>
                      <a:pt x="428" y="85"/>
                    </a:cubicBezTo>
                    <a:cubicBezTo>
                      <a:pt x="429" y="83"/>
                      <a:pt x="429" y="83"/>
                      <a:pt x="429" y="83"/>
                    </a:cubicBezTo>
                    <a:cubicBezTo>
                      <a:pt x="429" y="82"/>
                      <a:pt x="429" y="82"/>
                      <a:pt x="429" y="82"/>
                    </a:cubicBezTo>
                    <a:cubicBezTo>
                      <a:pt x="428" y="81"/>
                      <a:pt x="428" y="81"/>
                      <a:pt x="427" y="81"/>
                    </a:cubicBezTo>
                    <a:cubicBezTo>
                      <a:pt x="427" y="80"/>
                      <a:pt x="427" y="80"/>
                      <a:pt x="427" y="80"/>
                    </a:cubicBezTo>
                    <a:cubicBezTo>
                      <a:pt x="427" y="80"/>
                      <a:pt x="427" y="80"/>
                      <a:pt x="426" y="80"/>
                    </a:cubicBezTo>
                    <a:cubicBezTo>
                      <a:pt x="426" y="79"/>
                      <a:pt x="425" y="78"/>
                      <a:pt x="425" y="78"/>
                    </a:cubicBezTo>
                    <a:cubicBezTo>
                      <a:pt x="425" y="78"/>
                      <a:pt x="425" y="77"/>
                      <a:pt x="424" y="77"/>
                    </a:cubicBezTo>
                    <a:cubicBezTo>
                      <a:pt x="424" y="77"/>
                      <a:pt x="422" y="77"/>
                      <a:pt x="422" y="77"/>
                    </a:cubicBezTo>
                    <a:cubicBezTo>
                      <a:pt x="421" y="77"/>
                      <a:pt x="421" y="77"/>
                      <a:pt x="421" y="77"/>
                    </a:cubicBezTo>
                    <a:cubicBezTo>
                      <a:pt x="421" y="77"/>
                      <a:pt x="421" y="77"/>
                      <a:pt x="420" y="76"/>
                    </a:cubicBezTo>
                    <a:cubicBezTo>
                      <a:pt x="420" y="76"/>
                      <a:pt x="419" y="75"/>
                      <a:pt x="419" y="75"/>
                    </a:cubicBezTo>
                    <a:cubicBezTo>
                      <a:pt x="418" y="75"/>
                      <a:pt x="418" y="75"/>
                      <a:pt x="418" y="75"/>
                    </a:cubicBezTo>
                    <a:cubicBezTo>
                      <a:pt x="417" y="75"/>
                      <a:pt x="417" y="75"/>
                      <a:pt x="417" y="75"/>
                    </a:cubicBezTo>
                    <a:cubicBezTo>
                      <a:pt x="415" y="74"/>
                      <a:pt x="415" y="74"/>
                      <a:pt x="415" y="74"/>
                    </a:cubicBezTo>
                    <a:cubicBezTo>
                      <a:pt x="415" y="74"/>
                      <a:pt x="415" y="74"/>
                      <a:pt x="414" y="74"/>
                    </a:cubicBezTo>
                    <a:cubicBezTo>
                      <a:pt x="413" y="74"/>
                      <a:pt x="413" y="74"/>
                      <a:pt x="413" y="74"/>
                    </a:cubicBezTo>
                    <a:cubicBezTo>
                      <a:pt x="413" y="74"/>
                      <a:pt x="414" y="74"/>
                      <a:pt x="412" y="74"/>
                    </a:cubicBezTo>
                    <a:cubicBezTo>
                      <a:pt x="411" y="73"/>
                      <a:pt x="411" y="73"/>
                      <a:pt x="411" y="73"/>
                    </a:cubicBezTo>
                    <a:cubicBezTo>
                      <a:pt x="408" y="73"/>
                      <a:pt x="408" y="73"/>
                      <a:pt x="408" y="73"/>
                    </a:cubicBezTo>
                    <a:cubicBezTo>
                      <a:pt x="408" y="73"/>
                      <a:pt x="408" y="73"/>
                      <a:pt x="407" y="72"/>
                    </a:cubicBezTo>
                    <a:cubicBezTo>
                      <a:pt x="407" y="72"/>
                      <a:pt x="405" y="70"/>
                      <a:pt x="405" y="70"/>
                    </a:cubicBezTo>
                    <a:cubicBezTo>
                      <a:pt x="405" y="70"/>
                      <a:pt x="396" y="66"/>
                      <a:pt x="392" y="66"/>
                    </a:cubicBezTo>
                    <a:cubicBezTo>
                      <a:pt x="387" y="66"/>
                      <a:pt x="387" y="65"/>
                      <a:pt x="386" y="65"/>
                    </a:cubicBezTo>
                    <a:cubicBezTo>
                      <a:pt x="386" y="65"/>
                      <a:pt x="385" y="64"/>
                      <a:pt x="385" y="64"/>
                    </a:cubicBezTo>
                    <a:cubicBezTo>
                      <a:pt x="383" y="65"/>
                      <a:pt x="383" y="65"/>
                      <a:pt x="383" y="65"/>
                    </a:cubicBezTo>
                    <a:cubicBezTo>
                      <a:pt x="382" y="65"/>
                      <a:pt x="382" y="65"/>
                      <a:pt x="382" y="65"/>
                    </a:cubicBezTo>
                    <a:cubicBezTo>
                      <a:pt x="380" y="64"/>
                      <a:pt x="380" y="64"/>
                      <a:pt x="380" y="64"/>
                    </a:cubicBezTo>
                    <a:cubicBezTo>
                      <a:pt x="379" y="63"/>
                      <a:pt x="379" y="63"/>
                      <a:pt x="379" y="63"/>
                    </a:cubicBezTo>
                    <a:cubicBezTo>
                      <a:pt x="378" y="64"/>
                      <a:pt x="378" y="64"/>
                      <a:pt x="378" y="64"/>
                    </a:cubicBezTo>
                    <a:cubicBezTo>
                      <a:pt x="376" y="65"/>
                      <a:pt x="376" y="65"/>
                      <a:pt x="376" y="65"/>
                    </a:cubicBezTo>
                    <a:cubicBezTo>
                      <a:pt x="376" y="65"/>
                      <a:pt x="375" y="65"/>
                      <a:pt x="374" y="66"/>
                    </a:cubicBezTo>
                    <a:cubicBezTo>
                      <a:pt x="373" y="67"/>
                      <a:pt x="374" y="64"/>
                      <a:pt x="374" y="64"/>
                    </a:cubicBezTo>
                    <a:cubicBezTo>
                      <a:pt x="374" y="64"/>
                      <a:pt x="374" y="64"/>
                      <a:pt x="374" y="64"/>
                    </a:cubicBezTo>
                    <a:cubicBezTo>
                      <a:pt x="372" y="64"/>
                      <a:pt x="372" y="64"/>
                      <a:pt x="372" y="64"/>
                    </a:cubicBezTo>
                    <a:cubicBezTo>
                      <a:pt x="370" y="64"/>
                      <a:pt x="370" y="64"/>
                      <a:pt x="370" y="64"/>
                    </a:cubicBezTo>
                    <a:cubicBezTo>
                      <a:pt x="368" y="64"/>
                      <a:pt x="368" y="64"/>
                      <a:pt x="368" y="64"/>
                    </a:cubicBezTo>
                    <a:cubicBezTo>
                      <a:pt x="368" y="63"/>
                      <a:pt x="368" y="63"/>
                      <a:pt x="368" y="63"/>
                    </a:cubicBezTo>
                    <a:cubicBezTo>
                      <a:pt x="368" y="63"/>
                      <a:pt x="367" y="63"/>
                      <a:pt x="368" y="63"/>
                    </a:cubicBezTo>
                    <a:cubicBezTo>
                      <a:pt x="368" y="62"/>
                      <a:pt x="369" y="62"/>
                      <a:pt x="370" y="62"/>
                    </a:cubicBezTo>
                    <a:cubicBezTo>
                      <a:pt x="371" y="62"/>
                      <a:pt x="371" y="62"/>
                      <a:pt x="371" y="61"/>
                    </a:cubicBezTo>
                    <a:cubicBezTo>
                      <a:pt x="371" y="61"/>
                      <a:pt x="372" y="61"/>
                      <a:pt x="371" y="61"/>
                    </a:cubicBezTo>
                    <a:cubicBezTo>
                      <a:pt x="371" y="61"/>
                      <a:pt x="369" y="61"/>
                      <a:pt x="369" y="61"/>
                    </a:cubicBezTo>
                    <a:cubicBezTo>
                      <a:pt x="368" y="60"/>
                      <a:pt x="368" y="60"/>
                      <a:pt x="368" y="60"/>
                    </a:cubicBezTo>
                    <a:cubicBezTo>
                      <a:pt x="367" y="60"/>
                      <a:pt x="367" y="60"/>
                      <a:pt x="367" y="60"/>
                    </a:cubicBezTo>
                    <a:cubicBezTo>
                      <a:pt x="367" y="60"/>
                      <a:pt x="367" y="60"/>
                      <a:pt x="367" y="60"/>
                    </a:cubicBezTo>
                    <a:cubicBezTo>
                      <a:pt x="366" y="60"/>
                      <a:pt x="366" y="60"/>
                      <a:pt x="366" y="60"/>
                    </a:cubicBezTo>
                    <a:cubicBezTo>
                      <a:pt x="366" y="60"/>
                      <a:pt x="366" y="60"/>
                      <a:pt x="365" y="60"/>
                    </a:cubicBezTo>
                    <a:cubicBezTo>
                      <a:pt x="364" y="60"/>
                      <a:pt x="364" y="60"/>
                      <a:pt x="364" y="60"/>
                    </a:cubicBezTo>
                    <a:cubicBezTo>
                      <a:pt x="363" y="60"/>
                      <a:pt x="363" y="60"/>
                      <a:pt x="363" y="60"/>
                    </a:cubicBezTo>
                    <a:cubicBezTo>
                      <a:pt x="362" y="61"/>
                      <a:pt x="362" y="61"/>
                      <a:pt x="362" y="61"/>
                    </a:cubicBezTo>
                    <a:cubicBezTo>
                      <a:pt x="362" y="61"/>
                      <a:pt x="362" y="61"/>
                      <a:pt x="362" y="61"/>
                    </a:cubicBezTo>
                    <a:cubicBezTo>
                      <a:pt x="361" y="61"/>
                      <a:pt x="361" y="61"/>
                      <a:pt x="361" y="61"/>
                    </a:cubicBezTo>
                    <a:cubicBezTo>
                      <a:pt x="360" y="61"/>
                      <a:pt x="360" y="61"/>
                      <a:pt x="360" y="61"/>
                    </a:cubicBezTo>
                    <a:cubicBezTo>
                      <a:pt x="359" y="61"/>
                      <a:pt x="359" y="61"/>
                      <a:pt x="359" y="61"/>
                    </a:cubicBezTo>
                    <a:cubicBezTo>
                      <a:pt x="359" y="61"/>
                      <a:pt x="359" y="61"/>
                      <a:pt x="358" y="61"/>
                    </a:cubicBezTo>
                    <a:cubicBezTo>
                      <a:pt x="356" y="62"/>
                      <a:pt x="356" y="60"/>
                      <a:pt x="356" y="60"/>
                    </a:cubicBezTo>
                    <a:cubicBezTo>
                      <a:pt x="354" y="60"/>
                      <a:pt x="354" y="60"/>
                      <a:pt x="354" y="60"/>
                    </a:cubicBezTo>
                    <a:cubicBezTo>
                      <a:pt x="354" y="60"/>
                      <a:pt x="354" y="60"/>
                      <a:pt x="354" y="60"/>
                    </a:cubicBezTo>
                    <a:cubicBezTo>
                      <a:pt x="352" y="60"/>
                      <a:pt x="352" y="60"/>
                      <a:pt x="352" y="60"/>
                    </a:cubicBezTo>
                    <a:cubicBezTo>
                      <a:pt x="351" y="60"/>
                      <a:pt x="350" y="59"/>
                      <a:pt x="350" y="59"/>
                    </a:cubicBezTo>
                    <a:cubicBezTo>
                      <a:pt x="350" y="59"/>
                      <a:pt x="351" y="58"/>
                      <a:pt x="349" y="58"/>
                    </a:cubicBezTo>
                    <a:cubicBezTo>
                      <a:pt x="347" y="58"/>
                      <a:pt x="347" y="58"/>
                      <a:pt x="347" y="58"/>
                    </a:cubicBezTo>
                    <a:cubicBezTo>
                      <a:pt x="347" y="58"/>
                      <a:pt x="347" y="58"/>
                      <a:pt x="347" y="58"/>
                    </a:cubicBezTo>
                    <a:cubicBezTo>
                      <a:pt x="346" y="57"/>
                      <a:pt x="351" y="58"/>
                      <a:pt x="351" y="58"/>
                    </a:cubicBezTo>
                    <a:cubicBezTo>
                      <a:pt x="352" y="58"/>
                      <a:pt x="352" y="58"/>
                      <a:pt x="352" y="58"/>
                    </a:cubicBezTo>
                    <a:cubicBezTo>
                      <a:pt x="353" y="58"/>
                      <a:pt x="353" y="58"/>
                      <a:pt x="353" y="58"/>
                    </a:cubicBezTo>
                    <a:cubicBezTo>
                      <a:pt x="354" y="58"/>
                      <a:pt x="354" y="58"/>
                      <a:pt x="354" y="58"/>
                    </a:cubicBezTo>
                    <a:cubicBezTo>
                      <a:pt x="355" y="58"/>
                      <a:pt x="355" y="58"/>
                      <a:pt x="355" y="58"/>
                    </a:cubicBezTo>
                    <a:cubicBezTo>
                      <a:pt x="355" y="58"/>
                      <a:pt x="355" y="58"/>
                      <a:pt x="355" y="58"/>
                    </a:cubicBezTo>
                    <a:cubicBezTo>
                      <a:pt x="356" y="57"/>
                      <a:pt x="356" y="57"/>
                      <a:pt x="357" y="57"/>
                    </a:cubicBezTo>
                    <a:cubicBezTo>
                      <a:pt x="358" y="57"/>
                      <a:pt x="356" y="57"/>
                      <a:pt x="358" y="57"/>
                    </a:cubicBezTo>
                    <a:cubicBezTo>
                      <a:pt x="359" y="57"/>
                      <a:pt x="359" y="55"/>
                      <a:pt x="359" y="55"/>
                    </a:cubicBezTo>
                    <a:cubicBezTo>
                      <a:pt x="359" y="55"/>
                      <a:pt x="359" y="55"/>
                      <a:pt x="359" y="55"/>
                    </a:cubicBezTo>
                    <a:cubicBezTo>
                      <a:pt x="358" y="54"/>
                      <a:pt x="356" y="54"/>
                      <a:pt x="356" y="54"/>
                    </a:cubicBezTo>
                    <a:cubicBezTo>
                      <a:pt x="354" y="54"/>
                      <a:pt x="354" y="54"/>
                      <a:pt x="354" y="54"/>
                    </a:cubicBezTo>
                    <a:cubicBezTo>
                      <a:pt x="351" y="53"/>
                      <a:pt x="351" y="53"/>
                      <a:pt x="351" y="53"/>
                    </a:cubicBezTo>
                    <a:cubicBezTo>
                      <a:pt x="349" y="53"/>
                      <a:pt x="349" y="53"/>
                      <a:pt x="349" y="53"/>
                    </a:cubicBezTo>
                    <a:cubicBezTo>
                      <a:pt x="349" y="53"/>
                      <a:pt x="349" y="53"/>
                      <a:pt x="349" y="53"/>
                    </a:cubicBezTo>
                    <a:cubicBezTo>
                      <a:pt x="347" y="52"/>
                      <a:pt x="347" y="52"/>
                      <a:pt x="347" y="52"/>
                    </a:cubicBezTo>
                    <a:cubicBezTo>
                      <a:pt x="347" y="52"/>
                      <a:pt x="347" y="52"/>
                      <a:pt x="347" y="52"/>
                    </a:cubicBezTo>
                    <a:cubicBezTo>
                      <a:pt x="346" y="52"/>
                      <a:pt x="346" y="51"/>
                      <a:pt x="345" y="51"/>
                    </a:cubicBezTo>
                    <a:cubicBezTo>
                      <a:pt x="345" y="51"/>
                      <a:pt x="343" y="52"/>
                      <a:pt x="343" y="52"/>
                    </a:cubicBezTo>
                    <a:cubicBezTo>
                      <a:pt x="343" y="53"/>
                      <a:pt x="343" y="53"/>
                      <a:pt x="343" y="53"/>
                    </a:cubicBezTo>
                    <a:cubicBezTo>
                      <a:pt x="343" y="54"/>
                      <a:pt x="343" y="54"/>
                      <a:pt x="343" y="54"/>
                    </a:cubicBezTo>
                    <a:cubicBezTo>
                      <a:pt x="342" y="54"/>
                      <a:pt x="342" y="54"/>
                      <a:pt x="342" y="54"/>
                    </a:cubicBezTo>
                    <a:cubicBezTo>
                      <a:pt x="342" y="55"/>
                      <a:pt x="342" y="55"/>
                      <a:pt x="342" y="55"/>
                    </a:cubicBezTo>
                    <a:cubicBezTo>
                      <a:pt x="342" y="55"/>
                      <a:pt x="342" y="55"/>
                      <a:pt x="342" y="55"/>
                    </a:cubicBezTo>
                    <a:cubicBezTo>
                      <a:pt x="341" y="55"/>
                      <a:pt x="341" y="55"/>
                      <a:pt x="341" y="55"/>
                    </a:cubicBezTo>
                    <a:cubicBezTo>
                      <a:pt x="341" y="55"/>
                      <a:pt x="341" y="55"/>
                      <a:pt x="341" y="55"/>
                    </a:cubicBezTo>
                    <a:cubicBezTo>
                      <a:pt x="340" y="54"/>
                      <a:pt x="340" y="54"/>
                      <a:pt x="340" y="54"/>
                    </a:cubicBezTo>
                    <a:cubicBezTo>
                      <a:pt x="340" y="54"/>
                      <a:pt x="339" y="54"/>
                      <a:pt x="340" y="54"/>
                    </a:cubicBezTo>
                    <a:cubicBezTo>
                      <a:pt x="341" y="53"/>
                      <a:pt x="342" y="53"/>
                      <a:pt x="342" y="53"/>
                    </a:cubicBezTo>
                    <a:cubicBezTo>
                      <a:pt x="342" y="53"/>
                      <a:pt x="342" y="53"/>
                      <a:pt x="342" y="53"/>
                    </a:cubicBezTo>
                    <a:cubicBezTo>
                      <a:pt x="342" y="53"/>
                      <a:pt x="342" y="53"/>
                      <a:pt x="342" y="52"/>
                    </a:cubicBezTo>
                    <a:cubicBezTo>
                      <a:pt x="343" y="51"/>
                      <a:pt x="343" y="51"/>
                      <a:pt x="343" y="51"/>
                    </a:cubicBezTo>
                    <a:cubicBezTo>
                      <a:pt x="343" y="50"/>
                      <a:pt x="343" y="50"/>
                      <a:pt x="343" y="50"/>
                    </a:cubicBezTo>
                    <a:cubicBezTo>
                      <a:pt x="343" y="50"/>
                      <a:pt x="342" y="50"/>
                      <a:pt x="342" y="50"/>
                    </a:cubicBezTo>
                    <a:cubicBezTo>
                      <a:pt x="341" y="50"/>
                      <a:pt x="340" y="50"/>
                      <a:pt x="340" y="50"/>
                    </a:cubicBezTo>
                    <a:cubicBezTo>
                      <a:pt x="340" y="50"/>
                      <a:pt x="340" y="50"/>
                      <a:pt x="340" y="50"/>
                    </a:cubicBezTo>
                    <a:cubicBezTo>
                      <a:pt x="340" y="50"/>
                      <a:pt x="340" y="50"/>
                      <a:pt x="339" y="50"/>
                    </a:cubicBezTo>
                    <a:cubicBezTo>
                      <a:pt x="339" y="50"/>
                      <a:pt x="338" y="50"/>
                      <a:pt x="338" y="49"/>
                    </a:cubicBezTo>
                    <a:cubicBezTo>
                      <a:pt x="338" y="49"/>
                      <a:pt x="338" y="49"/>
                      <a:pt x="338" y="49"/>
                    </a:cubicBezTo>
                    <a:cubicBezTo>
                      <a:pt x="337" y="49"/>
                      <a:pt x="337" y="49"/>
                      <a:pt x="337" y="49"/>
                    </a:cubicBezTo>
                    <a:cubicBezTo>
                      <a:pt x="336" y="50"/>
                      <a:pt x="336" y="50"/>
                      <a:pt x="336" y="50"/>
                    </a:cubicBezTo>
                    <a:cubicBezTo>
                      <a:pt x="336" y="50"/>
                      <a:pt x="336" y="50"/>
                      <a:pt x="335" y="50"/>
                    </a:cubicBezTo>
                    <a:cubicBezTo>
                      <a:pt x="335" y="50"/>
                      <a:pt x="335" y="50"/>
                      <a:pt x="335" y="50"/>
                    </a:cubicBezTo>
                    <a:cubicBezTo>
                      <a:pt x="335" y="50"/>
                      <a:pt x="336" y="50"/>
                      <a:pt x="335" y="51"/>
                    </a:cubicBezTo>
                    <a:cubicBezTo>
                      <a:pt x="335" y="51"/>
                      <a:pt x="335" y="51"/>
                      <a:pt x="335" y="51"/>
                    </a:cubicBezTo>
                    <a:cubicBezTo>
                      <a:pt x="335" y="51"/>
                      <a:pt x="335" y="51"/>
                      <a:pt x="334" y="51"/>
                    </a:cubicBezTo>
                    <a:cubicBezTo>
                      <a:pt x="334" y="52"/>
                      <a:pt x="334" y="52"/>
                      <a:pt x="334" y="52"/>
                    </a:cubicBezTo>
                    <a:cubicBezTo>
                      <a:pt x="334" y="53"/>
                      <a:pt x="334" y="53"/>
                      <a:pt x="334" y="53"/>
                    </a:cubicBezTo>
                    <a:cubicBezTo>
                      <a:pt x="333" y="53"/>
                      <a:pt x="333" y="53"/>
                      <a:pt x="333" y="53"/>
                    </a:cubicBezTo>
                    <a:cubicBezTo>
                      <a:pt x="333" y="54"/>
                      <a:pt x="333" y="54"/>
                      <a:pt x="333" y="54"/>
                    </a:cubicBezTo>
                    <a:cubicBezTo>
                      <a:pt x="332" y="54"/>
                      <a:pt x="332" y="54"/>
                      <a:pt x="332" y="54"/>
                    </a:cubicBezTo>
                    <a:cubicBezTo>
                      <a:pt x="332" y="54"/>
                      <a:pt x="332" y="53"/>
                      <a:pt x="332" y="52"/>
                    </a:cubicBezTo>
                    <a:cubicBezTo>
                      <a:pt x="332" y="51"/>
                      <a:pt x="332" y="51"/>
                      <a:pt x="332" y="51"/>
                    </a:cubicBezTo>
                    <a:cubicBezTo>
                      <a:pt x="331" y="51"/>
                      <a:pt x="331" y="51"/>
                      <a:pt x="331" y="51"/>
                    </a:cubicBezTo>
                    <a:cubicBezTo>
                      <a:pt x="331" y="51"/>
                      <a:pt x="331" y="51"/>
                      <a:pt x="331" y="51"/>
                    </a:cubicBezTo>
                    <a:cubicBezTo>
                      <a:pt x="330" y="51"/>
                      <a:pt x="330" y="51"/>
                      <a:pt x="330" y="51"/>
                    </a:cubicBezTo>
                    <a:cubicBezTo>
                      <a:pt x="329" y="52"/>
                      <a:pt x="330" y="52"/>
                      <a:pt x="329" y="53"/>
                    </a:cubicBezTo>
                    <a:cubicBezTo>
                      <a:pt x="329" y="54"/>
                      <a:pt x="329" y="53"/>
                      <a:pt x="328" y="54"/>
                    </a:cubicBezTo>
                    <a:cubicBezTo>
                      <a:pt x="327" y="54"/>
                      <a:pt x="327" y="54"/>
                      <a:pt x="327" y="54"/>
                    </a:cubicBezTo>
                    <a:cubicBezTo>
                      <a:pt x="326" y="55"/>
                      <a:pt x="326" y="55"/>
                      <a:pt x="326" y="55"/>
                    </a:cubicBezTo>
                    <a:cubicBezTo>
                      <a:pt x="326" y="55"/>
                      <a:pt x="325" y="56"/>
                      <a:pt x="325" y="57"/>
                    </a:cubicBezTo>
                    <a:cubicBezTo>
                      <a:pt x="324" y="58"/>
                      <a:pt x="324" y="57"/>
                      <a:pt x="324" y="57"/>
                    </a:cubicBezTo>
                    <a:cubicBezTo>
                      <a:pt x="323" y="57"/>
                      <a:pt x="323" y="57"/>
                      <a:pt x="323" y="57"/>
                    </a:cubicBezTo>
                    <a:cubicBezTo>
                      <a:pt x="323" y="57"/>
                      <a:pt x="323" y="57"/>
                      <a:pt x="323" y="57"/>
                    </a:cubicBezTo>
                    <a:cubicBezTo>
                      <a:pt x="323" y="57"/>
                      <a:pt x="323" y="57"/>
                      <a:pt x="323" y="57"/>
                    </a:cubicBezTo>
                    <a:cubicBezTo>
                      <a:pt x="323" y="56"/>
                      <a:pt x="323" y="56"/>
                      <a:pt x="323" y="56"/>
                    </a:cubicBezTo>
                    <a:cubicBezTo>
                      <a:pt x="323" y="55"/>
                      <a:pt x="323" y="55"/>
                      <a:pt x="323" y="55"/>
                    </a:cubicBezTo>
                    <a:cubicBezTo>
                      <a:pt x="323" y="55"/>
                      <a:pt x="324" y="54"/>
                      <a:pt x="325" y="54"/>
                    </a:cubicBezTo>
                    <a:cubicBezTo>
                      <a:pt x="326" y="53"/>
                      <a:pt x="326" y="53"/>
                      <a:pt x="326" y="53"/>
                    </a:cubicBezTo>
                    <a:cubicBezTo>
                      <a:pt x="327" y="53"/>
                      <a:pt x="327" y="53"/>
                      <a:pt x="327" y="53"/>
                    </a:cubicBezTo>
                    <a:cubicBezTo>
                      <a:pt x="329" y="51"/>
                      <a:pt x="329" y="51"/>
                      <a:pt x="329" y="51"/>
                    </a:cubicBezTo>
                    <a:cubicBezTo>
                      <a:pt x="329" y="51"/>
                      <a:pt x="329" y="51"/>
                      <a:pt x="329" y="51"/>
                    </a:cubicBezTo>
                    <a:cubicBezTo>
                      <a:pt x="328" y="50"/>
                      <a:pt x="329" y="50"/>
                      <a:pt x="328" y="50"/>
                    </a:cubicBezTo>
                    <a:cubicBezTo>
                      <a:pt x="328" y="50"/>
                      <a:pt x="328" y="50"/>
                      <a:pt x="328" y="50"/>
                    </a:cubicBezTo>
                    <a:cubicBezTo>
                      <a:pt x="327" y="49"/>
                      <a:pt x="327" y="50"/>
                      <a:pt x="327" y="50"/>
                    </a:cubicBezTo>
                    <a:cubicBezTo>
                      <a:pt x="328" y="50"/>
                      <a:pt x="328" y="50"/>
                      <a:pt x="328" y="49"/>
                    </a:cubicBezTo>
                    <a:cubicBezTo>
                      <a:pt x="327" y="49"/>
                      <a:pt x="327" y="49"/>
                      <a:pt x="327" y="49"/>
                    </a:cubicBezTo>
                    <a:cubicBezTo>
                      <a:pt x="324" y="49"/>
                      <a:pt x="324" y="49"/>
                      <a:pt x="324" y="49"/>
                    </a:cubicBezTo>
                    <a:cubicBezTo>
                      <a:pt x="321" y="49"/>
                      <a:pt x="324" y="49"/>
                      <a:pt x="324" y="49"/>
                    </a:cubicBezTo>
                    <a:cubicBezTo>
                      <a:pt x="323" y="49"/>
                      <a:pt x="323" y="49"/>
                      <a:pt x="323" y="49"/>
                    </a:cubicBezTo>
                    <a:cubicBezTo>
                      <a:pt x="322" y="50"/>
                      <a:pt x="322" y="50"/>
                      <a:pt x="322" y="50"/>
                    </a:cubicBezTo>
                    <a:cubicBezTo>
                      <a:pt x="322" y="50"/>
                      <a:pt x="323" y="51"/>
                      <a:pt x="323" y="51"/>
                    </a:cubicBezTo>
                    <a:cubicBezTo>
                      <a:pt x="323" y="51"/>
                      <a:pt x="323" y="52"/>
                      <a:pt x="322" y="52"/>
                    </a:cubicBezTo>
                    <a:cubicBezTo>
                      <a:pt x="322" y="52"/>
                      <a:pt x="322" y="52"/>
                      <a:pt x="322" y="52"/>
                    </a:cubicBezTo>
                    <a:cubicBezTo>
                      <a:pt x="322" y="51"/>
                      <a:pt x="322" y="51"/>
                      <a:pt x="322" y="51"/>
                    </a:cubicBezTo>
                    <a:cubicBezTo>
                      <a:pt x="321" y="51"/>
                      <a:pt x="321" y="51"/>
                      <a:pt x="321" y="51"/>
                    </a:cubicBezTo>
                    <a:cubicBezTo>
                      <a:pt x="321" y="51"/>
                      <a:pt x="321" y="51"/>
                      <a:pt x="320" y="51"/>
                    </a:cubicBezTo>
                    <a:cubicBezTo>
                      <a:pt x="319" y="50"/>
                      <a:pt x="320" y="51"/>
                      <a:pt x="319" y="50"/>
                    </a:cubicBezTo>
                    <a:cubicBezTo>
                      <a:pt x="318" y="50"/>
                      <a:pt x="318" y="50"/>
                      <a:pt x="318" y="50"/>
                    </a:cubicBezTo>
                    <a:cubicBezTo>
                      <a:pt x="317" y="51"/>
                      <a:pt x="317" y="51"/>
                      <a:pt x="317" y="51"/>
                    </a:cubicBezTo>
                    <a:cubicBezTo>
                      <a:pt x="317" y="52"/>
                      <a:pt x="317" y="52"/>
                      <a:pt x="317" y="52"/>
                    </a:cubicBezTo>
                    <a:cubicBezTo>
                      <a:pt x="316" y="53"/>
                      <a:pt x="316" y="53"/>
                      <a:pt x="316" y="53"/>
                    </a:cubicBezTo>
                    <a:cubicBezTo>
                      <a:pt x="316" y="53"/>
                      <a:pt x="317" y="53"/>
                      <a:pt x="317" y="54"/>
                    </a:cubicBezTo>
                    <a:cubicBezTo>
                      <a:pt x="317" y="55"/>
                      <a:pt x="317" y="54"/>
                      <a:pt x="316" y="54"/>
                    </a:cubicBezTo>
                    <a:cubicBezTo>
                      <a:pt x="316" y="54"/>
                      <a:pt x="316" y="54"/>
                      <a:pt x="315" y="53"/>
                    </a:cubicBezTo>
                    <a:cubicBezTo>
                      <a:pt x="315" y="53"/>
                      <a:pt x="315" y="53"/>
                      <a:pt x="315" y="53"/>
                    </a:cubicBezTo>
                    <a:cubicBezTo>
                      <a:pt x="315" y="53"/>
                      <a:pt x="315" y="53"/>
                      <a:pt x="315" y="53"/>
                    </a:cubicBezTo>
                    <a:cubicBezTo>
                      <a:pt x="314" y="53"/>
                      <a:pt x="314" y="53"/>
                      <a:pt x="314" y="53"/>
                    </a:cubicBezTo>
                    <a:cubicBezTo>
                      <a:pt x="313" y="53"/>
                      <a:pt x="313" y="53"/>
                      <a:pt x="313" y="53"/>
                    </a:cubicBezTo>
                    <a:cubicBezTo>
                      <a:pt x="313" y="53"/>
                      <a:pt x="313" y="53"/>
                      <a:pt x="313" y="53"/>
                    </a:cubicBezTo>
                    <a:cubicBezTo>
                      <a:pt x="313" y="52"/>
                      <a:pt x="313" y="52"/>
                      <a:pt x="313" y="52"/>
                    </a:cubicBezTo>
                    <a:cubicBezTo>
                      <a:pt x="313" y="52"/>
                      <a:pt x="313" y="52"/>
                      <a:pt x="313" y="52"/>
                    </a:cubicBezTo>
                    <a:cubicBezTo>
                      <a:pt x="313" y="51"/>
                      <a:pt x="313" y="51"/>
                      <a:pt x="313" y="51"/>
                    </a:cubicBezTo>
                    <a:cubicBezTo>
                      <a:pt x="312" y="51"/>
                      <a:pt x="312" y="51"/>
                      <a:pt x="311" y="51"/>
                    </a:cubicBezTo>
                    <a:cubicBezTo>
                      <a:pt x="310" y="51"/>
                      <a:pt x="311" y="52"/>
                      <a:pt x="310" y="52"/>
                    </a:cubicBezTo>
                    <a:cubicBezTo>
                      <a:pt x="309" y="52"/>
                      <a:pt x="309" y="52"/>
                      <a:pt x="309" y="52"/>
                    </a:cubicBezTo>
                    <a:cubicBezTo>
                      <a:pt x="308" y="52"/>
                      <a:pt x="307" y="53"/>
                      <a:pt x="307" y="53"/>
                    </a:cubicBezTo>
                    <a:cubicBezTo>
                      <a:pt x="306" y="53"/>
                      <a:pt x="305" y="53"/>
                      <a:pt x="305" y="53"/>
                    </a:cubicBezTo>
                    <a:cubicBezTo>
                      <a:pt x="304" y="53"/>
                      <a:pt x="304" y="53"/>
                      <a:pt x="304" y="53"/>
                    </a:cubicBezTo>
                    <a:cubicBezTo>
                      <a:pt x="303" y="53"/>
                      <a:pt x="303" y="53"/>
                      <a:pt x="303" y="53"/>
                    </a:cubicBezTo>
                    <a:cubicBezTo>
                      <a:pt x="303" y="54"/>
                      <a:pt x="303" y="54"/>
                      <a:pt x="303" y="54"/>
                    </a:cubicBezTo>
                    <a:cubicBezTo>
                      <a:pt x="303" y="55"/>
                      <a:pt x="303" y="55"/>
                      <a:pt x="303" y="55"/>
                    </a:cubicBezTo>
                    <a:cubicBezTo>
                      <a:pt x="303" y="55"/>
                      <a:pt x="303" y="55"/>
                      <a:pt x="303" y="55"/>
                    </a:cubicBezTo>
                    <a:cubicBezTo>
                      <a:pt x="304" y="55"/>
                      <a:pt x="304" y="55"/>
                      <a:pt x="304" y="55"/>
                    </a:cubicBezTo>
                    <a:cubicBezTo>
                      <a:pt x="305" y="55"/>
                      <a:pt x="305" y="55"/>
                      <a:pt x="305" y="55"/>
                    </a:cubicBezTo>
                    <a:cubicBezTo>
                      <a:pt x="306" y="56"/>
                      <a:pt x="306" y="56"/>
                      <a:pt x="306" y="56"/>
                    </a:cubicBezTo>
                    <a:cubicBezTo>
                      <a:pt x="306" y="56"/>
                      <a:pt x="306" y="56"/>
                      <a:pt x="306" y="56"/>
                    </a:cubicBezTo>
                    <a:cubicBezTo>
                      <a:pt x="305" y="57"/>
                      <a:pt x="305" y="56"/>
                      <a:pt x="304" y="56"/>
                    </a:cubicBezTo>
                    <a:cubicBezTo>
                      <a:pt x="303" y="56"/>
                      <a:pt x="302" y="56"/>
                      <a:pt x="302" y="56"/>
                    </a:cubicBezTo>
                    <a:cubicBezTo>
                      <a:pt x="301" y="56"/>
                      <a:pt x="301" y="56"/>
                      <a:pt x="301" y="56"/>
                    </a:cubicBezTo>
                    <a:cubicBezTo>
                      <a:pt x="300" y="56"/>
                      <a:pt x="300" y="56"/>
                      <a:pt x="300" y="56"/>
                    </a:cubicBezTo>
                    <a:cubicBezTo>
                      <a:pt x="300" y="56"/>
                      <a:pt x="300" y="56"/>
                      <a:pt x="299" y="56"/>
                    </a:cubicBezTo>
                    <a:cubicBezTo>
                      <a:pt x="299" y="56"/>
                      <a:pt x="299" y="56"/>
                      <a:pt x="298" y="57"/>
                    </a:cubicBezTo>
                    <a:cubicBezTo>
                      <a:pt x="297" y="57"/>
                      <a:pt x="298" y="57"/>
                      <a:pt x="298" y="58"/>
                    </a:cubicBezTo>
                    <a:cubicBezTo>
                      <a:pt x="298" y="58"/>
                      <a:pt x="298" y="58"/>
                      <a:pt x="298" y="59"/>
                    </a:cubicBezTo>
                    <a:cubicBezTo>
                      <a:pt x="298" y="59"/>
                      <a:pt x="298" y="59"/>
                      <a:pt x="297" y="60"/>
                    </a:cubicBezTo>
                    <a:cubicBezTo>
                      <a:pt x="297" y="60"/>
                      <a:pt x="296" y="60"/>
                      <a:pt x="295" y="60"/>
                    </a:cubicBezTo>
                    <a:cubicBezTo>
                      <a:pt x="295" y="61"/>
                      <a:pt x="295" y="60"/>
                      <a:pt x="295" y="60"/>
                    </a:cubicBezTo>
                    <a:cubicBezTo>
                      <a:pt x="295" y="60"/>
                      <a:pt x="295" y="59"/>
                      <a:pt x="295" y="59"/>
                    </a:cubicBezTo>
                    <a:cubicBezTo>
                      <a:pt x="295" y="59"/>
                      <a:pt x="296" y="59"/>
                      <a:pt x="296" y="58"/>
                    </a:cubicBezTo>
                    <a:cubicBezTo>
                      <a:pt x="297" y="58"/>
                      <a:pt x="297" y="58"/>
                      <a:pt x="297" y="58"/>
                    </a:cubicBezTo>
                    <a:cubicBezTo>
                      <a:pt x="297" y="57"/>
                      <a:pt x="297" y="57"/>
                      <a:pt x="297" y="57"/>
                    </a:cubicBezTo>
                    <a:cubicBezTo>
                      <a:pt x="297" y="57"/>
                      <a:pt x="297" y="57"/>
                      <a:pt x="296" y="56"/>
                    </a:cubicBezTo>
                    <a:cubicBezTo>
                      <a:pt x="296" y="56"/>
                      <a:pt x="295" y="56"/>
                      <a:pt x="295" y="56"/>
                    </a:cubicBezTo>
                    <a:cubicBezTo>
                      <a:pt x="295" y="56"/>
                      <a:pt x="295" y="56"/>
                      <a:pt x="295" y="56"/>
                    </a:cubicBezTo>
                    <a:cubicBezTo>
                      <a:pt x="294" y="56"/>
                      <a:pt x="294" y="57"/>
                      <a:pt x="294" y="57"/>
                    </a:cubicBezTo>
                    <a:cubicBezTo>
                      <a:pt x="294" y="57"/>
                      <a:pt x="294" y="58"/>
                      <a:pt x="294" y="59"/>
                    </a:cubicBezTo>
                    <a:cubicBezTo>
                      <a:pt x="293" y="59"/>
                      <a:pt x="293" y="59"/>
                      <a:pt x="293" y="59"/>
                    </a:cubicBezTo>
                    <a:cubicBezTo>
                      <a:pt x="293" y="59"/>
                      <a:pt x="292" y="59"/>
                      <a:pt x="292" y="59"/>
                    </a:cubicBezTo>
                    <a:cubicBezTo>
                      <a:pt x="292" y="59"/>
                      <a:pt x="292" y="59"/>
                      <a:pt x="292" y="59"/>
                    </a:cubicBezTo>
                    <a:cubicBezTo>
                      <a:pt x="292" y="60"/>
                      <a:pt x="292" y="60"/>
                      <a:pt x="291" y="60"/>
                    </a:cubicBezTo>
                    <a:cubicBezTo>
                      <a:pt x="291" y="61"/>
                      <a:pt x="290" y="60"/>
                      <a:pt x="290" y="61"/>
                    </a:cubicBezTo>
                    <a:cubicBezTo>
                      <a:pt x="289" y="60"/>
                      <a:pt x="289" y="60"/>
                      <a:pt x="289" y="60"/>
                    </a:cubicBezTo>
                    <a:cubicBezTo>
                      <a:pt x="290" y="60"/>
                      <a:pt x="290" y="60"/>
                      <a:pt x="290" y="60"/>
                    </a:cubicBezTo>
                    <a:cubicBezTo>
                      <a:pt x="290" y="59"/>
                      <a:pt x="291" y="59"/>
                      <a:pt x="291" y="59"/>
                    </a:cubicBezTo>
                    <a:cubicBezTo>
                      <a:pt x="292" y="59"/>
                      <a:pt x="291" y="59"/>
                      <a:pt x="292" y="59"/>
                    </a:cubicBezTo>
                    <a:cubicBezTo>
                      <a:pt x="293" y="59"/>
                      <a:pt x="292" y="58"/>
                      <a:pt x="292" y="58"/>
                    </a:cubicBezTo>
                    <a:cubicBezTo>
                      <a:pt x="292" y="58"/>
                      <a:pt x="292" y="58"/>
                      <a:pt x="291" y="57"/>
                    </a:cubicBezTo>
                    <a:cubicBezTo>
                      <a:pt x="291" y="57"/>
                      <a:pt x="291" y="57"/>
                      <a:pt x="291" y="57"/>
                    </a:cubicBezTo>
                    <a:cubicBezTo>
                      <a:pt x="290" y="57"/>
                      <a:pt x="290" y="57"/>
                      <a:pt x="290" y="57"/>
                    </a:cubicBezTo>
                    <a:cubicBezTo>
                      <a:pt x="290" y="57"/>
                      <a:pt x="290" y="56"/>
                      <a:pt x="288" y="56"/>
                    </a:cubicBezTo>
                    <a:cubicBezTo>
                      <a:pt x="287" y="56"/>
                      <a:pt x="288" y="58"/>
                      <a:pt x="288" y="58"/>
                    </a:cubicBezTo>
                    <a:cubicBezTo>
                      <a:pt x="287" y="58"/>
                      <a:pt x="287" y="58"/>
                      <a:pt x="287" y="58"/>
                    </a:cubicBezTo>
                    <a:cubicBezTo>
                      <a:pt x="286" y="58"/>
                      <a:pt x="285" y="58"/>
                      <a:pt x="285" y="58"/>
                    </a:cubicBezTo>
                    <a:cubicBezTo>
                      <a:pt x="284" y="58"/>
                      <a:pt x="285" y="58"/>
                      <a:pt x="284" y="59"/>
                    </a:cubicBezTo>
                    <a:cubicBezTo>
                      <a:pt x="283" y="59"/>
                      <a:pt x="284" y="59"/>
                      <a:pt x="283" y="60"/>
                    </a:cubicBezTo>
                    <a:cubicBezTo>
                      <a:pt x="283" y="60"/>
                      <a:pt x="283" y="60"/>
                      <a:pt x="282" y="60"/>
                    </a:cubicBezTo>
                    <a:cubicBezTo>
                      <a:pt x="282" y="60"/>
                      <a:pt x="282" y="61"/>
                      <a:pt x="281" y="61"/>
                    </a:cubicBezTo>
                    <a:cubicBezTo>
                      <a:pt x="280" y="61"/>
                      <a:pt x="281" y="62"/>
                      <a:pt x="278" y="62"/>
                    </a:cubicBezTo>
                    <a:cubicBezTo>
                      <a:pt x="275" y="61"/>
                      <a:pt x="276" y="62"/>
                      <a:pt x="275" y="62"/>
                    </a:cubicBezTo>
                    <a:cubicBezTo>
                      <a:pt x="275" y="63"/>
                      <a:pt x="275" y="63"/>
                      <a:pt x="275" y="63"/>
                    </a:cubicBezTo>
                    <a:cubicBezTo>
                      <a:pt x="275" y="63"/>
                      <a:pt x="274" y="63"/>
                      <a:pt x="273" y="63"/>
                    </a:cubicBezTo>
                    <a:cubicBezTo>
                      <a:pt x="272" y="63"/>
                      <a:pt x="273" y="64"/>
                      <a:pt x="272" y="64"/>
                    </a:cubicBezTo>
                    <a:cubicBezTo>
                      <a:pt x="272" y="64"/>
                      <a:pt x="272" y="65"/>
                      <a:pt x="272" y="65"/>
                    </a:cubicBezTo>
                    <a:cubicBezTo>
                      <a:pt x="272" y="66"/>
                      <a:pt x="272" y="66"/>
                      <a:pt x="272" y="67"/>
                    </a:cubicBezTo>
                    <a:cubicBezTo>
                      <a:pt x="271" y="68"/>
                      <a:pt x="272" y="67"/>
                      <a:pt x="273" y="67"/>
                    </a:cubicBezTo>
                    <a:cubicBezTo>
                      <a:pt x="273" y="67"/>
                      <a:pt x="273" y="67"/>
                      <a:pt x="274" y="67"/>
                    </a:cubicBezTo>
                    <a:cubicBezTo>
                      <a:pt x="276" y="68"/>
                      <a:pt x="275" y="67"/>
                      <a:pt x="275" y="67"/>
                    </a:cubicBezTo>
                    <a:cubicBezTo>
                      <a:pt x="276" y="67"/>
                      <a:pt x="276" y="67"/>
                      <a:pt x="276" y="67"/>
                    </a:cubicBezTo>
                    <a:cubicBezTo>
                      <a:pt x="276" y="66"/>
                      <a:pt x="276" y="67"/>
                      <a:pt x="277" y="67"/>
                    </a:cubicBezTo>
                    <a:cubicBezTo>
                      <a:pt x="277" y="67"/>
                      <a:pt x="277" y="67"/>
                      <a:pt x="277" y="67"/>
                    </a:cubicBezTo>
                    <a:cubicBezTo>
                      <a:pt x="276" y="68"/>
                      <a:pt x="276" y="68"/>
                      <a:pt x="275" y="69"/>
                    </a:cubicBezTo>
                    <a:cubicBezTo>
                      <a:pt x="274" y="69"/>
                      <a:pt x="274" y="69"/>
                      <a:pt x="273" y="69"/>
                    </a:cubicBezTo>
                    <a:cubicBezTo>
                      <a:pt x="272" y="69"/>
                      <a:pt x="273" y="69"/>
                      <a:pt x="272" y="69"/>
                    </a:cubicBezTo>
                    <a:cubicBezTo>
                      <a:pt x="271" y="69"/>
                      <a:pt x="272" y="68"/>
                      <a:pt x="271" y="68"/>
                    </a:cubicBezTo>
                    <a:cubicBezTo>
                      <a:pt x="270" y="67"/>
                      <a:pt x="270" y="67"/>
                      <a:pt x="270" y="67"/>
                    </a:cubicBezTo>
                    <a:cubicBezTo>
                      <a:pt x="270" y="67"/>
                      <a:pt x="270" y="67"/>
                      <a:pt x="270" y="67"/>
                    </a:cubicBezTo>
                    <a:cubicBezTo>
                      <a:pt x="269" y="67"/>
                      <a:pt x="269" y="67"/>
                      <a:pt x="269" y="67"/>
                    </a:cubicBezTo>
                    <a:cubicBezTo>
                      <a:pt x="268" y="68"/>
                      <a:pt x="268" y="68"/>
                      <a:pt x="268" y="68"/>
                    </a:cubicBezTo>
                    <a:cubicBezTo>
                      <a:pt x="267" y="67"/>
                      <a:pt x="268" y="67"/>
                      <a:pt x="268" y="67"/>
                    </a:cubicBezTo>
                    <a:cubicBezTo>
                      <a:pt x="268" y="66"/>
                      <a:pt x="268" y="66"/>
                      <a:pt x="269" y="66"/>
                    </a:cubicBezTo>
                    <a:cubicBezTo>
                      <a:pt x="269" y="65"/>
                      <a:pt x="269" y="65"/>
                      <a:pt x="269" y="64"/>
                    </a:cubicBezTo>
                    <a:cubicBezTo>
                      <a:pt x="269" y="64"/>
                      <a:pt x="269" y="64"/>
                      <a:pt x="268" y="64"/>
                    </a:cubicBezTo>
                    <a:cubicBezTo>
                      <a:pt x="268" y="64"/>
                      <a:pt x="267" y="64"/>
                      <a:pt x="267" y="64"/>
                    </a:cubicBezTo>
                    <a:cubicBezTo>
                      <a:pt x="266" y="64"/>
                      <a:pt x="266" y="64"/>
                      <a:pt x="266" y="65"/>
                    </a:cubicBezTo>
                    <a:cubicBezTo>
                      <a:pt x="266" y="65"/>
                      <a:pt x="266" y="65"/>
                      <a:pt x="266" y="65"/>
                    </a:cubicBezTo>
                    <a:cubicBezTo>
                      <a:pt x="265" y="65"/>
                      <a:pt x="265" y="65"/>
                      <a:pt x="265" y="65"/>
                    </a:cubicBezTo>
                    <a:cubicBezTo>
                      <a:pt x="265" y="65"/>
                      <a:pt x="265" y="66"/>
                      <a:pt x="264" y="66"/>
                    </a:cubicBezTo>
                    <a:cubicBezTo>
                      <a:pt x="263" y="65"/>
                      <a:pt x="264" y="67"/>
                      <a:pt x="264" y="67"/>
                    </a:cubicBezTo>
                    <a:cubicBezTo>
                      <a:pt x="264" y="67"/>
                      <a:pt x="263" y="67"/>
                      <a:pt x="261" y="67"/>
                    </a:cubicBezTo>
                    <a:cubicBezTo>
                      <a:pt x="258" y="67"/>
                      <a:pt x="261" y="68"/>
                      <a:pt x="260" y="68"/>
                    </a:cubicBezTo>
                    <a:cubicBezTo>
                      <a:pt x="259" y="68"/>
                      <a:pt x="260" y="68"/>
                      <a:pt x="258" y="68"/>
                    </a:cubicBezTo>
                    <a:cubicBezTo>
                      <a:pt x="257" y="69"/>
                      <a:pt x="258" y="68"/>
                      <a:pt x="258" y="69"/>
                    </a:cubicBezTo>
                    <a:cubicBezTo>
                      <a:pt x="257" y="70"/>
                      <a:pt x="258" y="69"/>
                      <a:pt x="257" y="70"/>
                    </a:cubicBezTo>
                    <a:cubicBezTo>
                      <a:pt x="257" y="71"/>
                      <a:pt x="258" y="71"/>
                      <a:pt x="258" y="71"/>
                    </a:cubicBezTo>
                    <a:cubicBezTo>
                      <a:pt x="258" y="72"/>
                      <a:pt x="257" y="72"/>
                      <a:pt x="256" y="72"/>
                    </a:cubicBezTo>
                    <a:cubicBezTo>
                      <a:pt x="255" y="72"/>
                      <a:pt x="255" y="72"/>
                      <a:pt x="255" y="72"/>
                    </a:cubicBezTo>
                    <a:cubicBezTo>
                      <a:pt x="255" y="72"/>
                      <a:pt x="254" y="72"/>
                      <a:pt x="254" y="72"/>
                    </a:cubicBezTo>
                    <a:cubicBezTo>
                      <a:pt x="253" y="72"/>
                      <a:pt x="254" y="73"/>
                      <a:pt x="253" y="73"/>
                    </a:cubicBezTo>
                    <a:cubicBezTo>
                      <a:pt x="253" y="73"/>
                      <a:pt x="252" y="73"/>
                      <a:pt x="252" y="73"/>
                    </a:cubicBezTo>
                    <a:cubicBezTo>
                      <a:pt x="252" y="73"/>
                      <a:pt x="251" y="73"/>
                      <a:pt x="250" y="74"/>
                    </a:cubicBezTo>
                    <a:cubicBezTo>
                      <a:pt x="250" y="74"/>
                      <a:pt x="250" y="74"/>
                      <a:pt x="249" y="74"/>
                    </a:cubicBezTo>
                    <a:cubicBezTo>
                      <a:pt x="249" y="74"/>
                      <a:pt x="249" y="75"/>
                      <a:pt x="249" y="75"/>
                    </a:cubicBezTo>
                    <a:cubicBezTo>
                      <a:pt x="248" y="76"/>
                      <a:pt x="248" y="76"/>
                      <a:pt x="248" y="76"/>
                    </a:cubicBezTo>
                    <a:cubicBezTo>
                      <a:pt x="248" y="77"/>
                      <a:pt x="248" y="77"/>
                      <a:pt x="248" y="77"/>
                    </a:cubicBezTo>
                    <a:cubicBezTo>
                      <a:pt x="249" y="77"/>
                      <a:pt x="249" y="77"/>
                      <a:pt x="249" y="77"/>
                    </a:cubicBezTo>
                    <a:cubicBezTo>
                      <a:pt x="251" y="76"/>
                      <a:pt x="251" y="76"/>
                      <a:pt x="251" y="76"/>
                    </a:cubicBezTo>
                    <a:cubicBezTo>
                      <a:pt x="251" y="76"/>
                      <a:pt x="251" y="76"/>
                      <a:pt x="252" y="76"/>
                    </a:cubicBezTo>
                    <a:cubicBezTo>
                      <a:pt x="252" y="76"/>
                      <a:pt x="252" y="76"/>
                      <a:pt x="252" y="76"/>
                    </a:cubicBezTo>
                    <a:cubicBezTo>
                      <a:pt x="252" y="76"/>
                      <a:pt x="252" y="76"/>
                      <a:pt x="252" y="76"/>
                    </a:cubicBezTo>
                    <a:cubicBezTo>
                      <a:pt x="253" y="75"/>
                      <a:pt x="253" y="75"/>
                      <a:pt x="253" y="75"/>
                    </a:cubicBezTo>
                    <a:cubicBezTo>
                      <a:pt x="253" y="75"/>
                      <a:pt x="254" y="75"/>
                      <a:pt x="256" y="74"/>
                    </a:cubicBezTo>
                    <a:cubicBezTo>
                      <a:pt x="258" y="74"/>
                      <a:pt x="256" y="74"/>
                      <a:pt x="256" y="74"/>
                    </a:cubicBezTo>
                    <a:cubicBezTo>
                      <a:pt x="256" y="74"/>
                      <a:pt x="257" y="74"/>
                      <a:pt x="257" y="74"/>
                    </a:cubicBezTo>
                    <a:cubicBezTo>
                      <a:pt x="258" y="74"/>
                      <a:pt x="258" y="73"/>
                      <a:pt x="259" y="73"/>
                    </a:cubicBezTo>
                    <a:cubicBezTo>
                      <a:pt x="259" y="73"/>
                      <a:pt x="259" y="73"/>
                      <a:pt x="259" y="74"/>
                    </a:cubicBezTo>
                    <a:cubicBezTo>
                      <a:pt x="260" y="74"/>
                      <a:pt x="260" y="73"/>
                      <a:pt x="261" y="73"/>
                    </a:cubicBezTo>
                    <a:cubicBezTo>
                      <a:pt x="262" y="73"/>
                      <a:pt x="261" y="73"/>
                      <a:pt x="261" y="73"/>
                    </a:cubicBezTo>
                    <a:cubicBezTo>
                      <a:pt x="261" y="73"/>
                      <a:pt x="261" y="73"/>
                      <a:pt x="262" y="73"/>
                    </a:cubicBezTo>
                    <a:cubicBezTo>
                      <a:pt x="262" y="73"/>
                      <a:pt x="263" y="73"/>
                      <a:pt x="263" y="73"/>
                    </a:cubicBezTo>
                    <a:cubicBezTo>
                      <a:pt x="263" y="73"/>
                      <a:pt x="263" y="73"/>
                      <a:pt x="263" y="73"/>
                    </a:cubicBezTo>
                    <a:cubicBezTo>
                      <a:pt x="263" y="73"/>
                      <a:pt x="264" y="73"/>
                      <a:pt x="265" y="73"/>
                    </a:cubicBezTo>
                    <a:cubicBezTo>
                      <a:pt x="266" y="73"/>
                      <a:pt x="265" y="73"/>
                      <a:pt x="266" y="72"/>
                    </a:cubicBezTo>
                    <a:cubicBezTo>
                      <a:pt x="267" y="71"/>
                      <a:pt x="268" y="72"/>
                      <a:pt x="268" y="72"/>
                    </a:cubicBezTo>
                    <a:cubicBezTo>
                      <a:pt x="268" y="73"/>
                      <a:pt x="268" y="73"/>
                      <a:pt x="268" y="73"/>
                    </a:cubicBezTo>
                    <a:cubicBezTo>
                      <a:pt x="268" y="73"/>
                      <a:pt x="267" y="73"/>
                      <a:pt x="265" y="74"/>
                    </a:cubicBezTo>
                    <a:cubicBezTo>
                      <a:pt x="264" y="74"/>
                      <a:pt x="265" y="74"/>
                      <a:pt x="263" y="75"/>
                    </a:cubicBezTo>
                    <a:cubicBezTo>
                      <a:pt x="261" y="76"/>
                      <a:pt x="262" y="76"/>
                      <a:pt x="262" y="76"/>
                    </a:cubicBezTo>
                    <a:cubicBezTo>
                      <a:pt x="262" y="76"/>
                      <a:pt x="261" y="76"/>
                      <a:pt x="261" y="76"/>
                    </a:cubicBezTo>
                    <a:cubicBezTo>
                      <a:pt x="258" y="76"/>
                      <a:pt x="260" y="79"/>
                      <a:pt x="259" y="79"/>
                    </a:cubicBezTo>
                    <a:cubicBezTo>
                      <a:pt x="258" y="79"/>
                      <a:pt x="258" y="81"/>
                      <a:pt x="258" y="81"/>
                    </a:cubicBezTo>
                    <a:cubicBezTo>
                      <a:pt x="258" y="81"/>
                      <a:pt x="258" y="82"/>
                      <a:pt x="257" y="83"/>
                    </a:cubicBezTo>
                    <a:cubicBezTo>
                      <a:pt x="256" y="84"/>
                      <a:pt x="256" y="84"/>
                      <a:pt x="256" y="84"/>
                    </a:cubicBezTo>
                    <a:cubicBezTo>
                      <a:pt x="255" y="84"/>
                      <a:pt x="255" y="84"/>
                      <a:pt x="254" y="84"/>
                    </a:cubicBezTo>
                    <a:cubicBezTo>
                      <a:pt x="251" y="84"/>
                      <a:pt x="253" y="84"/>
                      <a:pt x="253" y="84"/>
                    </a:cubicBezTo>
                    <a:cubicBezTo>
                      <a:pt x="252" y="85"/>
                      <a:pt x="252" y="85"/>
                      <a:pt x="250" y="86"/>
                    </a:cubicBezTo>
                    <a:cubicBezTo>
                      <a:pt x="248" y="87"/>
                      <a:pt x="250" y="88"/>
                      <a:pt x="250" y="89"/>
                    </a:cubicBezTo>
                    <a:cubicBezTo>
                      <a:pt x="250" y="91"/>
                      <a:pt x="248" y="92"/>
                      <a:pt x="248" y="91"/>
                    </a:cubicBezTo>
                    <a:cubicBezTo>
                      <a:pt x="247" y="91"/>
                      <a:pt x="246" y="92"/>
                      <a:pt x="246" y="93"/>
                    </a:cubicBezTo>
                    <a:cubicBezTo>
                      <a:pt x="245" y="93"/>
                      <a:pt x="246" y="94"/>
                      <a:pt x="246" y="94"/>
                    </a:cubicBezTo>
                    <a:cubicBezTo>
                      <a:pt x="245" y="95"/>
                      <a:pt x="245" y="96"/>
                      <a:pt x="243" y="98"/>
                    </a:cubicBezTo>
                    <a:cubicBezTo>
                      <a:pt x="242" y="99"/>
                      <a:pt x="243" y="99"/>
                      <a:pt x="241" y="100"/>
                    </a:cubicBezTo>
                    <a:cubicBezTo>
                      <a:pt x="239" y="102"/>
                      <a:pt x="239" y="101"/>
                      <a:pt x="238" y="102"/>
                    </a:cubicBezTo>
                    <a:cubicBezTo>
                      <a:pt x="238" y="102"/>
                      <a:pt x="239" y="102"/>
                      <a:pt x="240" y="104"/>
                    </a:cubicBezTo>
                    <a:cubicBezTo>
                      <a:pt x="240" y="105"/>
                      <a:pt x="239" y="105"/>
                      <a:pt x="237" y="104"/>
                    </a:cubicBezTo>
                    <a:cubicBezTo>
                      <a:pt x="236" y="103"/>
                      <a:pt x="235" y="105"/>
                      <a:pt x="235" y="105"/>
                    </a:cubicBezTo>
                    <a:cubicBezTo>
                      <a:pt x="234" y="105"/>
                      <a:pt x="233" y="106"/>
                      <a:pt x="232" y="108"/>
                    </a:cubicBezTo>
                    <a:cubicBezTo>
                      <a:pt x="231" y="110"/>
                      <a:pt x="230" y="109"/>
                      <a:pt x="228" y="110"/>
                    </a:cubicBezTo>
                    <a:cubicBezTo>
                      <a:pt x="226" y="110"/>
                      <a:pt x="228" y="110"/>
                      <a:pt x="227" y="111"/>
                    </a:cubicBezTo>
                    <a:cubicBezTo>
                      <a:pt x="227" y="112"/>
                      <a:pt x="227" y="112"/>
                      <a:pt x="226" y="112"/>
                    </a:cubicBezTo>
                    <a:cubicBezTo>
                      <a:pt x="225" y="113"/>
                      <a:pt x="225" y="112"/>
                      <a:pt x="224" y="112"/>
                    </a:cubicBezTo>
                    <a:cubicBezTo>
                      <a:pt x="223" y="111"/>
                      <a:pt x="224" y="111"/>
                      <a:pt x="223" y="111"/>
                    </a:cubicBezTo>
                    <a:cubicBezTo>
                      <a:pt x="222" y="110"/>
                      <a:pt x="222" y="110"/>
                      <a:pt x="222" y="110"/>
                    </a:cubicBezTo>
                    <a:cubicBezTo>
                      <a:pt x="222" y="111"/>
                      <a:pt x="222" y="111"/>
                      <a:pt x="221" y="111"/>
                    </a:cubicBezTo>
                    <a:cubicBezTo>
                      <a:pt x="220" y="110"/>
                      <a:pt x="221" y="111"/>
                      <a:pt x="219" y="111"/>
                    </a:cubicBezTo>
                    <a:cubicBezTo>
                      <a:pt x="218" y="111"/>
                      <a:pt x="219" y="111"/>
                      <a:pt x="219" y="112"/>
                    </a:cubicBezTo>
                    <a:cubicBezTo>
                      <a:pt x="219" y="113"/>
                      <a:pt x="219" y="113"/>
                      <a:pt x="219" y="113"/>
                    </a:cubicBezTo>
                    <a:cubicBezTo>
                      <a:pt x="219" y="114"/>
                      <a:pt x="219" y="113"/>
                      <a:pt x="218" y="113"/>
                    </a:cubicBezTo>
                    <a:cubicBezTo>
                      <a:pt x="218" y="113"/>
                      <a:pt x="218" y="113"/>
                      <a:pt x="218" y="113"/>
                    </a:cubicBezTo>
                    <a:cubicBezTo>
                      <a:pt x="218" y="113"/>
                      <a:pt x="218" y="113"/>
                      <a:pt x="217" y="113"/>
                    </a:cubicBezTo>
                    <a:cubicBezTo>
                      <a:pt x="217" y="113"/>
                      <a:pt x="216" y="113"/>
                      <a:pt x="216" y="113"/>
                    </a:cubicBezTo>
                    <a:cubicBezTo>
                      <a:pt x="215" y="113"/>
                      <a:pt x="216" y="114"/>
                      <a:pt x="216" y="115"/>
                    </a:cubicBezTo>
                    <a:cubicBezTo>
                      <a:pt x="216" y="116"/>
                      <a:pt x="216" y="116"/>
                      <a:pt x="216" y="116"/>
                    </a:cubicBezTo>
                    <a:cubicBezTo>
                      <a:pt x="217" y="116"/>
                      <a:pt x="217" y="116"/>
                      <a:pt x="217" y="116"/>
                    </a:cubicBezTo>
                    <a:cubicBezTo>
                      <a:pt x="218" y="117"/>
                      <a:pt x="218" y="117"/>
                      <a:pt x="218" y="117"/>
                    </a:cubicBezTo>
                    <a:cubicBezTo>
                      <a:pt x="218" y="117"/>
                      <a:pt x="212" y="117"/>
                      <a:pt x="210" y="117"/>
                    </a:cubicBezTo>
                    <a:cubicBezTo>
                      <a:pt x="208" y="117"/>
                      <a:pt x="210" y="118"/>
                      <a:pt x="210" y="118"/>
                    </a:cubicBezTo>
                    <a:cubicBezTo>
                      <a:pt x="210" y="118"/>
                      <a:pt x="210" y="120"/>
                      <a:pt x="210" y="120"/>
                    </a:cubicBezTo>
                    <a:cubicBezTo>
                      <a:pt x="210" y="121"/>
                      <a:pt x="209" y="121"/>
                      <a:pt x="209" y="121"/>
                    </a:cubicBezTo>
                    <a:cubicBezTo>
                      <a:pt x="208" y="120"/>
                      <a:pt x="208" y="120"/>
                      <a:pt x="208" y="120"/>
                    </a:cubicBezTo>
                    <a:cubicBezTo>
                      <a:pt x="206" y="120"/>
                      <a:pt x="206" y="120"/>
                      <a:pt x="206" y="120"/>
                    </a:cubicBezTo>
                    <a:cubicBezTo>
                      <a:pt x="206" y="121"/>
                      <a:pt x="206" y="121"/>
                      <a:pt x="206" y="123"/>
                    </a:cubicBezTo>
                    <a:cubicBezTo>
                      <a:pt x="206" y="125"/>
                      <a:pt x="205" y="123"/>
                      <a:pt x="204" y="123"/>
                    </a:cubicBezTo>
                    <a:cubicBezTo>
                      <a:pt x="203" y="122"/>
                      <a:pt x="203" y="122"/>
                      <a:pt x="201" y="122"/>
                    </a:cubicBezTo>
                    <a:cubicBezTo>
                      <a:pt x="200" y="122"/>
                      <a:pt x="201" y="124"/>
                      <a:pt x="201" y="124"/>
                    </a:cubicBezTo>
                    <a:cubicBezTo>
                      <a:pt x="200" y="124"/>
                      <a:pt x="200" y="124"/>
                      <a:pt x="200" y="124"/>
                    </a:cubicBezTo>
                    <a:cubicBezTo>
                      <a:pt x="198" y="124"/>
                      <a:pt x="198" y="124"/>
                      <a:pt x="198" y="124"/>
                    </a:cubicBezTo>
                    <a:cubicBezTo>
                      <a:pt x="198" y="125"/>
                      <a:pt x="199" y="126"/>
                      <a:pt x="199" y="127"/>
                    </a:cubicBezTo>
                    <a:cubicBezTo>
                      <a:pt x="199" y="127"/>
                      <a:pt x="198" y="127"/>
                      <a:pt x="196" y="127"/>
                    </a:cubicBezTo>
                    <a:cubicBezTo>
                      <a:pt x="195" y="127"/>
                      <a:pt x="196" y="127"/>
                      <a:pt x="196" y="127"/>
                    </a:cubicBezTo>
                    <a:cubicBezTo>
                      <a:pt x="195" y="128"/>
                      <a:pt x="197" y="128"/>
                      <a:pt x="197" y="128"/>
                    </a:cubicBezTo>
                    <a:cubicBezTo>
                      <a:pt x="197" y="129"/>
                      <a:pt x="198" y="130"/>
                      <a:pt x="197" y="130"/>
                    </a:cubicBezTo>
                    <a:cubicBezTo>
                      <a:pt x="196" y="130"/>
                      <a:pt x="197" y="130"/>
                      <a:pt x="197" y="132"/>
                    </a:cubicBezTo>
                    <a:cubicBezTo>
                      <a:pt x="196" y="133"/>
                      <a:pt x="197" y="133"/>
                      <a:pt x="196" y="134"/>
                    </a:cubicBezTo>
                    <a:cubicBezTo>
                      <a:pt x="195" y="134"/>
                      <a:pt x="196" y="137"/>
                      <a:pt x="196" y="137"/>
                    </a:cubicBezTo>
                    <a:cubicBezTo>
                      <a:pt x="196" y="137"/>
                      <a:pt x="197" y="138"/>
                      <a:pt x="198" y="138"/>
                    </a:cubicBezTo>
                    <a:cubicBezTo>
                      <a:pt x="199" y="138"/>
                      <a:pt x="198" y="139"/>
                      <a:pt x="197" y="139"/>
                    </a:cubicBezTo>
                    <a:cubicBezTo>
                      <a:pt x="197" y="140"/>
                      <a:pt x="197" y="139"/>
                      <a:pt x="197" y="140"/>
                    </a:cubicBezTo>
                    <a:cubicBezTo>
                      <a:pt x="196" y="141"/>
                      <a:pt x="197" y="141"/>
                      <a:pt x="198" y="142"/>
                    </a:cubicBezTo>
                    <a:cubicBezTo>
                      <a:pt x="198" y="142"/>
                      <a:pt x="198" y="142"/>
                      <a:pt x="199" y="143"/>
                    </a:cubicBezTo>
                    <a:cubicBezTo>
                      <a:pt x="200" y="143"/>
                      <a:pt x="198" y="144"/>
                      <a:pt x="198" y="144"/>
                    </a:cubicBezTo>
                    <a:cubicBezTo>
                      <a:pt x="198" y="144"/>
                      <a:pt x="199" y="145"/>
                      <a:pt x="197" y="145"/>
                    </a:cubicBezTo>
                    <a:cubicBezTo>
                      <a:pt x="196" y="146"/>
                      <a:pt x="198" y="146"/>
                      <a:pt x="197" y="147"/>
                    </a:cubicBezTo>
                    <a:cubicBezTo>
                      <a:pt x="197" y="148"/>
                      <a:pt x="197" y="150"/>
                      <a:pt x="197" y="151"/>
                    </a:cubicBezTo>
                    <a:cubicBezTo>
                      <a:pt x="197" y="152"/>
                      <a:pt x="198" y="151"/>
                      <a:pt x="198" y="151"/>
                    </a:cubicBezTo>
                    <a:cubicBezTo>
                      <a:pt x="199" y="150"/>
                      <a:pt x="200" y="150"/>
                      <a:pt x="201" y="150"/>
                    </a:cubicBezTo>
                    <a:cubicBezTo>
                      <a:pt x="201" y="149"/>
                      <a:pt x="202" y="150"/>
                      <a:pt x="203" y="150"/>
                    </a:cubicBezTo>
                    <a:cubicBezTo>
                      <a:pt x="205" y="151"/>
                      <a:pt x="203" y="151"/>
                      <a:pt x="203" y="151"/>
                    </a:cubicBezTo>
                    <a:cubicBezTo>
                      <a:pt x="203" y="151"/>
                      <a:pt x="202" y="152"/>
                      <a:pt x="200" y="152"/>
                    </a:cubicBezTo>
                    <a:cubicBezTo>
                      <a:pt x="198" y="152"/>
                      <a:pt x="200" y="155"/>
                      <a:pt x="200" y="156"/>
                    </a:cubicBezTo>
                    <a:cubicBezTo>
                      <a:pt x="200" y="157"/>
                      <a:pt x="201" y="157"/>
                      <a:pt x="203" y="158"/>
                    </a:cubicBezTo>
                    <a:cubicBezTo>
                      <a:pt x="204" y="159"/>
                      <a:pt x="204" y="159"/>
                      <a:pt x="205" y="159"/>
                    </a:cubicBezTo>
                    <a:cubicBezTo>
                      <a:pt x="206" y="159"/>
                      <a:pt x="206" y="160"/>
                      <a:pt x="208" y="161"/>
                    </a:cubicBezTo>
                    <a:cubicBezTo>
                      <a:pt x="209" y="161"/>
                      <a:pt x="213" y="161"/>
                      <a:pt x="214" y="161"/>
                    </a:cubicBezTo>
                    <a:cubicBezTo>
                      <a:pt x="216" y="160"/>
                      <a:pt x="218" y="160"/>
                      <a:pt x="219" y="159"/>
                    </a:cubicBezTo>
                    <a:cubicBezTo>
                      <a:pt x="221" y="157"/>
                      <a:pt x="225" y="155"/>
                      <a:pt x="225" y="154"/>
                    </a:cubicBezTo>
                    <a:cubicBezTo>
                      <a:pt x="226" y="153"/>
                      <a:pt x="226" y="153"/>
                      <a:pt x="227" y="153"/>
                    </a:cubicBezTo>
                    <a:cubicBezTo>
                      <a:pt x="227" y="153"/>
                      <a:pt x="228" y="153"/>
                      <a:pt x="230" y="153"/>
                    </a:cubicBezTo>
                    <a:cubicBezTo>
                      <a:pt x="231" y="153"/>
                      <a:pt x="230" y="153"/>
                      <a:pt x="232" y="152"/>
                    </a:cubicBezTo>
                    <a:cubicBezTo>
                      <a:pt x="234" y="152"/>
                      <a:pt x="233" y="151"/>
                      <a:pt x="233" y="150"/>
                    </a:cubicBezTo>
                    <a:cubicBezTo>
                      <a:pt x="234" y="149"/>
                      <a:pt x="234" y="148"/>
                      <a:pt x="234" y="148"/>
                    </a:cubicBezTo>
                    <a:cubicBezTo>
                      <a:pt x="234" y="148"/>
                      <a:pt x="235" y="149"/>
                      <a:pt x="235" y="150"/>
                    </a:cubicBezTo>
                    <a:cubicBezTo>
                      <a:pt x="235" y="150"/>
                      <a:pt x="235" y="150"/>
                      <a:pt x="236" y="151"/>
                    </a:cubicBezTo>
                    <a:cubicBezTo>
                      <a:pt x="236" y="151"/>
                      <a:pt x="236" y="151"/>
                      <a:pt x="238" y="153"/>
                    </a:cubicBezTo>
                    <a:cubicBezTo>
                      <a:pt x="240" y="155"/>
                      <a:pt x="238" y="153"/>
                      <a:pt x="238" y="155"/>
                    </a:cubicBezTo>
                    <a:cubicBezTo>
                      <a:pt x="238" y="156"/>
                      <a:pt x="238" y="155"/>
                      <a:pt x="240" y="158"/>
                    </a:cubicBezTo>
                    <a:cubicBezTo>
                      <a:pt x="243" y="160"/>
                      <a:pt x="242" y="158"/>
                      <a:pt x="242" y="160"/>
                    </a:cubicBezTo>
                    <a:cubicBezTo>
                      <a:pt x="241" y="162"/>
                      <a:pt x="242" y="162"/>
                      <a:pt x="243" y="164"/>
                    </a:cubicBezTo>
                    <a:cubicBezTo>
                      <a:pt x="244" y="167"/>
                      <a:pt x="245" y="166"/>
                      <a:pt x="244" y="167"/>
                    </a:cubicBezTo>
                    <a:cubicBezTo>
                      <a:pt x="244" y="168"/>
                      <a:pt x="245" y="169"/>
                      <a:pt x="245" y="169"/>
                    </a:cubicBezTo>
                    <a:cubicBezTo>
                      <a:pt x="246" y="170"/>
                      <a:pt x="249" y="172"/>
                      <a:pt x="249" y="172"/>
                    </a:cubicBezTo>
                    <a:cubicBezTo>
                      <a:pt x="249" y="172"/>
                      <a:pt x="249" y="172"/>
                      <a:pt x="249" y="172"/>
                    </a:cubicBezTo>
                    <a:cubicBezTo>
                      <a:pt x="251" y="175"/>
                      <a:pt x="251" y="175"/>
                      <a:pt x="251" y="175"/>
                    </a:cubicBezTo>
                    <a:cubicBezTo>
                      <a:pt x="250" y="175"/>
                      <a:pt x="249" y="175"/>
                      <a:pt x="249" y="176"/>
                    </a:cubicBezTo>
                    <a:cubicBezTo>
                      <a:pt x="249" y="177"/>
                      <a:pt x="251" y="177"/>
                      <a:pt x="249" y="177"/>
                    </a:cubicBezTo>
                    <a:cubicBezTo>
                      <a:pt x="248" y="178"/>
                      <a:pt x="246" y="178"/>
                      <a:pt x="246" y="178"/>
                    </a:cubicBezTo>
                    <a:cubicBezTo>
                      <a:pt x="244" y="178"/>
                      <a:pt x="244" y="178"/>
                      <a:pt x="244" y="178"/>
                    </a:cubicBezTo>
                    <a:cubicBezTo>
                      <a:pt x="242" y="180"/>
                      <a:pt x="242" y="180"/>
                      <a:pt x="242" y="180"/>
                    </a:cubicBezTo>
                    <a:cubicBezTo>
                      <a:pt x="239" y="180"/>
                      <a:pt x="239" y="180"/>
                      <a:pt x="239" y="180"/>
                    </a:cubicBezTo>
                    <a:cubicBezTo>
                      <a:pt x="238" y="181"/>
                      <a:pt x="236" y="182"/>
                      <a:pt x="236" y="182"/>
                    </a:cubicBezTo>
                    <a:cubicBezTo>
                      <a:pt x="236" y="182"/>
                      <a:pt x="235" y="181"/>
                      <a:pt x="234" y="182"/>
                    </a:cubicBezTo>
                    <a:cubicBezTo>
                      <a:pt x="234" y="183"/>
                      <a:pt x="233" y="184"/>
                      <a:pt x="233" y="184"/>
                    </a:cubicBezTo>
                    <a:cubicBezTo>
                      <a:pt x="233" y="184"/>
                      <a:pt x="230" y="184"/>
                      <a:pt x="230" y="184"/>
                    </a:cubicBezTo>
                    <a:cubicBezTo>
                      <a:pt x="230" y="183"/>
                      <a:pt x="230" y="183"/>
                      <a:pt x="230" y="182"/>
                    </a:cubicBezTo>
                    <a:cubicBezTo>
                      <a:pt x="230" y="182"/>
                      <a:pt x="229" y="182"/>
                      <a:pt x="231" y="181"/>
                    </a:cubicBezTo>
                    <a:cubicBezTo>
                      <a:pt x="232" y="180"/>
                      <a:pt x="232" y="181"/>
                      <a:pt x="232" y="180"/>
                    </a:cubicBezTo>
                    <a:cubicBezTo>
                      <a:pt x="232" y="180"/>
                      <a:pt x="232" y="178"/>
                      <a:pt x="232" y="178"/>
                    </a:cubicBezTo>
                    <a:cubicBezTo>
                      <a:pt x="232" y="178"/>
                      <a:pt x="231" y="176"/>
                      <a:pt x="231" y="176"/>
                    </a:cubicBezTo>
                    <a:cubicBezTo>
                      <a:pt x="231" y="176"/>
                      <a:pt x="232" y="174"/>
                      <a:pt x="232" y="174"/>
                    </a:cubicBezTo>
                    <a:cubicBezTo>
                      <a:pt x="232" y="174"/>
                      <a:pt x="233" y="172"/>
                      <a:pt x="233" y="171"/>
                    </a:cubicBezTo>
                    <a:cubicBezTo>
                      <a:pt x="233" y="171"/>
                      <a:pt x="233" y="171"/>
                      <a:pt x="232" y="171"/>
                    </a:cubicBezTo>
                    <a:cubicBezTo>
                      <a:pt x="232" y="171"/>
                      <a:pt x="232" y="171"/>
                      <a:pt x="233" y="170"/>
                    </a:cubicBezTo>
                    <a:cubicBezTo>
                      <a:pt x="233" y="169"/>
                      <a:pt x="234" y="169"/>
                      <a:pt x="234" y="168"/>
                    </a:cubicBezTo>
                    <a:cubicBezTo>
                      <a:pt x="234" y="167"/>
                      <a:pt x="234" y="166"/>
                      <a:pt x="234" y="166"/>
                    </a:cubicBezTo>
                    <a:cubicBezTo>
                      <a:pt x="234" y="166"/>
                      <a:pt x="234" y="166"/>
                      <a:pt x="234" y="165"/>
                    </a:cubicBezTo>
                    <a:cubicBezTo>
                      <a:pt x="233" y="165"/>
                      <a:pt x="233" y="165"/>
                      <a:pt x="233" y="165"/>
                    </a:cubicBezTo>
                    <a:cubicBezTo>
                      <a:pt x="233" y="165"/>
                      <a:pt x="231" y="164"/>
                      <a:pt x="231" y="165"/>
                    </a:cubicBezTo>
                    <a:cubicBezTo>
                      <a:pt x="231" y="165"/>
                      <a:pt x="230" y="165"/>
                      <a:pt x="230" y="165"/>
                    </a:cubicBezTo>
                    <a:cubicBezTo>
                      <a:pt x="230" y="165"/>
                      <a:pt x="229" y="165"/>
                      <a:pt x="229" y="166"/>
                    </a:cubicBezTo>
                    <a:cubicBezTo>
                      <a:pt x="228" y="167"/>
                      <a:pt x="228" y="167"/>
                      <a:pt x="228" y="167"/>
                    </a:cubicBezTo>
                    <a:cubicBezTo>
                      <a:pt x="226" y="168"/>
                      <a:pt x="226" y="168"/>
                      <a:pt x="226" y="168"/>
                    </a:cubicBezTo>
                    <a:cubicBezTo>
                      <a:pt x="226" y="168"/>
                      <a:pt x="226" y="168"/>
                      <a:pt x="226" y="168"/>
                    </a:cubicBezTo>
                    <a:cubicBezTo>
                      <a:pt x="226" y="168"/>
                      <a:pt x="226" y="169"/>
                      <a:pt x="225" y="169"/>
                    </a:cubicBezTo>
                    <a:cubicBezTo>
                      <a:pt x="225" y="169"/>
                      <a:pt x="224" y="168"/>
                      <a:pt x="223" y="169"/>
                    </a:cubicBezTo>
                    <a:cubicBezTo>
                      <a:pt x="222" y="169"/>
                      <a:pt x="221" y="169"/>
                      <a:pt x="221" y="169"/>
                    </a:cubicBezTo>
                    <a:cubicBezTo>
                      <a:pt x="221" y="169"/>
                      <a:pt x="220" y="169"/>
                      <a:pt x="220" y="170"/>
                    </a:cubicBezTo>
                    <a:cubicBezTo>
                      <a:pt x="219" y="170"/>
                      <a:pt x="218" y="171"/>
                      <a:pt x="218" y="171"/>
                    </a:cubicBezTo>
                    <a:cubicBezTo>
                      <a:pt x="218" y="171"/>
                      <a:pt x="218" y="171"/>
                      <a:pt x="218" y="171"/>
                    </a:cubicBezTo>
                    <a:cubicBezTo>
                      <a:pt x="218" y="171"/>
                      <a:pt x="218" y="172"/>
                      <a:pt x="218" y="172"/>
                    </a:cubicBezTo>
                    <a:cubicBezTo>
                      <a:pt x="217" y="174"/>
                      <a:pt x="217" y="174"/>
                      <a:pt x="217" y="174"/>
                    </a:cubicBezTo>
                    <a:cubicBezTo>
                      <a:pt x="217" y="175"/>
                      <a:pt x="216" y="174"/>
                      <a:pt x="217" y="176"/>
                    </a:cubicBezTo>
                    <a:cubicBezTo>
                      <a:pt x="217" y="178"/>
                      <a:pt x="217" y="178"/>
                      <a:pt x="217" y="178"/>
                    </a:cubicBezTo>
                    <a:cubicBezTo>
                      <a:pt x="218" y="179"/>
                      <a:pt x="219" y="179"/>
                      <a:pt x="218" y="180"/>
                    </a:cubicBezTo>
                    <a:cubicBezTo>
                      <a:pt x="217" y="181"/>
                      <a:pt x="217" y="180"/>
                      <a:pt x="217" y="181"/>
                    </a:cubicBezTo>
                    <a:cubicBezTo>
                      <a:pt x="217" y="182"/>
                      <a:pt x="217" y="182"/>
                      <a:pt x="217" y="182"/>
                    </a:cubicBezTo>
                    <a:cubicBezTo>
                      <a:pt x="217" y="183"/>
                      <a:pt x="217" y="183"/>
                      <a:pt x="217" y="183"/>
                    </a:cubicBezTo>
                    <a:cubicBezTo>
                      <a:pt x="217" y="185"/>
                      <a:pt x="217" y="185"/>
                      <a:pt x="217" y="185"/>
                    </a:cubicBezTo>
                    <a:cubicBezTo>
                      <a:pt x="217" y="185"/>
                      <a:pt x="218" y="184"/>
                      <a:pt x="218" y="185"/>
                    </a:cubicBezTo>
                    <a:cubicBezTo>
                      <a:pt x="219" y="185"/>
                      <a:pt x="219" y="185"/>
                      <a:pt x="220" y="186"/>
                    </a:cubicBezTo>
                    <a:cubicBezTo>
                      <a:pt x="221" y="187"/>
                      <a:pt x="222" y="186"/>
                      <a:pt x="221" y="187"/>
                    </a:cubicBezTo>
                    <a:cubicBezTo>
                      <a:pt x="220" y="187"/>
                      <a:pt x="220" y="187"/>
                      <a:pt x="220" y="187"/>
                    </a:cubicBezTo>
                    <a:cubicBezTo>
                      <a:pt x="218" y="188"/>
                      <a:pt x="218" y="188"/>
                      <a:pt x="218" y="188"/>
                    </a:cubicBezTo>
                    <a:cubicBezTo>
                      <a:pt x="218" y="188"/>
                      <a:pt x="217" y="189"/>
                      <a:pt x="219" y="189"/>
                    </a:cubicBezTo>
                    <a:cubicBezTo>
                      <a:pt x="220" y="189"/>
                      <a:pt x="220" y="189"/>
                      <a:pt x="220" y="189"/>
                    </a:cubicBezTo>
                    <a:cubicBezTo>
                      <a:pt x="220" y="189"/>
                      <a:pt x="221" y="190"/>
                      <a:pt x="222" y="190"/>
                    </a:cubicBezTo>
                    <a:cubicBezTo>
                      <a:pt x="222" y="191"/>
                      <a:pt x="222" y="191"/>
                      <a:pt x="222" y="191"/>
                    </a:cubicBezTo>
                    <a:cubicBezTo>
                      <a:pt x="222" y="191"/>
                      <a:pt x="222" y="191"/>
                      <a:pt x="222" y="191"/>
                    </a:cubicBezTo>
                    <a:cubicBezTo>
                      <a:pt x="223" y="192"/>
                      <a:pt x="223" y="192"/>
                      <a:pt x="223" y="192"/>
                    </a:cubicBezTo>
                    <a:cubicBezTo>
                      <a:pt x="222" y="192"/>
                      <a:pt x="222" y="192"/>
                      <a:pt x="222" y="192"/>
                    </a:cubicBezTo>
                    <a:cubicBezTo>
                      <a:pt x="222" y="192"/>
                      <a:pt x="222" y="193"/>
                      <a:pt x="221" y="193"/>
                    </a:cubicBezTo>
                    <a:cubicBezTo>
                      <a:pt x="221" y="193"/>
                      <a:pt x="221" y="193"/>
                      <a:pt x="221" y="193"/>
                    </a:cubicBezTo>
                    <a:cubicBezTo>
                      <a:pt x="221" y="193"/>
                      <a:pt x="221" y="193"/>
                      <a:pt x="221" y="194"/>
                    </a:cubicBezTo>
                    <a:cubicBezTo>
                      <a:pt x="221" y="194"/>
                      <a:pt x="221" y="194"/>
                      <a:pt x="221" y="194"/>
                    </a:cubicBezTo>
                    <a:cubicBezTo>
                      <a:pt x="221" y="194"/>
                      <a:pt x="221" y="195"/>
                      <a:pt x="221" y="195"/>
                    </a:cubicBezTo>
                    <a:cubicBezTo>
                      <a:pt x="221" y="195"/>
                      <a:pt x="221" y="195"/>
                      <a:pt x="221" y="195"/>
                    </a:cubicBezTo>
                    <a:cubicBezTo>
                      <a:pt x="221" y="195"/>
                      <a:pt x="221" y="195"/>
                      <a:pt x="222" y="196"/>
                    </a:cubicBezTo>
                    <a:cubicBezTo>
                      <a:pt x="222" y="197"/>
                      <a:pt x="222" y="197"/>
                      <a:pt x="222" y="197"/>
                    </a:cubicBezTo>
                    <a:cubicBezTo>
                      <a:pt x="222" y="198"/>
                      <a:pt x="221" y="197"/>
                      <a:pt x="222" y="198"/>
                    </a:cubicBezTo>
                    <a:cubicBezTo>
                      <a:pt x="222" y="198"/>
                      <a:pt x="223" y="198"/>
                      <a:pt x="223" y="198"/>
                    </a:cubicBezTo>
                    <a:cubicBezTo>
                      <a:pt x="223" y="198"/>
                      <a:pt x="223" y="198"/>
                      <a:pt x="224" y="198"/>
                    </a:cubicBezTo>
                    <a:cubicBezTo>
                      <a:pt x="225" y="199"/>
                      <a:pt x="225" y="199"/>
                      <a:pt x="226" y="200"/>
                    </a:cubicBezTo>
                    <a:cubicBezTo>
                      <a:pt x="227" y="200"/>
                      <a:pt x="227" y="200"/>
                      <a:pt x="227" y="201"/>
                    </a:cubicBezTo>
                    <a:cubicBezTo>
                      <a:pt x="228" y="201"/>
                      <a:pt x="230" y="202"/>
                      <a:pt x="228" y="201"/>
                    </a:cubicBezTo>
                    <a:cubicBezTo>
                      <a:pt x="226" y="201"/>
                      <a:pt x="225" y="200"/>
                      <a:pt x="224" y="200"/>
                    </a:cubicBezTo>
                    <a:cubicBezTo>
                      <a:pt x="224" y="200"/>
                      <a:pt x="223" y="200"/>
                      <a:pt x="223" y="200"/>
                    </a:cubicBezTo>
                    <a:cubicBezTo>
                      <a:pt x="222" y="200"/>
                      <a:pt x="222" y="200"/>
                      <a:pt x="222" y="200"/>
                    </a:cubicBezTo>
                    <a:cubicBezTo>
                      <a:pt x="221" y="200"/>
                      <a:pt x="221" y="200"/>
                      <a:pt x="221" y="200"/>
                    </a:cubicBezTo>
                    <a:cubicBezTo>
                      <a:pt x="221" y="200"/>
                      <a:pt x="220" y="199"/>
                      <a:pt x="220" y="199"/>
                    </a:cubicBezTo>
                    <a:cubicBezTo>
                      <a:pt x="219" y="200"/>
                      <a:pt x="219" y="201"/>
                      <a:pt x="219" y="201"/>
                    </a:cubicBezTo>
                    <a:cubicBezTo>
                      <a:pt x="219" y="202"/>
                      <a:pt x="219" y="202"/>
                      <a:pt x="219" y="202"/>
                    </a:cubicBezTo>
                    <a:cubicBezTo>
                      <a:pt x="219" y="202"/>
                      <a:pt x="217" y="203"/>
                      <a:pt x="216" y="202"/>
                    </a:cubicBezTo>
                    <a:cubicBezTo>
                      <a:pt x="216" y="200"/>
                      <a:pt x="216" y="200"/>
                      <a:pt x="216" y="200"/>
                    </a:cubicBezTo>
                    <a:cubicBezTo>
                      <a:pt x="213" y="200"/>
                      <a:pt x="213" y="200"/>
                      <a:pt x="213" y="200"/>
                    </a:cubicBezTo>
                    <a:cubicBezTo>
                      <a:pt x="211" y="200"/>
                      <a:pt x="211" y="200"/>
                      <a:pt x="211" y="200"/>
                    </a:cubicBezTo>
                    <a:cubicBezTo>
                      <a:pt x="211" y="200"/>
                      <a:pt x="210" y="200"/>
                      <a:pt x="210" y="201"/>
                    </a:cubicBezTo>
                    <a:cubicBezTo>
                      <a:pt x="210" y="201"/>
                      <a:pt x="211" y="202"/>
                      <a:pt x="210" y="202"/>
                    </a:cubicBezTo>
                    <a:cubicBezTo>
                      <a:pt x="209" y="202"/>
                      <a:pt x="208" y="203"/>
                      <a:pt x="208" y="203"/>
                    </a:cubicBezTo>
                    <a:cubicBezTo>
                      <a:pt x="208" y="203"/>
                      <a:pt x="206" y="203"/>
                      <a:pt x="206" y="202"/>
                    </a:cubicBezTo>
                    <a:cubicBezTo>
                      <a:pt x="206" y="202"/>
                      <a:pt x="204" y="202"/>
                      <a:pt x="204" y="202"/>
                    </a:cubicBezTo>
                    <a:cubicBezTo>
                      <a:pt x="203" y="202"/>
                      <a:pt x="201" y="202"/>
                      <a:pt x="201" y="202"/>
                    </a:cubicBezTo>
                    <a:cubicBezTo>
                      <a:pt x="198" y="202"/>
                      <a:pt x="198" y="202"/>
                      <a:pt x="198" y="202"/>
                    </a:cubicBezTo>
                    <a:cubicBezTo>
                      <a:pt x="196" y="202"/>
                      <a:pt x="196" y="202"/>
                      <a:pt x="196" y="202"/>
                    </a:cubicBezTo>
                    <a:cubicBezTo>
                      <a:pt x="196" y="202"/>
                      <a:pt x="196" y="203"/>
                      <a:pt x="196" y="203"/>
                    </a:cubicBezTo>
                    <a:cubicBezTo>
                      <a:pt x="197" y="204"/>
                      <a:pt x="197" y="204"/>
                      <a:pt x="197" y="204"/>
                    </a:cubicBezTo>
                    <a:cubicBezTo>
                      <a:pt x="197" y="205"/>
                      <a:pt x="197" y="205"/>
                      <a:pt x="197" y="205"/>
                    </a:cubicBezTo>
                    <a:cubicBezTo>
                      <a:pt x="197" y="205"/>
                      <a:pt x="196" y="206"/>
                      <a:pt x="196" y="206"/>
                    </a:cubicBezTo>
                    <a:cubicBezTo>
                      <a:pt x="196" y="207"/>
                      <a:pt x="196" y="207"/>
                      <a:pt x="196" y="207"/>
                    </a:cubicBezTo>
                    <a:cubicBezTo>
                      <a:pt x="196" y="207"/>
                      <a:pt x="197" y="206"/>
                      <a:pt x="197" y="207"/>
                    </a:cubicBezTo>
                    <a:cubicBezTo>
                      <a:pt x="198" y="209"/>
                      <a:pt x="199" y="210"/>
                      <a:pt x="199" y="210"/>
                    </a:cubicBezTo>
                    <a:cubicBezTo>
                      <a:pt x="197" y="210"/>
                      <a:pt x="197" y="210"/>
                      <a:pt x="197" y="210"/>
                    </a:cubicBezTo>
                    <a:cubicBezTo>
                      <a:pt x="197" y="210"/>
                      <a:pt x="194" y="210"/>
                      <a:pt x="194" y="210"/>
                    </a:cubicBezTo>
                    <a:cubicBezTo>
                      <a:pt x="194" y="209"/>
                      <a:pt x="194" y="209"/>
                      <a:pt x="194" y="209"/>
                    </a:cubicBezTo>
                    <a:cubicBezTo>
                      <a:pt x="194" y="209"/>
                      <a:pt x="194" y="209"/>
                      <a:pt x="194" y="208"/>
                    </a:cubicBezTo>
                    <a:cubicBezTo>
                      <a:pt x="194" y="207"/>
                      <a:pt x="194" y="206"/>
                      <a:pt x="194" y="206"/>
                    </a:cubicBezTo>
                    <a:cubicBezTo>
                      <a:pt x="194" y="206"/>
                      <a:pt x="194" y="206"/>
                      <a:pt x="194" y="206"/>
                    </a:cubicBezTo>
                    <a:cubicBezTo>
                      <a:pt x="193" y="205"/>
                      <a:pt x="193" y="205"/>
                      <a:pt x="193" y="205"/>
                    </a:cubicBezTo>
                    <a:cubicBezTo>
                      <a:pt x="192" y="205"/>
                      <a:pt x="192" y="205"/>
                      <a:pt x="192" y="205"/>
                    </a:cubicBezTo>
                    <a:cubicBezTo>
                      <a:pt x="192" y="205"/>
                      <a:pt x="193" y="205"/>
                      <a:pt x="192" y="206"/>
                    </a:cubicBezTo>
                    <a:cubicBezTo>
                      <a:pt x="192" y="206"/>
                      <a:pt x="192" y="206"/>
                      <a:pt x="192" y="206"/>
                    </a:cubicBezTo>
                    <a:cubicBezTo>
                      <a:pt x="192" y="206"/>
                      <a:pt x="192" y="206"/>
                      <a:pt x="192" y="207"/>
                    </a:cubicBezTo>
                    <a:cubicBezTo>
                      <a:pt x="191" y="207"/>
                      <a:pt x="191" y="207"/>
                      <a:pt x="191" y="207"/>
                    </a:cubicBezTo>
                    <a:cubicBezTo>
                      <a:pt x="191" y="207"/>
                      <a:pt x="191" y="207"/>
                      <a:pt x="191" y="208"/>
                    </a:cubicBezTo>
                    <a:cubicBezTo>
                      <a:pt x="191" y="209"/>
                      <a:pt x="191" y="208"/>
                      <a:pt x="191" y="209"/>
                    </a:cubicBezTo>
                    <a:cubicBezTo>
                      <a:pt x="191" y="210"/>
                      <a:pt x="192" y="212"/>
                      <a:pt x="191" y="212"/>
                    </a:cubicBezTo>
                    <a:cubicBezTo>
                      <a:pt x="191" y="212"/>
                      <a:pt x="189" y="214"/>
                      <a:pt x="189" y="214"/>
                    </a:cubicBezTo>
                    <a:cubicBezTo>
                      <a:pt x="189" y="214"/>
                      <a:pt x="188" y="214"/>
                      <a:pt x="188" y="215"/>
                    </a:cubicBezTo>
                    <a:cubicBezTo>
                      <a:pt x="187" y="215"/>
                      <a:pt x="186" y="215"/>
                      <a:pt x="186" y="216"/>
                    </a:cubicBezTo>
                    <a:cubicBezTo>
                      <a:pt x="186" y="217"/>
                      <a:pt x="186" y="217"/>
                      <a:pt x="186" y="217"/>
                    </a:cubicBezTo>
                    <a:cubicBezTo>
                      <a:pt x="186" y="217"/>
                      <a:pt x="183" y="216"/>
                      <a:pt x="184" y="217"/>
                    </a:cubicBezTo>
                    <a:cubicBezTo>
                      <a:pt x="186" y="218"/>
                      <a:pt x="186" y="218"/>
                      <a:pt x="186" y="218"/>
                    </a:cubicBezTo>
                    <a:cubicBezTo>
                      <a:pt x="186" y="219"/>
                      <a:pt x="185" y="219"/>
                      <a:pt x="184" y="219"/>
                    </a:cubicBezTo>
                    <a:cubicBezTo>
                      <a:pt x="183" y="219"/>
                      <a:pt x="183" y="219"/>
                      <a:pt x="183" y="219"/>
                    </a:cubicBezTo>
                    <a:cubicBezTo>
                      <a:pt x="183" y="219"/>
                      <a:pt x="184" y="218"/>
                      <a:pt x="183" y="219"/>
                    </a:cubicBezTo>
                    <a:cubicBezTo>
                      <a:pt x="182" y="221"/>
                      <a:pt x="183" y="220"/>
                      <a:pt x="182" y="221"/>
                    </a:cubicBezTo>
                    <a:cubicBezTo>
                      <a:pt x="181" y="221"/>
                      <a:pt x="180" y="222"/>
                      <a:pt x="180" y="222"/>
                    </a:cubicBezTo>
                    <a:cubicBezTo>
                      <a:pt x="178" y="224"/>
                      <a:pt x="178" y="224"/>
                      <a:pt x="178" y="224"/>
                    </a:cubicBezTo>
                    <a:cubicBezTo>
                      <a:pt x="178" y="224"/>
                      <a:pt x="176" y="223"/>
                      <a:pt x="176" y="224"/>
                    </a:cubicBezTo>
                    <a:cubicBezTo>
                      <a:pt x="175" y="224"/>
                      <a:pt x="175" y="225"/>
                      <a:pt x="174" y="225"/>
                    </a:cubicBezTo>
                    <a:cubicBezTo>
                      <a:pt x="174" y="225"/>
                      <a:pt x="174" y="225"/>
                      <a:pt x="174" y="225"/>
                    </a:cubicBezTo>
                    <a:cubicBezTo>
                      <a:pt x="173" y="225"/>
                      <a:pt x="173" y="225"/>
                      <a:pt x="173" y="225"/>
                    </a:cubicBezTo>
                    <a:cubicBezTo>
                      <a:pt x="170" y="225"/>
                      <a:pt x="171" y="225"/>
                      <a:pt x="170" y="225"/>
                    </a:cubicBezTo>
                    <a:cubicBezTo>
                      <a:pt x="170" y="225"/>
                      <a:pt x="168" y="226"/>
                      <a:pt x="168" y="226"/>
                    </a:cubicBezTo>
                    <a:moveTo>
                      <a:pt x="367" y="305"/>
                    </a:moveTo>
                    <a:cubicBezTo>
                      <a:pt x="367" y="304"/>
                      <a:pt x="368" y="304"/>
                      <a:pt x="369" y="303"/>
                    </a:cubicBezTo>
                    <a:cubicBezTo>
                      <a:pt x="369" y="302"/>
                      <a:pt x="368" y="301"/>
                      <a:pt x="369" y="300"/>
                    </a:cubicBezTo>
                    <a:cubicBezTo>
                      <a:pt x="369" y="300"/>
                      <a:pt x="369" y="299"/>
                      <a:pt x="369" y="298"/>
                    </a:cubicBezTo>
                    <a:cubicBezTo>
                      <a:pt x="369" y="297"/>
                      <a:pt x="371" y="298"/>
                      <a:pt x="371" y="297"/>
                    </a:cubicBezTo>
                    <a:cubicBezTo>
                      <a:pt x="371" y="297"/>
                      <a:pt x="372" y="297"/>
                      <a:pt x="374" y="296"/>
                    </a:cubicBezTo>
                    <a:cubicBezTo>
                      <a:pt x="375" y="295"/>
                      <a:pt x="374" y="295"/>
                      <a:pt x="374" y="292"/>
                    </a:cubicBezTo>
                    <a:cubicBezTo>
                      <a:pt x="373" y="288"/>
                      <a:pt x="374" y="286"/>
                      <a:pt x="375" y="285"/>
                    </a:cubicBezTo>
                    <a:cubicBezTo>
                      <a:pt x="375" y="285"/>
                      <a:pt x="375" y="285"/>
                      <a:pt x="375" y="284"/>
                    </a:cubicBezTo>
                    <a:cubicBezTo>
                      <a:pt x="375" y="284"/>
                      <a:pt x="375" y="284"/>
                      <a:pt x="375" y="284"/>
                    </a:cubicBezTo>
                    <a:cubicBezTo>
                      <a:pt x="374" y="283"/>
                      <a:pt x="375" y="283"/>
                      <a:pt x="375" y="282"/>
                    </a:cubicBezTo>
                    <a:cubicBezTo>
                      <a:pt x="375" y="281"/>
                      <a:pt x="375" y="282"/>
                      <a:pt x="376" y="283"/>
                    </a:cubicBezTo>
                    <a:cubicBezTo>
                      <a:pt x="376" y="283"/>
                      <a:pt x="377" y="284"/>
                      <a:pt x="378" y="284"/>
                    </a:cubicBezTo>
                    <a:cubicBezTo>
                      <a:pt x="378" y="284"/>
                      <a:pt x="378" y="284"/>
                      <a:pt x="380" y="282"/>
                    </a:cubicBezTo>
                    <a:cubicBezTo>
                      <a:pt x="382" y="280"/>
                      <a:pt x="380" y="281"/>
                      <a:pt x="380" y="277"/>
                    </a:cubicBezTo>
                    <a:cubicBezTo>
                      <a:pt x="379" y="275"/>
                      <a:pt x="380" y="275"/>
                      <a:pt x="380" y="275"/>
                    </a:cubicBezTo>
                    <a:cubicBezTo>
                      <a:pt x="380" y="275"/>
                      <a:pt x="381" y="276"/>
                      <a:pt x="381" y="275"/>
                    </a:cubicBezTo>
                    <a:cubicBezTo>
                      <a:pt x="382" y="275"/>
                      <a:pt x="384" y="272"/>
                      <a:pt x="385" y="270"/>
                    </a:cubicBezTo>
                    <a:cubicBezTo>
                      <a:pt x="387" y="267"/>
                      <a:pt x="388" y="268"/>
                      <a:pt x="389" y="266"/>
                    </a:cubicBezTo>
                    <a:cubicBezTo>
                      <a:pt x="389" y="265"/>
                      <a:pt x="389" y="265"/>
                      <a:pt x="389" y="266"/>
                    </a:cubicBezTo>
                    <a:cubicBezTo>
                      <a:pt x="390" y="266"/>
                      <a:pt x="390" y="266"/>
                      <a:pt x="390" y="266"/>
                    </a:cubicBezTo>
                    <a:cubicBezTo>
                      <a:pt x="391" y="266"/>
                      <a:pt x="392" y="265"/>
                      <a:pt x="392" y="264"/>
                    </a:cubicBezTo>
                    <a:cubicBezTo>
                      <a:pt x="393" y="264"/>
                      <a:pt x="393" y="263"/>
                      <a:pt x="395" y="263"/>
                    </a:cubicBezTo>
                    <a:cubicBezTo>
                      <a:pt x="397" y="262"/>
                      <a:pt x="396" y="263"/>
                      <a:pt x="397" y="264"/>
                    </a:cubicBezTo>
                    <a:cubicBezTo>
                      <a:pt x="397" y="264"/>
                      <a:pt x="400" y="266"/>
                      <a:pt x="399" y="267"/>
                    </a:cubicBezTo>
                    <a:cubicBezTo>
                      <a:pt x="398" y="268"/>
                      <a:pt x="396" y="269"/>
                      <a:pt x="396" y="269"/>
                    </a:cubicBezTo>
                    <a:cubicBezTo>
                      <a:pt x="395" y="270"/>
                      <a:pt x="396" y="270"/>
                      <a:pt x="398" y="270"/>
                    </a:cubicBezTo>
                    <a:cubicBezTo>
                      <a:pt x="400" y="271"/>
                      <a:pt x="400" y="271"/>
                      <a:pt x="401" y="271"/>
                    </a:cubicBezTo>
                    <a:cubicBezTo>
                      <a:pt x="402" y="271"/>
                      <a:pt x="404" y="270"/>
                      <a:pt x="405" y="270"/>
                    </a:cubicBezTo>
                    <a:cubicBezTo>
                      <a:pt x="406" y="270"/>
                      <a:pt x="407" y="270"/>
                      <a:pt x="408" y="271"/>
                    </a:cubicBezTo>
                    <a:cubicBezTo>
                      <a:pt x="410" y="272"/>
                      <a:pt x="410" y="272"/>
                      <a:pt x="410" y="273"/>
                    </a:cubicBezTo>
                    <a:cubicBezTo>
                      <a:pt x="410" y="274"/>
                      <a:pt x="409" y="273"/>
                      <a:pt x="407" y="275"/>
                    </a:cubicBezTo>
                    <a:cubicBezTo>
                      <a:pt x="405" y="276"/>
                      <a:pt x="406" y="275"/>
                      <a:pt x="403" y="276"/>
                    </a:cubicBezTo>
                    <a:cubicBezTo>
                      <a:pt x="400" y="277"/>
                      <a:pt x="401" y="277"/>
                      <a:pt x="403" y="279"/>
                    </a:cubicBezTo>
                    <a:cubicBezTo>
                      <a:pt x="404" y="279"/>
                      <a:pt x="404" y="279"/>
                      <a:pt x="404" y="279"/>
                    </a:cubicBezTo>
                    <a:cubicBezTo>
                      <a:pt x="404" y="279"/>
                      <a:pt x="405" y="279"/>
                      <a:pt x="406" y="279"/>
                    </a:cubicBezTo>
                    <a:cubicBezTo>
                      <a:pt x="409" y="279"/>
                      <a:pt x="407" y="279"/>
                      <a:pt x="409" y="280"/>
                    </a:cubicBezTo>
                    <a:cubicBezTo>
                      <a:pt x="411" y="281"/>
                      <a:pt x="410" y="281"/>
                      <a:pt x="410" y="283"/>
                    </a:cubicBezTo>
                    <a:cubicBezTo>
                      <a:pt x="410" y="285"/>
                      <a:pt x="410" y="284"/>
                      <a:pt x="410" y="286"/>
                    </a:cubicBezTo>
                    <a:cubicBezTo>
                      <a:pt x="410" y="287"/>
                      <a:pt x="411" y="287"/>
                      <a:pt x="411" y="287"/>
                    </a:cubicBezTo>
                    <a:cubicBezTo>
                      <a:pt x="412" y="287"/>
                      <a:pt x="413" y="287"/>
                      <a:pt x="413" y="287"/>
                    </a:cubicBezTo>
                    <a:cubicBezTo>
                      <a:pt x="415" y="288"/>
                      <a:pt x="415" y="287"/>
                      <a:pt x="417" y="285"/>
                    </a:cubicBezTo>
                    <a:cubicBezTo>
                      <a:pt x="418" y="284"/>
                      <a:pt x="418" y="284"/>
                      <a:pt x="418" y="284"/>
                    </a:cubicBezTo>
                    <a:cubicBezTo>
                      <a:pt x="419" y="284"/>
                      <a:pt x="420" y="284"/>
                      <a:pt x="422" y="283"/>
                    </a:cubicBezTo>
                    <a:cubicBezTo>
                      <a:pt x="423" y="283"/>
                      <a:pt x="423" y="282"/>
                      <a:pt x="424" y="281"/>
                    </a:cubicBezTo>
                    <a:cubicBezTo>
                      <a:pt x="424" y="281"/>
                      <a:pt x="424" y="281"/>
                      <a:pt x="424" y="281"/>
                    </a:cubicBezTo>
                    <a:cubicBezTo>
                      <a:pt x="425" y="281"/>
                      <a:pt x="425" y="281"/>
                      <a:pt x="425" y="281"/>
                    </a:cubicBezTo>
                    <a:cubicBezTo>
                      <a:pt x="425" y="281"/>
                      <a:pt x="426" y="281"/>
                      <a:pt x="426" y="281"/>
                    </a:cubicBezTo>
                    <a:cubicBezTo>
                      <a:pt x="426" y="281"/>
                      <a:pt x="426" y="281"/>
                      <a:pt x="427" y="281"/>
                    </a:cubicBezTo>
                    <a:cubicBezTo>
                      <a:pt x="428" y="281"/>
                      <a:pt x="429" y="281"/>
                      <a:pt x="429" y="281"/>
                    </a:cubicBezTo>
                    <a:cubicBezTo>
                      <a:pt x="430" y="281"/>
                      <a:pt x="430" y="281"/>
                      <a:pt x="432" y="281"/>
                    </a:cubicBezTo>
                    <a:cubicBezTo>
                      <a:pt x="433" y="280"/>
                      <a:pt x="432" y="280"/>
                      <a:pt x="432" y="280"/>
                    </a:cubicBezTo>
                    <a:cubicBezTo>
                      <a:pt x="433" y="279"/>
                      <a:pt x="432" y="279"/>
                      <a:pt x="432" y="278"/>
                    </a:cubicBezTo>
                    <a:cubicBezTo>
                      <a:pt x="432" y="278"/>
                      <a:pt x="432" y="278"/>
                      <a:pt x="431" y="278"/>
                    </a:cubicBezTo>
                    <a:cubicBezTo>
                      <a:pt x="431" y="278"/>
                      <a:pt x="430" y="278"/>
                      <a:pt x="430" y="278"/>
                    </a:cubicBezTo>
                    <a:cubicBezTo>
                      <a:pt x="430" y="278"/>
                      <a:pt x="430" y="278"/>
                      <a:pt x="429" y="278"/>
                    </a:cubicBezTo>
                    <a:cubicBezTo>
                      <a:pt x="428" y="277"/>
                      <a:pt x="429" y="278"/>
                      <a:pt x="427" y="278"/>
                    </a:cubicBezTo>
                    <a:cubicBezTo>
                      <a:pt x="425" y="278"/>
                      <a:pt x="427" y="278"/>
                      <a:pt x="426" y="278"/>
                    </a:cubicBezTo>
                    <a:cubicBezTo>
                      <a:pt x="426" y="278"/>
                      <a:pt x="426" y="279"/>
                      <a:pt x="425" y="279"/>
                    </a:cubicBezTo>
                    <a:cubicBezTo>
                      <a:pt x="424" y="279"/>
                      <a:pt x="424" y="279"/>
                      <a:pt x="424" y="279"/>
                    </a:cubicBezTo>
                    <a:cubicBezTo>
                      <a:pt x="424" y="279"/>
                      <a:pt x="423" y="279"/>
                      <a:pt x="423" y="279"/>
                    </a:cubicBezTo>
                    <a:cubicBezTo>
                      <a:pt x="422" y="278"/>
                      <a:pt x="422" y="278"/>
                      <a:pt x="421" y="278"/>
                    </a:cubicBezTo>
                    <a:cubicBezTo>
                      <a:pt x="421" y="277"/>
                      <a:pt x="421" y="277"/>
                      <a:pt x="421" y="277"/>
                    </a:cubicBezTo>
                    <a:cubicBezTo>
                      <a:pt x="421" y="275"/>
                      <a:pt x="421" y="275"/>
                      <a:pt x="421" y="275"/>
                    </a:cubicBezTo>
                    <a:cubicBezTo>
                      <a:pt x="421" y="275"/>
                      <a:pt x="419" y="274"/>
                      <a:pt x="419" y="274"/>
                    </a:cubicBezTo>
                    <a:cubicBezTo>
                      <a:pt x="418" y="274"/>
                      <a:pt x="418" y="274"/>
                      <a:pt x="417" y="273"/>
                    </a:cubicBezTo>
                    <a:cubicBezTo>
                      <a:pt x="416" y="273"/>
                      <a:pt x="416" y="273"/>
                      <a:pt x="415" y="273"/>
                    </a:cubicBezTo>
                    <a:cubicBezTo>
                      <a:pt x="414" y="272"/>
                      <a:pt x="415" y="272"/>
                      <a:pt x="414" y="270"/>
                    </a:cubicBezTo>
                    <a:cubicBezTo>
                      <a:pt x="413" y="269"/>
                      <a:pt x="414" y="270"/>
                      <a:pt x="414" y="270"/>
                    </a:cubicBezTo>
                    <a:cubicBezTo>
                      <a:pt x="414" y="270"/>
                      <a:pt x="416" y="270"/>
                      <a:pt x="418" y="270"/>
                    </a:cubicBezTo>
                    <a:cubicBezTo>
                      <a:pt x="419" y="270"/>
                      <a:pt x="420" y="270"/>
                      <a:pt x="422" y="269"/>
                    </a:cubicBezTo>
                    <a:cubicBezTo>
                      <a:pt x="423" y="268"/>
                      <a:pt x="422" y="268"/>
                      <a:pt x="423" y="267"/>
                    </a:cubicBezTo>
                    <a:cubicBezTo>
                      <a:pt x="424" y="266"/>
                      <a:pt x="425" y="266"/>
                      <a:pt x="425" y="266"/>
                    </a:cubicBezTo>
                    <a:cubicBezTo>
                      <a:pt x="425" y="266"/>
                      <a:pt x="425" y="266"/>
                      <a:pt x="426" y="266"/>
                    </a:cubicBezTo>
                    <a:cubicBezTo>
                      <a:pt x="426" y="265"/>
                      <a:pt x="428" y="265"/>
                      <a:pt x="432" y="265"/>
                    </a:cubicBezTo>
                    <a:cubicBezTo>
                      <a:pt x="436" y="265"/>
                      <a:pt x="433" y="265"/>
                      <a:pt x="435" y="264"/>
                    </a:cubicBezTo>
                    <a:cubicBezTo>
                      <a:pt x="437" y="263"/>
                      <a:pt x="436" y="263"/>
                      <a:pt x="438" y="262"/>
                    </a:cubicBezTo>
                    <a:cubicBezTo>
                      <a:pt x="439" y="261"/>
                      <a:pt x="439" y="261"/>
                      <a:pt x="440" y="262"/>
                    </a:cubicBezTo>
                    <a:cubicBezTo>
                      <a:pt x="440" y="262"/>
                      <a:pt x="440" y="262"/>
                      <a:pt x="441" y="261"/>
                    </a:cubicBezTo>
                    <a:cubicBezTo>
                      <a:pt x="442" y="261"/>
                      <a:pt x="443" y="261"/>
                      <a:pt x="445" y="260"/>
                    </a:cubicBezTo>
                    <a:cubicBezTo>
                      <a:pt x="447" y="260"/>
                      <a:pt x="446" y="260"/>
                      <a:pt x="447" y="259"/>
                    </a:cubicBezTo>
                    <a:cubicBezTo>
                      <a:pt x="447" y="259"/>
                      <a:pt x="447" y="260"/>
                      <a:pt x="450" y="260"/>
                    </a:cubicBezTo>
                    <a:cubicBezTo>
                      <a:pt x="453" y="261"/>
                      <a:pt x="451" y="260"/>
                      <a:pt x="452" y="261"/>
                    </a:cubicBezTo>
                    <a:cubicBezTo>
                      <a:pt x="453" y="262"/>
                      <a:pt x="452" y="262"/>
                      <a:pt x="449" y="263"/>
                    </a:cubicBezTo>
                    <a:cubicBezTo>
                      <a:pt x="446" y="265"/>
                      <a:pt x="448" y="264"/>
                      <a:pt x="447" y="265"/>
                    </a:cubicBezTo>
                    <a:cubicBezTo>
                      <a:pt x="446" y="266"/>
                      <a:pt x="446" y="266"/>
                      <a:pt x="441" y="266"/>
                    </a:cubicBezTo>
                    <a:cubicBezTo>
                      <a:pt x="436" y="266"/>
                      <a:pt x="440" y="266"/>
                      <a:pt x="442" y="268"/>
                    </a:cubicBezTo>
                    <a:cubicBezTo>
                      <a:pt x="443" y="269"/>
                      <a:pt x="443" y="268"/>
                      <a:pt x="445" y="269"/>
                    </a:cubicBezTo>
                    <a:cubicBezTo>
                      <a:pt x="447" y="271"/>
                      <a:pt x="447" y="271"/>
                      <a:pt x="445" y="271"/>
                    </a:cubicBezTo>
                    <a:cubicBezTo>
                      <a:pt x="443" y="272"/>
                      <a:pt x="444" y="272"/>
                      <a:pt x="442" y="273"/>
                    </a:cubicBezTo>
                    <a:cubicBezTo>
                      <a:pt x="440" y="274"/>
                      <a:pt x="441" y="277"/>
                      <a:pt x="440" y="279"/>
                    </a:cubicBezTo>
                    <a:cubicBezTo>
                      <a:pt x="439" y="280"/>
                      <a:pt x="439" y="279"/>
                      <a:pt x="437" y="279"/>
                    </a:cubicBezTo>
                    <a:cubicBezTo>
                      <a:pt x="434" y="278"/>
                      <a:pt x="435" y="279"/>
                      <a:pt x="435" y="279"/>
                    </a:cubicBezTo>
                    <a:cubicBezTo>
                      <a:pt x="434" y="280"/>
                      <a:pt x="436" y="281"/>
                      <a:pt x="436" y="281"/>
                    </a:cubicBezTo>
                    <a:cubicBezTo>
                      <a:pt x="436" y="281"/>
                      <a:pt x="438" y="282"/>
                      <a:pt x="439" y="283"/>
                    </a:cubicBezTo>
                    <a:cubicBezTo>
                      <a:pt x="440" y="284"/>
                      <a:pt x="439" y="283"/>
                      <a:pt x="440" y="284"/>
                    </a:cubicBezTo>
                    <a:cubicBezTo>
                      <a:pt x="440" y="285"/>
                      <a:pt x="440" y="285"/>
                      <a:pt x="441" y="285"/>
                    </a:cubicBezTo>
                    <a:cubicBezTo>
                      <a:pt x="442" y="285"/>
                      <a:pt x="442" y="285"/>
                      <a:pt x="443" y="285"/>
                    </a:cubicBezTo>
                    <a:cubicBezTo>
                      <a:pt x="446" y="285"/>
                      <a:pt x="444" y="286"/>
                      <a:pt x="445" y="287"/>
                    </a:cubicBezTo>
                    <a:cubicBezTo>
                      <a:pt x="445" y="287"/>
                      <a:pt x="449" y="288"/>
                      <a:pt x="450" y="289"/>
                    </a:cubicBezTo>
                    <a:cubicBezTo>
                      <a:pt x="451" y="289"/>
                      <a:pt x="452" y="289"/>
                      <a:pt x="454" y="290"/>
                    </a:cubicBezTo>
                    <a:cubicBezTo>
                      <a:pt x="457" y="291"/>
                      <a:pt x="456" y="293"/>
                      <a:pt x="456" y="293"/>
                    </a:cubicBezTo>
                    <a:cubicBezTo>
                      <a:pt x="457" y="294"/>
                      <a:pt x="460" y="296"/>
                      <a:pt x="461" y="296"/>
                    </a:cubicBezTo>
                    <a:cubicBezTo>
                      <a:pt x="461" y="296"/>
                      <a:pt x="462" y="297"/>
                      <a:pt x="463" y="298"/>
                    </a:cubicBezTo>
                    <a:cubicBezTo>
                      <a:pt x="465" y="299"/>
                      <a:pt x="469" y="301"/>
                      <a:pt x="471" y="303"/>
                    </a:cubicBezTo>
                    <a:cubicBezTo>
                      <a:pt x="474" y="304"/>
                      <a:pt x="473" y="304"/>
                      <a:pt x="475" y="307"/>
                    </a:cubicBezTo>
                    <a:cubicBezTo>
                      <a:pt x="478" y="309"/>
                      <a:pt x="476" y="309"/>
                      <a:pt x="477" y="312"/>
                    </a:cubicBezTo>
                    <a:cubicBezTo>
                      <a:pt x="478" y="314"/>
                      <a:pt x="473" y="316"/>
                      <a:pt x="471" y="318"/>
                    </a:cubicBezTo>
                    <a:cubicBezTo>
                      <a:pt x="469" y="320"/>
                      <a:pt x="467" y="320"/>
                      <a:pt x="464" y="320"/>
                    </a:cubicBezTo>
                    <a:cubicBezTo>
                      <a:pt x="461" y="320"/>
                      <a:pt x="461" y="319"/>
                      <a:pt x="458" y="319"/>
                    </a:cubicBezTo>
                    <a:cubicBezTo>
                      <a:pt x="455" y="318"/>
                      <a:pt x="457" y="319"/>
                      <a:pt x="455" y="320"/>
                    </a:cubicBezTo>
                    <a:cubicBezTo>
                      <a:pt x="453" y="320"/>
                      <a:pt x="451" y="321"/>
                      <a:pt x="449" y="320"/>
                    </a:cubicBezTo>
                    <a:cubicBezTo>
                      <a:pt x="446" y="319"/>
                      <a:pt x="442" y="318"/>
                      <a:pt x="441" y="317"/>
                    </a:cubicBezTo>
                    <a:cubicBezTo>
                      <a:pt x="441" y="316"/>
                      <a:pt x="440" y="317"/>
                      <a:pt x="439" y="317"/>
                    </a:cubicBezTo>
                    <a:cubicBezTo>
                      <a:pt x="438" y="317"/>
                      <a:pt x="436" y="317"/>
                      <a:pt x="435" y="317"/>
                    </a:cubicBezTo>
                    <a:cubicBezTo>
                      <a:pt x="432" y="316"/>
                      <a:pt x="434" y="315"/>
                      <a:pt x="434" y="313"/>
                    </a:cubicBezTo>
                    <a:cubicBezTo>
                      <a:pt x="433" y="311"/>
                      <a:pt x="431" y="313"/>
                      <a:pt x="428" y="313"/>
                    </a:cubicBezTo>
                    <a:cubicBezTo>
                      <a:pt x="425" y="313"/>
                      <a:pt x="427" y="313"/>
                      <a:pt x="426" y="312"/>
                    </a:cubicBezTo>
                    <a:cubicBezTo>
                      <a:pt x="426" y="310"/>
                      <a:pt x="426" y="310"/>
                      <a:pt x="424" y="311"/>
                    </a:cubicBezTo>
                    <a:cubicBezTo>
                      <a:pt x="422" y="311"/>
                      <a:pt x="420" y="310"/>
                      <a:pt x="419" y="310"/>
                    </a:cubicBezTo>
                    <a:cubicBezTo>
                      <a:pt x="418" y="310"/>
                      <a:pt x="414" y="310"/>
                      <a:pt x="412" y="310"/>
                    </a:cubicBezTo>
                    <a:cubicBezTo>
                      <a:pt x="410" y="310"/>
                      <a:pt x="411" y="311"/>
                      <a:pt x="407" y="311"/>
                    </a:cubicBezTo>
                    <a:cubicBezTo>
                      <a:pt x="403" y="311"/>
                      <a:pt x="405" y="312"/>
                      <a:pt x="403" y="313"/>
                    </a:cubicBezTo>
                    <a:cubicBezTo>
                      <a:pt x="401" y="314"/>
                      <a:pt x="402" y="314"/>
                      <a:pt x="397" y="318"/>
                    </a:cubicBezTo>
                    <a:cubicBezTo>
                      <a:pt x="395" y="320"/>
                      <a:pt x="395" y="320"/>
                      <a:pt x="395" y="319"/>
                    </a:cubicBezTo>
                    <a:cubicBezTo>
                      <a:pt x="395" y="319"/>
                      <a:pt x="394" y="319"/>
                      <a:pt x="393" y="319"/>
                    </a:cubicBezTo>
                    <a:cubicBezTo>
                      <a:pt x="392" y="319"/>
                      <a:pt x="391" y="319"/>
                      <a:pt x="391" y="319"/>
                    </a:cubicBezTo>
                    <a:cubicBezTo>
                      <a:pt x="390" y="319"/>
                      <a:pt x="390" y="318"/>
                      <a:pt x="389" y="318"/>
                    </a:cubicBezTo>
                    <a:cubicBezTo>
                      <a:pt x="387" y="319"/>
                      <a:pt x="387" y="318"/>
                      <a:pt x="385" y="318"/>
                    </a:cubicBezTo>
                    <a:cubicBezTo>
                      <a:pt x="384" y="318"/>
                      <a:pt x="383" y="318"/>
                      <a:pt x="381" y="318"/>
                    </a:cubicBezTo>
                    <a:cubicBezTo>
                      <a:pt x="378" y="317"/>
                      <a:pt x="380" y="318"/>
                      <a:pt x="377" y="317"/>
                    </a:cubicBezTo>
                    <a:cubicBezTo>
                      <a:pt x="375" y="316"/>
                      <a:pt x="376" y="316"/>
                      <a:pt x="373" y="315"/>
                    </a:cubicBezTo>
                    <a:cubicBezTo>
                      <a:pt x="369" y="314"/>
                      <a:pt x="370" y="311"/>
                      <a:pt x="370" y="310"/>
                    </a:cubicBezTo>
                    <a:cubicBezTo>
                      <a:pt x="370" y="308"/>
                      <a:pt x="370" y="308"/>
                      <a:pt x="368" y="306"/>
                    </a:cubicBezTo>
                    <a:cubicBezTo>
                      <a:pt x="365" y="305"/>
                      <a:pt x="367" y="305"/>
                      <a:pt x="367" y="305"/>
                    </a:cubicBezTo>
                    <a:moveTo>
                      <a:pt x="228" y="187"/>
                    </a:moveTo>
                    <a:cubicBezTo>
                      <a:pt x="228" y="186"/>
                      <a:pt x="229" y="186"/>
                      <a:pt x="229" y="186"/>
                    </a:cubicBezTo>
                    <a:cubicBezTo>
                      <a:pt x="229" y="186"/>
                      <a:pt x="229" y="186"/>
                      <a:pt x="229" y="186"/>
                    </a:cubicBezTo>
                    <a:cubicBezTo>
                      <a:pt x="230" y="187"/>
                      <a:pt x="230" y="187"/>
                      <a:pt x="231" y="188"/>
                    </a:cubicBezTo>
                    <a:cubicBezTo>
                      <a:pt x="231" y="188"/>
                      <a:pt x="231" y="188"/>
                      <a:pt x="232" y="188"/>
                    </a:cubicBezTo>
                    <a:cubicBezTo>
                      <a:pt x="232" y="188"/>
                      <a:pt x="233" y="188"/>
                      <a:pt x="233" y="188"/>
                    </a:cubicBezTo>
                    <a:cubicBezTo>
                      <a:pt x="233" y="188"/>
                      <a:pt x="234" y="188"/>
                      <a:pt x="234" y="188"/>
                    </a:cubicBezTo>
                    <a:cubicBezTo>
                      <a:pt x="234" y="188"/>
                      <a:pt x="235" y="189"/>
                      <a:pt x="235" y="189"/>
                    </a:cubicBezTo>
                    <a:cubicBezTo>
                      <a:pt x="235" y="189"/>
                      <a:pt x="235" y="189"/>
                      <a:pt x="235" y="189"/>
                    </a:cubicBezTo>
                    <a:cubicBezTo>
                      <a:pt x="235" y="190"/>
                      <a:pt x="234" y="190"/>
                      <a:pt x="235" y="190"/>
                    </a:cubicBezTo>
                    <a:cubicBezTo>
                      <a:pt x="236" y="190"/>
                      <a:pt x="235" y="190"/>
                      <a:pt x="236" y="190"/>
                    </a:cubicBezTo>
                    <a:cubicBezTo>
                      <a:pt x="236" y="190"/>
                      <a:pt x="236" y="190"/>
                      <a:pt x="237" y="190"/>
                    </a:cubicBezTo>
                    <a:cubicBezTo>
                      <a:pt x="237" y="190"/>
                      <a:pt x="237" y="190"/>
                      <a:pt x="237" y="190"/>
                    </a:cubicBezTo>
                    <a:cubicBezTo>
                      <a:pt x="237" y="190"/>
                      <a:pt x="237" y="190"/>
                      <a:pt x="238" y="191"/>
                    </a:cubicBezTo>
                    <a:cubicBezTo>
                      <a:pt x="238" y="191"/>
                      <a:pt x="238" y="191"/>
                      <a:pt x="239" y="191"/>
                    </a:cubicBezTo>
                    <a:cubicBezTo>
                      <a:pt x="239" y="191"/>
                      <a:pt x="239" y="191"/>
                      <a:pt x="239" y="191"/>
                    </a:cubicBezTo>
                    <a:cubicBezTo>
                      <a:pt x="240" y="191"/>
                      <a:pt x="238" y="191"/>
                      <a:pt x="240" y="192"/>
                    </a:cubicBezTo>
                    <a:cubicBezTo>
                      <a:pt x="242" y="192"/>
                      <a:pt x="243" y="192"/>
                      <a:pt x="243" y="192"/>
                    </a:cubicBezTo>
                    <a:cubicBezTo>
                      <a:pt x="244" y="192"/>
                      <a:pt x="244" y="192"/>
                      <a:pt x="244" y="192"/>
                    </a:cubicBezTo>
                    <a:cubicBezTo>
                      <a:pt x="244" y="192"/>
                      <a:pt x="245" y="192"/>
                      <a:pt x="245" y="192"/>
                    </a:cubicBezTo>
                    <a:cubicBezTo>
                      <a:pt x="245" y="191"/>
                      <a:pt x="245" y="191"/>
                      <a:pt x="246" y="190"/>
                    </a:cubicBezTo>
                    <a:cubicBezTo>
                      <a:pt x="246" y="190"/>
                      <a:pt x="246" y="190"/>
                      <a:pt x="246" y="189"/>
                    </a:cubicBezTo>
                    <a:cubicBezTo>
                      <a:pt x="246" y="189"/>
                      <a:pt x="248" y="189"/>
                      <a:pt x="248" y="189"/>
                    </a:cubicBezTo>
                    <a:cubicBezTo>
                      <a:pt x="248" y="189"/>
                      <a:pt x="248" y="189"/>
                      <a:pt x="248" y="189"/>
                    </a:cubicBezTo>
                    <a:cubicBezTo>
                      <a:pt x="249" y="189"/>
                      <a:pt x="249" y="189"/>
                      <a:pt x="249" y="189"/>
                    </a:cubicBezTo>
                    <a:cubicBezTo>
                      <a:pt x="248" y="188"/>
                      <a:pt x="247" y="187"/>
                      <a:pt x="247" y="187"/>
                    </a:cubicBezTo>
                    <a:cubicBezTo>
                      <a:pt x="247" y="187"/>
                      <a:pt x="247" y="186"/>
                      <a:pt x="247" y="186"/>
                    </a:cubicBezTo>
                    <a:cubicBezTo>
                      <a:pt x="248" y="185"/>
                      <a:pt x="248" y="185"/>
                      <a:pt x="248" y="185"/>
                    </a:cubicBezTo>
                    <a:cubicBezTo>
                      <a:pt x="248" y="185"/>
                      <a:pt x="248" y="184"/>
                      <a:pt x="248" y="184"/>
                    </a:cubicBezTo>
                    <a:cubicBezTo>
                      <a:pt x="248" y="183"/>
                      <a:pt x="247" y="184"/>
                      <a:pt x="248" y="183"/>
                    </a:cubicBezTo>
                    <a:cubicBezTo>
                      <a:pt x="249" y="183"/>
                      <a:pt x="249" y="183"/>
                      <a:pt x="249" y="183"/>
                    </a:cubicBezTo>
                    <a:cubicBezTo>
                      <a:pt x="249" y="184"/>
                      <a:pt x="249" y="184"/>
                      <a:pt x="249" y="184"/>
                    </a:cubicBezTo>
                    <a:cubicBezTo>
                      <a:pt x="249" y="184"/>
                      <a:pt x="249" y="184"/>
                      <a:pt x="249" y="184"/>
                    </a:cubicBezTo>
                    <a:cubicBezTo>
                      <a:pt x="250" y="185"/>
                      <a:pt x="248" y="185"/>
                      <a:pt x="250" y="185"/>
                    </a:cubicBezTo>
                    <a:cubicBezTo>
                      <a:pt x="253" y="185"/>
                      <a:pt x="253" y="185"/>
                      <a:pt x="253" y="185"/>
                    </a:cubicBezTo>
                    <a:cubicBezTo>
                      <a:pt x="253" y="185"/>
                      <a:pt x="253" y="185"/>
                      <a:pt x="253" y="185"/>
                    </a:cubicBezTo>
                    <a:cubicBezTo>
                      <a:pt x="253" y="185"/>
                      <a:pt x="253" y="185"/>
                      <a:pt x="254" y="185"/>
                    </a:cubicBezTo>
                    <a:cubicBezTo>
                      <a:pt x="255" y="185"/>
                      <a:pt x="253" y="186"/>
                      <a:pt x="255" y="185"/>
                    </a:cubicBezTo>
                    <a:cubicBezTo>
                      <a:pt x="256" y="185"/>
                      <a:pt x="257" y="186"/>
                      <a:pt x="257" y="185"/>
                    </a:cubicBezTo>
                    <a:cubicBezTo>
                      <a:pt x="258" y="185"/>
                      <a:pt x="258" y="185"/>
                      <a:pt x="259" y="185"/>
                    </a:cubicBezTo>
                    <a:cubicBezTo>
                      <a:pt x="260" y="185"/>
                      <a:pt x="260" y="185"/>
                      <a:pt x="260" y="185"/>
                    </a:cubicBezTo>
                    <a:cubicBezTo>
                      <a:pt x="260" y="185"/>
                      <a:pt x="259" y="186"/>
                      <a:pt x="260" y="185"/>
                    </a:cubicBezTo>
                    <a:cubicBezTo>
                      <a:pt x="261" y="183"/>
                      <a:pt x="262" y="184"/>
                      <a:pt x="261" y="183"/>
                    </a:cubicBezTo>
                    <a:cubicBezTo>
                      <a:pt x="261" y="183"/>
                      <a:pt x="259" y="181"/>
                      <a:pt x="261" y="180"/>
                    </a:cubicBezTo>
                    <a:cubicBezTo>
                      <a:pt x="262" y="180"/>
                      <a:pt x="262" y="180"/>
                      <a:pt x="263" y="179"/>
                    </a:cubicBezTo>
                    <a:cubicBezTo>
                      <a:pt x="263" y="179"/>
                      <a:pt x="264" y="178"/>
                      <a:pt x="264" y="178"/>
                    </a:cubicBezTo>
                    <a:cubicBezTo>
                      <a:pt x="265" y="177"/>
                      <a:pt x="262" y="178"/>
                      <a:pt x="265" y="177"/>
                    </a:cubicBezTo>
                    <a:cubicBezTo>
                      <a:pt x="266" y="177"/>
                      <a:pt x="266" y="177"/>
                      <a:pt x="267" y="177"/>
                    </a:cubicBezTo>
                    <a:cubicBezTo>
                      <a:pt x="267" y="177"/>
                      <a:pt x="268" y="178"/>
                      <a:pt x="269" y="177"/>
                    </a:cubicBezTo>
                    <a:cubicBezTo>
                      <a:pt x="269" y="177"/>
                      <a:pt x="269" y="178"/>
                      <a:pt x="270" y="178"/>
                    </a:cubicBezTo>
                    <a:cubicBezTo>
                      <a:pt x="271" y="178"/>
                      <a:pt x="272" y="179"/>
                      <a:pt x="273" y="178"/>
                    </a:cubicBezTo>
                    <a:cubicBezTo>
                      <a:pt x="273" y="176"/>
                      <a:pt x="273" y="176"/>
                      <a:pt x="274" y="174"/>
                    </a:cubicBezTo>
                    <a:cubicBezTo>
                      <a:pt x="275" y="173"/>
                      <a:pt x="275" y="173"/>
                      <a:pt x="276" y="172"/>
                    </a:cubicBezTo>
                    <a:cubicBezTo>
                      <a:pt x="277" y="171"/>
                      <a:pt x="276" y="172"/>
                      <a:pt x="277" y="170"/>
                    </a:cubicBezTo>
                    <a:cubicBezTo>
                      <a:pt x="277" y="169"/>
                      <a:pt x="277" y="168"/>
                      <a:pt x="277" y="167"/>
                    </a:cubicBezTo>
                    <a:cubicBezTo>
                      <a:pt x="277" y="165"/>
                      <a:pt x="277" y="165"/>
                      <a:pt x="277" y="164"/>
                    </a:cubicBezTo>
                    <a:cubicBezTo>
                      <a:pt x="277" y="163"/>
                      <a:pt x="278" y="160"/>
                      <a:pt x="277" y="159"/>
                    </a:cubicBezTo>
                    <a:cubicBezTo>
                      <a:pt x="277" y="157"/>
                      <a:pt x="276" y="156"/>
                      <a:pt x="276" y="156"/>
                    </a:cubicBezTo>
                    <a:cubicBezTo>
                      <a:pt x="276" y="156"/>
                      <a:pt x="275" y="155"/>
                      <a:pt x="276" y="155"/>
                    </a:cubicBezTo>
                    <a:cubicBezTo>
                      <a:pt x="276" y="155"/>
                      <a:pt x="276" y="156"/>
                      <a:pt x="278" y="156"/>
                    </a:cubicBezTo>
                    <a:cubicBezTo>
                      <a:pt x="279" y="155"/>
                      <a:pt x="278" y="156"/>
                      <a:pt x="279" y="155"/>
                    </a:cubicBezTo>
                    <a:cubicBezTo>
                      <a:pt x="280" y="155"/>
                      <a:pt x="280" y="155"/>
                      <a:pt x="281" y="154"/>
                    </a:cubicBezTo>
                    <a:cubicBezTo>
                      <a:pt x="282" y="154"/>
                      <a:pt x="282" y="154"/>
                      <a:pt x="282" y="154"/>
                    </a:cubicBezTo>
                    <a:cubicBezTo>
                      <a:pt x="282" y="154"/>
                      <a:pt x="283" y="154"/>
                      <a:pt x="284" y="153"/>
                    </a:cubicBezTo>
                    <a:cubicBezTo>
                      <a:pt x="286" y="151"/>
                      <a:pt x="287" y="150"/>
                      <a:pt x="288" y="150"/>
                    </a:cubicBezTo>
                    <a:cubicBezTo>
                      <a:pt x="288" y="150"/>
                      <a:pt x="288" y="150"/>
                      <a:pt x="289" y="150"/>
                    </a:cubicBezTo>
                    <a:cubicBezTo>
                      <a:pt x="289" y="150"/>
                      <a:pt x="290" y="151"/>
                      <a:pt x="289" y="150"/>
                    </a:cubicBezTo>
                    <a:cubicBezTo>
                      <a:pt x="289" y="148"/>
                      <a:pt x="288" y="148"/>
                      <a:pt x="289" y="148"/>
                    </a:cubicBezTo>
                    <a:cubicBezTo>
                      <a:pt x="290" y="147"/>
                      <a:pt x="291" y="147"/>
                      <a:pt x="292" y="146"/>
                    </a:cubicBezTo>
                    <a:cubicBezTo>
                      <a:pt x="292" y="144"/>
                      <a:pt x="292" y="145"/>
                      <a:pt x="291" y="143"/>
                    </a:cubicBezTo>
                    <a:cubicBezTo>
                      <a:pt x="289" y="142"/>
                      <a:pt x="289" y="142"/>
                      <a:pt x="288" y="141"/>
                    </a:cubicBezTo>
                    <a:cubicBezTo>
                      <a:pt x="287" y="140"/>
                      <a:pt x="288" y="140"/>
                      <a:pt x="286" y="139"/>
                    </a:cubicBezTo>
                    <a:cubicBezTo>
                      <a:pt x="284" y="139"/>
                      <a:pt x="285" y="139"/>
                      <a:pt x="283" y="139"/>
                    </a:cubicBezTo>
                    <a:cubicBezTo>
                      <a:pt x="282" y="139"/>
                      <a:pt x="282" y="138"/>
                      <a:pt x="282" y="138"/>
                    </a:cubicBezTo>
                    <a:cubicBezTo>
                      <a:pt x="281" y="138"/>
                      <a:pt x="280" y="138"/>
                      <a:pt x="280" y="137"/>
                    </a:cubicBezTo>
                    <a:cubicBezTo>
                      <a:pt x="280" y="137"/>
                      <a:pt x="278" y="134"/>
                      <a:pt x="278" y="132"/>
                    </a:cubicBezTo>
                    <a:cubicBezTo>
                      <a:pt x="278" y="129"/>
                      <a:pt x="278" y="129"/>
                      <a:pt x="279" y="128"/>
                    </a:cubicBezTo>
                    <a:cubicBezTo>
                      <a:pt x="279" y="126"/>
                      <a:pt x="279" y="127"/>
                      <a:pt x="280" y="126"/>
                    </a:cubicBezTo>
                    <a:cubicBezTo>
                      <a:pt x="280" y="124"/>
                      <a:pt x="280" y="124"/>
                      <a:pt x="280" y="123"/>
                    </a:cubicBezTo>
                    <a:cubicBezTo>
                      <a:pt x="280" y="122"/>
                      <a:pt x="280" y="122"/>
                      <a:pt x="281" y="121"/>
                    </a:cubicBezTo>
                    <a:cubicBezTo>
                      <a:pt x="282" y="120"/>
                      <a:pt x="281" y="116"/>
                      <a:pt x="281" y="116"/>
                    </a:cubicBezTo>
                    <a:cubicBezTo>
                      <a:pt x="283" y="118"/>
                      <a:pt x="283" y="118"/>
                      <a:pt x="283" y="118"/>
                    </a:cubicBezTo>
                    <a:cubicBezTo>
                      <a:pt x="283" y="118"/>
                      <a:pt x="283" y="119"/>
                      <a:pt x="285" y="118"/>
                    </a:cubicBezTo>
                    <a:cubicBezTo>
                      <a:pt x="286" y="117"/>
                      <a:pt x="285" y="118"/>
                      <a:pt x="287" y="117"/>
                    </a:cubicBezTo>
                    <a:cubicBezTo>
                      <a:pt x="288" y="115"/>
                      <a:pt x="286" y="114"/>
                      <a:pt x="289" y="114"/>
                    </a:cubicBezTo>
                    <a:cubicBezTo>
                      <a:pt x="290" y="114"/>
                      <a:pt x="290" y="114"/>
                      <a:pt x="291" y="115"/>
                    </a:cubicBezTo>
                    <a:cubicBezTo>
                      <a:pt x="291" y="115"/>
                      <a:pt x="291" y="115"/>
                      <a:pt x="292" y="114"/>
                    </a:cubicBezTo>
                    <a:cubicBezTo>
                      <a:pt x="294" y="113"/>
                      <a:pt x="294" y="114"/>
                      <a:pt x="295" y="113"/>
                    </a:cubicBezTo>
                    <a:cubicBezTo>
                      <a:pt x="296" y="112"/>
                      <a:pt x="293" y="112"/>
                      <a:pt x="296" y="111"/>
                    </a:cubicBezTo>
                    <a:cubicBezTo>
                      <a:pt x="299" y="111"/>
                      <a:pt x="299" y="111"/>
                      <a:pt x="299" y="111"/>
                    </a:cubicBezTo>
                    <a:cubicBezTo>
                      <a:pt x="299" y="111"/>
                      <a:pt x="300" y="111"/>
                      <a:pt x="301" y="110"/>
                    </a:cubicBezTo>
                    <a:cubicBezTo>
                      <a:pt x="301" y="108"/>
                      <a:pt x="301" y="107"/>
                      <a:pt x="303" y="107"/>
                    </a:cubicBezTo>
                    <a:cubicBezTo>
                      <a:pt x="304" y="107"/>
                      <a:pt x="304" y="106"/>
                      <a:pt x="305" y="105"/>
                    </a:cubicBezTo>
                    <a:cubicBezTo>
                      <a:pt x="305" y="105"/>
                      <a:pt x="306" y="105"/>
                      <a:pt x="306" y="104"/>
                    </a:cubicBezTo>
                    <a:cubicBezTo>
                      <a:pt x="305" y="104"/>
                      <a:pt x="304" y="103"/>
                      <a:pt x="304" y="103"/>
                    </a:cubicBezTo>
                    <a:cubicBezTo>
                      <a:pt x="304" y="103"/>
                      <a:pt x="303" y="102"/>
                      <a:pt x="303" y="102"/>
                    </a:cubicBezTo>
                    <a:cubicBezTo>
                      <a:pt x="303" y="101"/>
                      <a:pt x="303" y="100"/>
                      <a:pt x="303" y="100"/>
                    </a:cubicBezTo>
                    <a:cubicBezTo>
                      <a:pt x="303" y="100"/>
                      <a:pt x="304" y="100"/>
                      <a:pt x="305" y="99"/>
                    </a:cubicBezTo>
                    <a:cubicBezTo>
                      <a:pt x="306" y="98"/>
                      <a:pt x="306" y="98"/>
                      <a:pt x="307" y="97"/>
                    </a:cubicBezTo>
                    <a:cubicBezTo>
                      <a:pt x="307" y="96"/>
                      <a:pt x="308" y="96"/>
                      <a:pt x="308" y="96"/>
                    </a:cubicBezTo>
                    <a:cubicBezTo>
                      <a:pt x="309" y="96"/>
                      <a:pt x="310" y="96"/>
                      <a:pt x="310" y="96"/>
                    </a:cubicBezTo>
                    <a:cubicBezTo>
                      <a:pt x="311" y="94"/>
                      <a:pt x="311" y="94"/>
                      <a:pt x="311" y="94"/>
                    </a:cubicBezTo>
                    <a:cubicBezTo>
                      <a:pt x="311" y="94"/>
                      <a:pt x="311" y="93"/>
                      <a:pt x="311" y="93"/>
                    </a:cubicBezTo>
                    <a:cubicBezTo>
                      <a:pt x="312" y="93"/>
                      <a:pt x="311" y="93"/>
                      <a:pt x="313" y="93"/>
                    </a:cubicBezTo>
                    <a:cubicBezTo>
                      <a:pt x="313" y="94"/>
                      <a:pt x="313" y="93"/>
                      <a:pt x="314" y="93"/>
                    </a:cubicBezTo>
                    <a:cubicBezTo>
                      <a:pt x="314" y="93"/>
                      <a:pt x="314" y="93"/>
                      <a:pt x="315" y="93"/>
                    </a:cubicBezTo>
                    <a:cubicBezTo>
                      <a:pt x="316" y="94"/>
                      <a:pt x="316" y="93"/>
                      <a:pt x="317" y="94"/>
                    </a:cubicBezTo>
                    <a:cubicBezTo>
                      <a:pt x="317" y="94"/>
                      <a:pt x="318" y="94"/>
                      <a:pt x="319" y="94"/>
                    </a:cubicBezTo>
                    <a:cubicBezTo>
                      <a:pt x="319" y="93"/>
                      <a:pt x="320" y="93"/>
                      <a:pt x="320" y="93"/>
                    </a:cubicBezTo>
                    <a:cubicBezTo>
                      <a:pt x="320" y="93"/>
                      <a:pt x="320" y="93"/>
                      <a:pt x="320" y="93"/>
                    </a:cubicBezTo>
                    <a:cubicBezTo>
                      <a:pt x="320" y="93"/>
                      <a:pt x="320" y="93"/>
                      <a:pt x="321" y="93"/>
                    </a:cubicBezTo>
                    <a:cubicBezTo>
                      <a:pt x="322" y="94"/>
                      <a:pt x="322" y="94"/>
                      <a:pt x="323" y="94"/>
                    </a:cubicBezTo>
                    <a:cubicBezTo>
                      <a:pt x="323" y="94"/>
                      <a:pt x="323" y="94"/>
                      <a:pt x="323" y="94"/>
                    </a:cubicBezTo>
                    <a:cubicBezTo>
                      <a:pt x="322" y="94"/>
                      <a:pt x="322" y="94"/>
                      <a:pt x="323" y="94"/>
                    </a:cubicBezTo>
                    <a:cubicBezTo>
                      <a:pt x="325" y="95"/>
                      <a:pt x="324" y="94"/>
                      <a:pt x="325" y="95"/>
                    </a:cubicBezTo>
                    <a:cubicBezTo>
                      <a:pt x="325" y="95"/>
                      <a:pt x="325" y="95"/>
                      <a:pt x="325" y="95"/>
                    </a:cubicBezTo>
                    <a:cubicBezTo>
                      <a:pt x="326" y="95"/>
                      <a:pt x="327" y="95"/>
                      <a:pt x="327" y="95"/>
                    </a:cubicBezTo>
                    <a:cubicBezTo>
                      <a:pt x="327" y="95"/>
                      <a:pt x="329" y="97"/>
                      <a:pt x="329" y="98"/>
                    </a:cubicBezTo>
                    <a:cubicBezTo>
                      <a:pt x="329" y="99"/>
                      <a:pt x="329" y="99"/>
                      <a:pt x="329" y="99"/>
                    </a:cubicBezTo>
                    <a:cubicBezTo>
                      <a:pt x="329" y="100"/>
                      <a:pt x="330" y="99"/>
                      <a:pt x="330" y="100"/>
                    </a:cubicBezTo>
                    <a:cubicBezTo>
                      <a:pt x="329" y="101"/>
                      <a:pt x="329" y="101"/>
                      <a:pt x="328" y="101"/>
                    </a:cubicBezTo>
                    <a:cubicBezTo>
                      <a:pt x="328" y="101"/>
                      <a:pt x="328" y="101"/>
                      <a:pt x="327" y="101"/>
                    </a:cubicBezTo>
                    <a:cubicBezTo>
                      <a:pt x="326" y="101"/>
                      <a:pt x="326" y="100"/>
                      <a:pt x="325" y="102"/>
                    </a:cubicBezTo>
                    <a:cubicBezTo>
                      <a:pt x="324" y="103"/>
                      <a:pt x="316" y="111"/>
                      <a:pt x="313" y="112"/>
                    </a:cubicBezTo>
                    <a:cubicBezTo>
                      <a:pt x="310" y="113"/>
                      <a:pt x="310" y="114"/>
                      <a:pt x="310" y="115"/>
                    </a:cubicBezTo>
                    <a:cubicBezTo>
                      <a:pt x="310" y="115"/>
                      <a:pt x="310" y="116"/>
                      <a:pt x="309" y="115"/>
                    </a:cubicBezTo>
                    <a:cubicBezTo>
                      <a:pt x="308" y="115"/>
                      <a:pt x="308" y="115"/>
                      <a:pt x="307" y="115"/>
                    </a:cubicBezTo>
                    <a:cubicBezTo>
                      <a:pt x="306" y="115"/>
                      <a:pt x="306" y="115"/>
                      <a:pt x="306" y="115"/>
                    </a:cubicBezTo>
                    <a:cubicBezTo>
                      <a:pt x="305" y="115"/>
                      <a:pt x="305" y="115"/>
                      <a:pt x="305" y="116"/>
                    </a:cubicBezTo>
                    <a:cubicBezTo>
                      <a:pt x="305" y="117"/>
                      <a:pt x="305" y="118"/>
                      <a:pt x="306" y="118"/>
                    </a:cubicBezTo>
                    <a:cubicBezTo>
                      <a:pt x="306" y="118"/>
                      <a:pt x="306" y="118"/>
                      <a:pt x="305" y="119"/>
                    </a:cubicBezTo>
                    <a:cubicBezTo>
                      <a:pt x="304" y="120"/>
                      <a:pt x="303" y="120"/>
                      <a:pt x="304" y="121"/>
                    </a:cubicBezTo>
                    <a:cubicBezTo>
                      <a:pt x="304" y="122"/>
                      <a:pt x="303" y="122"/>
                      <a:pt x="304" y="123"/>
                    </a:cubicBezTo>
                    <a:cubicBezTo>
                      <a:pt x="305" y="124"/>
                      <a:pt x="305" y="123"/>
                      <a:pt x="306" y="124"/>
                    </a:cubicBezTo>
                    <a:cubicBezTo>
                      <a:pt x="306" y="125"/>
                      <a:pt x="306" y="125"/>
                      <a:pt x="306" y="126"/>
                    </a:cubicBezTo>
                    <a:cubicBezTo>
                      <a:pt x="306" y="127"/>
                      <a:pt x="306" y="127"/>
                      <a:pt x="307" y="127"/>
                    </a:cubicBezTo>
                    <a:cubicBezTo>
                      <a:pt x="307" y="128"/>
                      <a:pt x="308" y="128"/>
                      <a:pt x="308" y="130"/>
                    </a:cubicBezTo>
                    <a:cubicBezTo>
                      <a:pt x="307" y="133"/>
                      <a:pt x="307" y="132"/>
                      <a:pt x="307" y="133"/>
                    </a:cubicBezTo>
                    <a:cubicBezTo>
                      <a:pt x="307" y="134"/>
                      <a:pt x="307" y="134"/>
                      <a:pt x="307" y="135"/>
                    </a:cubicBezTo>
                    <a:cubicBezTo>
                      <a:pt x="307" y="136"/>
                      <a:pt x="307" y="137"/>
                      <a:pt x="309" y="138"/>
                    </a:cubicBezTo>
                    <a:cubicBezTo>
                      <a:pt x="310" y="139"/>
                      <a:pt x="310" y="139"/>
                      <a:pt x="311" y="139"/>
                    </a:cubicBezTo>
                    <a:cubicBezTo>
                      <a:pt x="311" y="140"/>
                      <a:pt x="312" y="141"/>
                      <a:pt x="313" y="141"/>
                    </a:cubicBezTo>
                    <a:cubicBezTo>
                      <a:pt x="313" y="141"/>
                      <a:pt x="311" y="141"/>
                      <a:pt x="311" y="142"/>
                    </a:cubicBezTo>
                    <a:cubicBezTo>
                      <a:pt x="310" y="142"/>
                      <a:pt x="308" y="143"/>
                      <a:pt x="310" y="143"/>
                    </a:cubicBezTo>
                    <a:cubicBezTo>
                      <a:pt x="313" y="143"/>
                      <a:pt x="313" y="143"/>
                      <a:pt x="313" y="143"/>
                    </a:cubicBezTo>
                    <a:cubicBezTo>
                      <a:pt x="315" y="142"/>
                      <a:pt x="315" y="142"/>
                      <a:pt x="315" y="142"/>
                    </a:cubicBezTo>
                    <a:cubicBezTo>
                      <a:pt x="315" y="142"/>
                      <a:pt x="315" y="142"/>
                      <a:pt x="315" y="142"/>
                    </a:cubicBezTo>
                    <a:cubicBezTo>
                      <a:pt x="315" y="142"/>
                      <a:pt x="313" y="143"/>
                      <a:pt x="315" y="143"/>
                    </a:cubicBezTo>
                    <a:cubicBezTo>
                      <a:pt x="318" y="143"/>
                      <a:pt x="317" y="143"/>
                      <a:pt x="318" y="143"/>
                    </a:cubicBezTo>
                    <a:cubicBezTo>
                      <a:pt x="319" y="143"/>
                      <a:pt x="319" y="143"/>
                      <a:pt x="319" y="144"/>
                    </a:cubicBezTo>
                    <a:cubicBezTo>
                      <a:pt x="319" y="144"/>
                      <a:pt x="317" y="146"/>
                      <a:pt x="319" y="145"/>
                    </a:cubicBezTo>
                    <a:cubicBezTo>
                      <a:pt x="320" y="144"/>
                      <a:pt x="320" y="145"/>
                      <a:pt x="320" y="144"/>
                    </a:cubicBezTo>
                    <a:cubicBezTo>
                      <a:pt x="321" y="144"/>
                      <a:pt x="320" y="144"/>
                      <a:pt x="322" y="144"/>
                    </a:cubicBezTo>
                    <a:cubicBezTo>
                      <a:pt x="323" y="144"/>
                      <a:pt x="321" y="143"/>
                      <a:pt x="324" y="144"/>
                    </a:cubicBezTo>
                    <a:cubicBezTo>
                      <a:pt x="326" y="144"/>
                      <a:pt x="324" y="144"/>
                      <a:pt x="326" y="144"/>
                    </a:cubicBezTo>
                    <a:cubicBezTo>
                      <a:pt x="327" y="144"/>
                      <a:pt x="327" y="144"/>
                      <a:pt x="328" y="144"/>
                    </a:cubicBezTo>
                    <a:cubicBezTo>
                      <a:pt x="328" y="144"/>
                      <a:pt x="328" y="144"/>
                      <a:pt x="329" y="143"/>
                    </a:cubicBezTo>
                    <a:cubicBezTo>
                      <a:pt x="330" y="143"/>
                      <a:pt x="331" y="142"/>
                      <a:pt x="331" y="142"/>
                    </a:cubicBezTo>
                    <a:cubicBezTo>
                      <a:pt x="331" y="142"/>
                      <a:pt x="331" y="142"/>
                      <a:pt x="332" y="142"/>
                    </a:cubicBezTo>
                    <a:cubicBezTo>
                      <a:pt x="333" y="142"/>
                      <a:pt x="334" y="142"/>
                      <a:pt x="334" y="142"/>
                    </a:cubicBezTo>
                    <a:cubicBezTo>
                      <a:pt x="335" y="142"/>
                      <a:pt x="334" y="142"/>
                      <a:pt x="336" y="141"/>
                    </a:cubicBezTo>
                    <a:cubicBezTo>
                      <a:pt x="337" y="141"/>
                      <a:pt x="338" y="140"/>
                      <a:pt x="339" y="140"/>
                    </a:cubicBezTo>
                    <a:cubicBezTo>
                      <a:pt x="339" y="140"/>
                      <a:pt x="338" y="139"/>
                      <a:pt x="340" y="139"/>
                    </a:cubicBezTo>
                    <a:cubicBezTo>
                      <a:pt x="343" y="139"/>
                      <a:pt x="343" y="140"/>
                      <a:pt x="344" y="140"/>
                    </a:cubicBezTo>
                    <a:cubicBezTo>
                      <a:pt x="346" y="139"/>
                      <a:pt x="345" y="139"/>
                      <a:pt x="346" y="139"/>
                    </a:cubicBezTo>
                    <a:cubicBezTo>
                      <a:pt x="346" y="139"/>
                      <a:pt x="347" y="139"/>
                      <a:pt x="347" y="140"/>
                    </a:cubicBezTo>
                    <a:cubicBezTo>
                      <a:pt x="348" y="140"/>
                      <a:pt x="347" y="140"/>
                      <a:pt x="348" y="141"/>
                    </a:cubicBezTo>
                    <a:cubicBezTo>
                      <a:pt x="349" y="141"/>
                      <a:pt x="348" y="142"/>
                      <a:pt x="350" y="142"/>
                    </a:cubicBezTo>
                    <a:cubicBezTo>
                      <a:pt x="351" y="141"/>
                      <a:pt x="352" y="140"/>
                      <a:pt x="352" y="140"/>
                    </a:cubicBezTo>
                    <a:cubicBezTo>
                      <a:pt x="352" y="139"/>
                      <a:pt x="351" y="139"/>
                      <a:pt x="352" y="139"/>
                    </a:cubicBezTo>
                    <a:cubicBezTo>
                      <a:pt x="353" y="138"/>
                      <a:pt x="353" y="138"/>
                      <a:pt x="353" y="138"/>
                    </a:cubicBezTo>
                    <a:cubicBezTo>
                      <a:pt x="354" y="138"/>
                      <a:pt x="355" y="138"/>
                      <a:pt x="355" y="138"/>
                    </a:cubicBezTo>
                    <a:cubicBezTo>
                      <a:pt x="357" y="140"/>
                      <a:pt x="356" y="140"/>
                      <a:pt x="357" y="140"/>
                    </a:cubicBezTo>
                    <a:cubicBezTo>
                      <a:pt x="359" y="141"/>
                      <a:pt x="359" y="141"/>
                      <a:pt x="359" y="142"/>
                    </a:cubicBezTo>
                    <a:cubicBezTo>
                      <a:pt x="360" y="143"/>
                      <a:pt x="360" y="143"/>
                      <a:pt x="359" y="144"/>
                    </a:cubicBezTo>
                    <a:cubicBezTo>
                      <a:pt x="359" y="145"/>
                      <a:pt x="359" y="145"/>
                      <a:pt x="357" y="145"/>
                    </a:cubicBezTo>
                    <a:cubicBezTo>
                      <a:pt x="356" y="145"/>
                      <a:pt x="356" y="145"/>
                      <a:pt x="355" y="145"/>
                    </a:cubicBezTo>
                    <a:cubicBezTo>
                      <a:pt x="354" y="146"/>
                      <a:pt x="354" y="146"/>
                      <a:pt x="353" y="146"/>
                    </a:cubicBezTo>
                    <a:cubicBezTo>
                      <a:pt x="352" y="146"/>
                      <a:pt x="353" y="147"/>
                      <a:pt x="353" y="148"/>
                    </a:cubicBezTo>
                    <a:cubicBezTo>
                      <a:pt x="353" y="149"/>
                      <a:pt x="352" y="149"/>
                      <a:pt x="351" y="149"/>
                    </a:cubicBezTo>
                    <a:cubicBezTo>
                      <a:pt x="351" y="149"/>
                      <a:pt x="353" y="149"/>
                      <a:pt x="349" y="149"/>
                    </a:cubicBezTo>
                    <a:cubicBezTo>
                      <a:pt x="348" y="149"/>
                      <a:pt x="347" y="149"/>
                      <a:pt x="346" y="149"/>
                    </a:cubicBezTo>
                    <a:cubicBezTo>
                      <a:pt x="345" y="149"/>
                      <a:pt x="345" y="149"/>
                      <a:pt x="345" y="148"/>
                    </a:cubicBezTo>
                    <a:cubicBezTo>
                      <a:pt x="343" y="148"/>
                      <a:pt x="342" y="148"/>
                      <a:pt x="341" y="147"/>
                    </a:cubicBezTo>
                    <a:cubicBezTo>
                      <a:pt x="340" y="147"/>
                      <a:pt x="340" y="147"/>
                      <a:pt x="339" y="147"/>
                    </a:cubicBezTo>
                    <a:cubicBezTo>
                      <a:pt x="338" y="147"/>
                      <a:pt x="338" y="147"/>
                      <a:pt x="336" y="147"/>
                    </a:cubicBezTo>
                    <a:cubicBezTo>
                      <a:pt x="334" y="147"/>
                      <a:pt x="334" y="148"/>
                      <a:pt x="332" y="148"/>
                    </a:cubicBezTo>
                    <a:cubicBezTo>
                      <a:pt x="331" y="147"/>
                      <a:pt x="331" y="147"/>
                      <a:pt x="330" y="147"/>
                    </a:cubicBezTo>
                    <a:cubicBezTo>
                      <a:pt x="329" y="148"/>
                      <a:pt x="329" y="148"/>
                      <a:pt x="328" y="148"/>
                    </a:cubicBezTo>
                    <a:cubicBezTo>
                      <a:pt x="327" y="149"/>
                      <a:pt x="328" y="150"/>
                      <a:pt x="325" y="150"/>
                    </a:cubicBezTo>
                    <a:cubicBezTo>
                      <a:pt x="323" y="150"/>
                      <a:pt x="322" y="150"/>
                      <a:pt x="322" y="151"/>
                    </a:cubicBezTo>
                    <a:cubicBezTo>
                      <a:pt x="322" y="151"/>
                      <a:pt x="320" y="151"/>
                      <a:pt x="321" y="152"/>
                    </a:cubicBezTo>
                    <a:cubicBezTo>
                      <a:pt x="322" y="152"/>
                      <a:pt x="322" y="152"/>
                      <a:pt x="322" y="152"/>
                    </a:cubicBezTo>
                    <a:cubicBezTo>
                      <a:pt x="323" y="152"/>
                      <a:pt x="323" y="152"/>
                      <a:pt x="323" y="153"/>
                    </a:cubicBezTo>
                    <a:cubicBezTo>
                      <a:pt x="323" y="154"/>
                      <a:pt x="323" y="154"/>
                      <a:pt x="323" y="155"/>
                    </a:cubicBezTo>
                    <a:cubicBezTo>
                      <a:pt x="323" y="155"/>
                      <a:pt x="323" y="155"/>
                      <a:pt x="324" y="156"/>
                    </a:cubicBezTo>
                    <a:cubicBezTo>
                      <a:pt x="324" y="156"/>
                      <a:pt x="323" y="158"/>
                      <a:pt x="324" y="158"/>
                    </a:cubicBezTo>
                    <a:cubicBezTo>
                      <a:pt x="325" y="158"/>
                      <a:pt x="324" y="158"/>
                      <a:pt x="325" y="158"/>
                    </a:cubicBezTo>
                    <a:cubicBezTo>
                      <a:pt x="327" y="159"/>
                      <a:pt x="324" y="159"/>
                      <a:pt x="327" y="159"/>
                    </a:cubicBezTo>
                    <a:cubicBezTo>
                      <a:pt x="329" y="158"/>
                      <a:pt x="329" y="157"/>
                      <a:pt x="330" y="158"/>
                    </a:cubicBezTo>
                    <a:cubicBezTo>
                      <a:pt x="330" y="160"/>
                      <a:pt x="330" y="160"/>
                      <a:pt x="330" y="161"/>
                    </a:cubicBezTo>
                    <a:cubicBezTo>
                      <a:pt x="330" y="161"/>
                      <a:pt x="330" y="160"/>
                      <a:pt x="330" y="162"/>
                    </a:cubicBezTo>
                    <a:cubicBezTo>
                      <a:pt x="329" y="163"/>
                      <a:pt x="330" y="164"/>
                      <a:pt x="330" y="164"/>
                    </a:cubicBezTo>
                    <a:cubicBezTo>
                      <a:pt x="330" y="165"/>
                      <a:pt x="331" y="164"/>
                      <a:pt x="330" y="166"/>
                    </a:cubicBezTo>
                    <a:cubicBezTo>
                      <a:pt x="330" y="168"/>
                      <a:pt x="330" y="169"/>
                      <a:pt x="330" y="169"/>
                    </a:cubicBezTo>
                    <a:cubicBezTo>
                      <a:pt x="329" y="169"/>
                      <a:pt x="330" y="170"/>
                      <a:pt x="328" y="170"/>
                    </a:cubicBezTo>
                    <a:cubicBezTo>
                      <a:pt x="327" y="170"/>
                      <a:pt x="327" y="170"/>
                      <a:pt x="326" y="170"/>
                    </a:cubicBezTo>
                    <a:cubicBezTo>
                      <a:pt x="325" y="169"/>
                      <a:pt x="324" y="169"/>
                      <a:pt x="324" y="168"/>
                    </a:cubicBezTo>
                    <a:cubicBezTo>
                      <a:pt x="323" y="168"/>
                      <a:pt x="323" y="168"/>
                      <a:pt x="322" y="168"/>
                    </a:cubicBezTo>
                    <a:cubicBezTo>
                      <a:pt x="322" y="168"/>
                      <a:pt x="322" y="168"/>
                      <a:pt x="322" y="168"/>
                    </a:cubicBezTo>
                    <a:cubicBezTo>
                      <a:pt x="322" y="168"/>
                      <a:pt x="321" y="168"/>
                      <a:pt x="321" y="167"/>
                    </a:cubicBezTo>
                    <a:cubicBezTo>
                      <a:pt x="321" y="167"/>
                      <a:pt x="321" y="167"/>
                      <a:pt x="321" y="167"/>
                    </a:cubicBezTo>
                    <a:cubicBezTo>
                      <a:pt x="321" y="167"/>
                      <a:pt x="322" y="167"/>
                      <a:pt x="321" y="166"/>
                    </a:cubicBezTo>
                    <a:cubicBezTo>
                      <a:pt x="318" y="164"/>
                      <a:pt x="319" y="163"/>
                      <a:pt x="318" y="164"/>
                    </a:cubicBezTo>
                    <a:cubicBezTo>
                      <a:pt x="316" y="164"/>
                      <a:pt x="317" y="164"/>
                      <a:pt x="316" y="164"/>
                    </a:cubicBezTo>
                    <a:cubicBezTo>
                      <a:pt x="315" y="164"/>
                      <a:pt x="315" y="164"/>
                      <a:pt x="314" y="164"/>
                    </a:cubicBezTo>
                    <a:cubicBezTo>
                      <a:pt x="314" y="164"/>
                      <a:pt x="315" y="165"/>
                      <a:pt x="313" y="165"/>
                    </a:cubicBezTo>
                    <a:cubicBezTo>
                      <a:pt x="312" y="165"/>
                      <a:pt x="312" y="165"/>
                      <a:pt x="312" y="165"/>
                    </a:cubicBezTo>
                    <a:cubicBezTo>
                      <a:pt x="312" y="165"/>
                      <a:pt x="310" y="166"/>
                      <a:pt x="310" y="168"/>
                    </a:cubicBezTo>
                    <a:cubicBezTo>
                      <a:pt x="310" y="170"/>
                      <a:pt x="311" y="169"/>
                      <a:pt x="310" y="170"/>
                    </a:cubicBezTo>
                    <a:cubicBezTo>
                      <a:pt x="310" y="171"/>
                      <a:pt x="310" y="171"/>
                      <a:pt x="309" y="171"/>
                    </a:cubicBezTo>
                    <a:cubicBezTo>
                      <a:pt x="308" y="172"/>
                      <a:pt x="308" y="171"/>
                      <a:pt x="308" y="172"/>
                    </a:cubicBezTo>
                    <a:cubicBezTo>
                      <a:pt x="308" y="172"/>
                      <a:pt x="307" y="172"/>
                      <a:pt x="307" y="173"/>
                    </a:cubicBezTo>
                    <a:cubicBezTo>
                      <a:pt x="307" y="173"/>
                      <a:pt x="307" y="172"/>
                      <a:pt x="307" y="175"/>
                    </a:cubicBezTo>
                    <a:cubicBezTo>
                      <a:pt x="308" y="179"/>
                      <a:pt x="307" y="178"/>
                      <a:pt x="308" y="179"/>
                    </a:cubicBezTo>
                    <a:cubicBezTo>
                      <a:pt x="309" y="180"/>
                      <a:pt x="307" y="184"/>
                      <a:pt x="309" y="184"/>
                    </a:cubicBezTo>
                    <a:cubicBezTo>
                      <a:pt x="310" y="185"/>
                      <a:pt x="308" y="186"/>
                      <a:pt x="308" y="186"/>
                    </a:cubicBezTo>
                    <a:cubicBezTo>
                      <a:pt x="308" y="186"/>
                      <a:pt x="308" y="183"/>
                      <a:pt x="306" y="186"/>
                    </a:cubicBezTo>
                    <a:cubicBezTo>
                      <a:pt x="305" y="189"/>
                      <a:pt x="305" y="189"/>
                      <a:pt x="305" y="189"/>
                    </a:cubicBezTo>
                    <a:cubicBezTo>
                      <a:pt x="305" y="189"/>
                      <a:pt x="304" y="189"/>
                      <a:pt x="304" y="189"/>
                    </a:cubicBezTo>
                    <a:cubicBezTo>
                      <a:pt x="303" y="189"/>
                      <a:pt x="303" y="189"/>
                      <a:pt x="303" y="189"/>
                    </a:cubicBezTo>
                    <a:cubicBezTo>
                      <a:pt x="303" y="189"/>
                      <a:pt x="303" y="189"/>
                      <a:pt x="303" y="189"/>
                    </a:cubicBezTo>
                    <a:cubicBezTo>
                      <a:pt x="302" y="189"/>
                      <a:pt x="301" y="188"/>
                      <a:pt x="301" y="189"/>
                    </a:cubicBezTo>
                    <a:cubicBezTo>
                      <a:pt x="301" y="190"/>
                      <a:pt x="301" y="191"/>
                      <a:pt x="301" y="191"/>
                    </a:cubicBezTo>
                    <a:cubicBezTo>
                      <a:pt x="301" y="191"/>
                      <a:pt x="297" y="193"/>
                      <a:pt x="298" y="194"/>
                    </a:cubicBezTo>
                    <a:cubicBezTo>
                      <a:pt x="298" y="195"/>
                      <a:pt x="298" y="195"/>
                      <a:pt x="296" y="194"/>
                    </a:cubicBezTo>
                    <a:cubicBezTo>
                      <a:pt x="294" y="194"/>
                      <a:pt x="294" y="194"/>
                      <a:pt x="293" y="194"/>
                    </a:cubicBezTo>
                    <a:cubicBezTo>
                      <a:pt x="293" y="194"/>
                      <a:pt x="292" y="194"/>
                      <a:pt x="292" y="193"/>
                    </a:cubicBezTo>
                    <a:cubicBezTo>
                      <a:pt x="292" y="193"/>
                      <a:pt x="292" y="193"/>
                      <a:pt x="292" y="192"/>
                    </a:cubicBezTo>
                    <a:cubicBezTo>
                      <a:pt x="292" y="191"/>
                      <a:pt x="293" y="192"/>
                      <a:pt x="292" y="191"/>
                    </a:cubicBezTo>
                    <a:cubicBezTo>
                      <a:pt x="290" y="189"/>
                      <a:pt x="292" y="189"/>
                      <a:pt x="290" y="189"/>
                    </a:cubicBezTo>
                    <a:cubicBezTo>
                      <a:pt x="288" y="189"/>
                      <a:pt x="288" y="189"/>
                      <a:pt x="288" y="189"/>
                    </a:cubicBezTo>
                    <a:cubicBezTo>
                      <a:pt x="287" y="189"/>
                      <a:pt x="287" y="189"/>
                      <a:pt x="287" y="189"/>
                    </a:cubicBezTo>
                    <a:cubicBezTo>
                      <a:pt x="287" y="189"/>
                      <a:pt x="287" y="190"/>
                      <a:pt x="286" y="190"/>
                    </a:cubicBezTo>
                    <a:cubicBezTo>
                      <a:pt x="285" y="190"/>
                      <a:pt x="283" y="190"/>
                      <a:pt x="283" y="191"/>
                    </a:cubicBezTo>
                    <a:cubicBezTo>
                      <a:pt x="283" y="191"/>
                      <a:pt x="278" y="192"/>
                      <a:pt x="277" y="194"/>
                    </a:cubicBezTo>
                    <a:cubicBezTo>
                      <a:pt x="275" y="196"/>
                      <a:pt x="274" y="195"/>
                      <a:pt x="272" y="195"/>
                    </a:cubicBezTo>
                    <a:cubicBezTo>
                      <a:pt x="270" y="196"/>
                      <a:pt x="269" y="196"/>
                      <a:pt x="268" y="196"/>
                    </a:cubicBezTo>
                    <a:cubicBezTo>
                      <a:pt x="267" y="196"/>
                      <a:pt x="266" y="197"/>
                      <a:pt x="265" y="197"/>
                    </a:cubicBezTo>
                    <a:cubicBezTo>
                      <a:pt x="265" y="197"/>
                      <a:pt x="264" y="198"/>
                      <a:pt x="263" y="198"/>
                    </a:cubicBezTo>
                    <a:cubicBezTo>
                      <a:pt x="263" y="198"/>
                      <a:pt x="263" y="198"/>
                      <a:pt x="261" y="198"/>
                    </a:cubicBezTo>
                    <a:cubicBezTo>
                      <a:pt x="260" y="198"/>
                      <a:pt x="260" y="199"/>
                      <a:pt x="259" y="198"/>
                    </a:cubicBezTo>
                    <a:cubicBezTo>
                      <a:pt x="258" y="197"/>
                      <a:pt x="258" y="197"/>
                      <a:pt x="257" y="196"/>
                    </a:cubicBezTo>
                    <a:cubicBezTo>
                      <a:pt x="257" y="195"/>
                      <a:pt x="256" y="196"/>
                      <a:pt x="256" y="195"/>
                    </a:cubicBezTo>
                    <a:cubicBezTo>
                      <a:pt x="256" y="195"/>
                      <a:pt x="256" y="195"/>
                      <a:pt x="256" y="194"/>
                    </a:cubicBezTo>
                    <a:cubicBezTo>
                      <a:pt x="256" y="193"/>
                      <a:pt x="256" y="193"/>
                      <a:pt x="256" y="192"/>
                    </a:cubicBezTo>
                    <a:cubicBezTo>
                      <a:pt x="255" y="191"/>
                      <a:pt x="255" y="191"/>
                      <a:pt x="254" y="191"/>
                    </a:cubicBezTo>
                    <a:cubicBezTo>
                      <a:pt x="254" y="191"/>
                      <a:pt x="254" y="192"/>
                      <a:pt x="254" y="192"/>
                    </a:cubicBezTo>
                    <a:cubicBezTo>
                      <a:pt x="253" y="193"/>
                      <a:pt x="253" y="193"/>
                      <a:pt x="253" y="193"/>
                    </a:cubicBezTo>
                    <a:cubicBezTo>
                      <a:pt x="251" y="193"/>
                      <a:pt x="251" y="193"/>
                      <a:pt x="251" y="193"/>
                    </a:cubicBezTo>
                    <a:cubicBezTo>
                      <a:pt x="250" y="193"/>
                      <a:pt x="250" y="193"/>
                      <a:pt x="250" y="193"/>
                    </a:cubicBezTo>
                    <a:cubicBezTo>
                      <a:pt x="250" y="194"/>
                      <a:pt x="250" y="194"/>
                      <a:pt x="248" y="194"/>
                    </a:cubicBezTo>
                    <a:cubicBezTo>
                      <a:pt x="247" y="195"/>
                      <a:pt x="246" y="195"/>
                      <a:pt x="246" y="195"/>
                    </a:cubicBezTo>
                    <a:cubicBezTo>
                      <a:pt x="246" y="195"/>
                      <a:pt x="246" y="195"/>
                      <a:pt x="246" y="195"/>
                    </a:cubicBezTo>
                    <a:cubicBezTo>
                      <a:pt x="245" y="196"/>
                      <a:pt x="244" y="196"/>
                      <a:pt x="244" y="196"/>
                    </a:cubicBezTo>
                    <a:cubicBezTo>
                      <a:pt x="244" y="196"/>
                      <a:pt x="243" y="196"/>
                      <a:pt x="243" y="197"/>
                    </a:cubicBezTo>
                    <a:cubicBezTo>
                      <a:pt x="242" y="197"/>
                      <a:pt x="243" y="198"/>
                      <a:pt x="241" y="197"/>
                    </a:cubicBezTo>
                    <a:cubicBezTo>
                      <a:pt x="239" y="197"/>
                      <a:pt x="238" y="197"/>
                      <a:pt x="238" y="197"/>
                    </a:cubicBezTo>
                    <a:cubicBezTo>
                      <a:pt x="237" y="197"/>
                      <a:pt x="237" y="196"/>
                      <a:pt x="237" y="196"/>
                    </a:cubicBezTo>
                    <a:cubicBezTo>
                      <a:pt x="237" y="196"/>
                      <a:pt x="238" y="196"/>
                      <a:pt x="238" y="195"/>
                    </a:cubicBezTo>
                    <a:cubicBezTo>
                      <a:pt x="238" y="195"/>
                      <a:pt x="239" y="194"/>
                      <a:pt x="239" y="194"/>
                    </a:cubicBezTo>
                    <a:cubicBezTo>
                      <a:pt x="239" y="193"/>
                      <a:pt x="239" y="193"/>
                      <a:pt x="239" y="193"/>
                    </a:cubicBezTo>
                    <a:cubicBezTo>
                      <a:pt x="238" y="193"/>
                      <a:pt x="238" y="193"/>
                      <a:pt x="238" y="193"/>
                    </a:cubicBezTo>
                    <a:cubicBezTo>
                      <a:pt x="237" y="194"/>
                      <a:pt x="237" y="194"/>
                      <a:pt x="237" y="194"/>
                    </a:cubicBezTo>
                    <a:cubicBezTo>
                      <a:pt x="237" y="194"/>
                      <a:pt x="236" y="194"/>
                      <a:pt x="236" y="194"/>
                    </a:cubicBezTo>
                    <a:cubicBezTo>
                      <a:pt x="235" y="194"/>
                      <a:pt x="234" y="194"/>
                      <a:pt x="234" y="194"/>
                    </a:cubicBezTo>
                    <a:cubicBezTo>
                      <a:pt x="233" y="193"/>
                      <a:pt x="233" y="193"/>
                      <a:pt x="233" y="193"/>
                    </a:cubicBezTo>
                    <a:cubicBezTo>
                      <a:pt x="233" y="193"/>
                      <a:pt x="233" y="193"/>
                      <a:pt x="232" y="193"/>
                    </a:cubicBezTo>
                    <a:cubicBezTo>
                      <a:pt x="231" y="192"/>
                      <a:pt x="232" y="192"/>
                      <a:pt x="231" y="192"/>
                    </a:cubicBezTo>
                    <a:cubicBezTo>
                      <a:pt x="231" y="191"/>
                      <a:pt x="230" y="191"/>
                      <a:pt x="230" y="190"/>
                    </a:cubicBezTo>
                    <a:cubicBezTo>
                      <a:pt x="230" y="189"/>
                      <a:pt x="230" y="189"/>
                      <a:pt x="229" y="188"/>
                    </a:cubicBezTo>
                    <a:cubicBezTo>
                      <a:pt x="228" y="187"/>
                      <a:pt x="228" y="187"/>
                      <a:pt x="228" y="18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39" name="Freeform 74"/>
              <p:cNvSpPr>
                <a:spLocks/>
              </p:cNvSpPr>
              <p:nvPr/>
            </p:nvSpPr>
            <p:spPr bwMode="auto">
              <a:xfrm>
                <a:off x="6716156" y="3644900"/>
                <a:ext cx="295116" cy="356235"/>
              </a:xfrm>
              <a:custGeom>
                <a:avLst/>
                <a:gdLst>
                  <a:gd name="T0" fmla="*/ 86 w 95"/>
                  <a:gd name="T1" fmla="*/ 109 h 115"/>
                  <a:gd name="T2" fmla="*/ 90 w 95"/>
                  <a:gd name="T3" fmla="*/ 111 h 115"/>
                  <a:gd name="T4" fmla="*/ 93 w 95"/>
                  <a:gd name="T5" fmla="*/ 104 h 115"/>
                  <a:gd name="T6" fmla="*/ 92 w 95"/>
                  <a:gd name="T7" fmla="*/ 95 h 115"/>
                  <a:gd name="T8" fmla="*/ 92 w 95"/>
                  <a:gd name="T9" fmla="*/ 90 h 115"/>
                  <a:gd name="T10" fmla="*/ 93 w 95"/>
                  <a:gd name="T11" fmla="*/ 83 h 115"/>
                  <a:gd name="T12" fmla="*/ 90 w 95"/>
                  <a:gd name="T13" fmla="*/ 80 h 115"/>
                  <a:gd name="T14" fmla="*/ 86 w 95"/>
                  <a:gd name="T15" fmla="*/ 78 h 115"/>
                  <a:gd name="T16" fmla="*/ 82 w 95"/>
                  <a:gd name="T17" fmla="*/ 79 h 115"/>
                  <a:gd name="T18" fmla="*/ 84 w 95"/>
                  <a:gd name="T19" fmla="*/ 77 h 115"/>
                  <a:gd name="T20" fmla="*/ 81 w 95"/>
                  <a:gd name="T21" fmla="*/ 74 h 115"/>
                  <a:gd name="T22" fmla="*/ 81 w 95"/>
                  <a:gd name="T23" fmla="*/ 67 h 115"/>
                  <a:gd name="T24" fmla="*/ 76 w 95"/>
                  <a:gd name="T25" fmla="*/ 65 h 115"/>
                  <a:gd name="T26" fmla="*/ 73 w 95"/>
                  <a:gd name="T27" fmla="*/ 63 h 115"/>
                  <a:gd name="T28" fmla="*/ 73 w 95"/>
                  <a:gd name="T29" fmla="*/ 59 h 115"/>
                  <a:gd name="T30" fmla="*/ 73 w 95"/>
                  <a:gd name="T31" fmla="*/ 56 h 115"/>
                  <a:gd name="T32" fmla="*/ 76 w 95"/>
                  <a:gd name="T33" fmla="*/ 53 h 115"/>
                  <a:gd name="T34" fmla="*/ 73 w 95"/>
                  <a:gd name="T35" fmla="*/ 51 h 115"/>
                  <a:gd name="T36" fmla="*/ 70 w 95"/>
                  <a:gd name="T37" fmla="*/ 51 h 115"/>
                  <a:gd name="T38" fmla="*/ 68 w 95"/>
                  <a:gd name="T39" fmla="*/ 52 h 115"/>
                  <a:gd name="T40" fmla="*/ 66 w 95"/>
                  <a:gd name="T41" fmla="*/ 53 h 115"/>
                  <a:gd name="T42" fmla="*/ 65 w 95"/>
                  <a:gd name="T43" fmla="*/ 52 h 115"/>
                  <a:gd name="T44" fmla="*/ 69 w 95"/>
                  <a:gd name="T45" fmla="*/ 50 h 115"/>
                  <a:gd name="T46" fmla="*/ 67 w 95"/>
                  <a:gd name="T47" fmla="*/ 48 h 115"/>
                  <a:gd name="T48" fmla="*/ 63 w 95"/>
                  <a:gd name="T49" fmla="*/ 46 h 115"/>
                  <a:gd name="T50" fmla="*/ 59 w 95"/>
                  <a:gd name="T51" fmla="*/ 41 h 115"/>
                  <a:gd name="T52" fmla="*/ 56 w 95"/>
                  <a:gd name="T53" fmla="*/ 39 h 115"/>
                  <a:gd name="T54" fmla="*/ 54 w 95"/>
                  <a:gd name="T55" fmla="*/ 37 h 115"/>
                  <a:gd name="T56" fmla="*/ 53 w 95"/>
                  <a:gd name="T57" fmla="*/ 34 h 115"/>
                  <a:gd name="T58" fmla="*/ 50 w 95"/>
                  <a:gd name="T59" fmla="*/ 33 h 115"/>
                  <a:gd name="T60" fmla="*/ 48 w 95"/>
                  <a:gd name="T61" fmla="*/ 35 h 115"/>
                  <a:gd name="T62" fmla="*/ 44 w 95"/>
                  <a:gd name="T63" fmla="*/ 30 h 115"/>
                  <a:gd name="T64" fmla="*/ 42 w 95"/>
                  <a:gd name="T65" fmla="*/ 25 h 115"/>
                  <a:gd name="T66" fmla="*/ 30 w 95"/>
                  <a:gd name="T67" fmla="*/ 18 h 115"/>
                  <a:gd name="T68" fmla="*/ 27 w 95"/>
                  <a:gd name="T69" fmla="*/ 12 h 115"/>
                  <a:gd name="T70" fmla="*/ 24 w 95"/>
                  <a:gd name="T71" fmla="*/ 8 h 115"/>
                  <a:gd name="T72" fmla="*/ 18 w 95"/>
                  <a:gd name="T73" fmla="*/ 5 h 115"/>
                  <a:gd name="T74" fmla="*/ 14 w 95"/>
                  <a:gd name="T75" fmla="*/ 4 h 115"/>
                  <a:gd name="T76" fmla="*/ 7 w 95"/>
                  <a:gd name="T77" fmla="*/ 3 h 115"/>
                  <a:gd name="T78" fmla="*/ 6 w 95"/>
                  <a:gd name="T79" fmla="*/ 1 h 115"/>
                  <a:gd name="T80" fmla="*/ 1 w 95"/>
                  <a:gd name="T81" fmla="*/ 1 h 115"/>
                  <a:gd name="T82" fmla="*/ 1 w 95"/>
                  <a:gd name="T83" fmla="*/ 3 h 115"/>
                  <a:gd name="T84" fmla="*/ 2 w 95"/>
                  <a:gd name="T85" fmla="*/ 6 h 115"/>
                  <a:gd name="T86" fmla="*/ 3 w 95"/>
                  <a:gd name="T87" fmla="*/ 8 h 115"/>
                  <a:gd name="T88" fmla="*/ 4 w 95"/>
                  <a:gd name="T89" fmla="*/ 10 h 115"/>
                  <a:gd name="T90" fmla="*/ 8 w 95"/>
                  <a:gd name="T91" fmla="*/ 14 h 115"/>
                  <a:gd name="T92" fmla="*/ 12 w 95"/>
                  <a:gd name="T93" fmla="*/ 17 h 115"/>
                  <a:gd name="T94" fmla="*/ 13 w 95"/>
                  <a:gd name="T95" fmla="*/ 17 h 115"/>
                  <a:gd name="T96" fmla="*/ 18 w 95"/>
                  <a:gd name="T97" fmla="*/ 22 h 115"/>
                  <a:gd name="T98" fmla="*/ 21 w 95"/>
                  <a:gd name="T99" fmla="*/ 27 h 115"/>
                  <a:gd name="T100" fmla="*/ 23 w 95"/>
                  <a:gd name="T101" fmla="*/ 30 h 115"/>
                  <a:gd name="T102" fmla="*/ 26 w 95"/>
                  <a:gd name="T103" fmla="*/ 33 h 115"/>
                  <a:gd name="T104" fmla="*/ 31 w 95"/>
                  <a:gd name="T105" fmla="*/ 37 h 115"/>
                  <a:gd name="T106" fmla="*/ 32 w 95"/>
                  <a:gd name="T107" fmla="*/ 40 h 115"/>
                  <a:gd name="T108" fmla="*/ 34 w 95"/>
                  <a:gd name="T109" fmla="*/ 45 h 115"/>
                  <a:gd name="T110" fmla="*/ 37 w 95"/>
                  <a:gd name="T111" fmla="*/ 53 h 115"/>
                  <a:gd name="T112" fmla="*/ 40 w 95"/>
                  <a:gd name="T113" fmla="*/ 57 h 115"/>
                  <a:gd name="T114" fmla="*/ 47 w 95"/>
                  <a:gd name="T115" fmla="*/ 67 h 115"/>
                  <a:gd name="T116" fmla="*/ 53 w 95"/>
                  <a:gd name="T117" fmla="*/ 81 h 115"/>
                  <a:gd name="T118" fmla="*/ 65 w 95"/>
                  <a:gd name="T119" fmla="*/ 96 h 115"/>
                  <a:gd name="T120" fmla="*/ 76 w 95"/>
                  <a:gd name="T121" fmla="*/ 107 h 115"/>
                  <a:gd name="T122" fmla="*/ 80 w 95"/>
                  <a:gd name="T123" fmla="*/ 108 h 115"/>
                  <a:gd name="T124" fmla="*/ 84 w 95"/>
                  <a:gd name="T125" fmla="*/ 11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95" h="115">
                    <a:moveTo>
                      <a:pt x="84" y="110"/>
                    </a:moveTo>
                    <a:cubicBezTo>
                      <a:pt x="85" y="110"/>
                      <a:pt x="84" y="110"/>
                      <a:pt x="85" y="110"/>
                    </a:cubicBezTo>
                    <a:cubicBezTo>
                      <a:pt x="85" y="110"/>
                      <a:pt x="85" y="110"/>
                      <a:pt x="85" y="110"/>
                    </a:cubicBezTo>
                    <a:cubicBezTo>
                      <a:pt x="86" y="109"/>
                      <a:pt x="86" y="109"/>
                      <a:pt x="86" y="109"/>
                    </a:cubicBezTo>
                    <a:cubicBezTo>
                      <a:pt x="87" y="109"/>
                      <a:pt x="87" y="109"/>
                      <a:pt x="87" y="109"/>
                    </a:cubicBezTo>
                    <a:cubicBezTo>
                      <a:pt x="87" y="110"/>
                      <a:pt x="88" y="109"/>
                      <a:pt x="88" y="110"/>
                    </a:cubicBezTo>
                    <a:cubicBezTo>
                      <a:pt x="88" y="110"/>
                      <a:pt x="88" y="111"/>
                      <a:pt x="89" y="111"/>
                    </a:cubicBezTo>
                    <a:cubicBezTo>
                      <a:pt x="90" y="111"/>
                      <a:pt x="89" y="111"/>
                      <a:pt x="90" y="111"/>
                    </a:cubicBezTo>
                    <a:cubicBezTo>
                      <a:pt x="91" y="111"/>
                      <a:pt x="91" y="111"/>
                      <a:pt x="91" y="111"/>
                    </a:cubicBezTo>
                    <a:cubicBezTo>
                      <a:pt x="91" y="111"/>
                      <a:pt x="91" y="111"/>
                      <a:pt x="91" y="111"/>
                    </a:cubicBezTo>
                    <a:cubicBezTo>
                      <a:pt x="91" y="110"/>
                      <a:pt x="91" y="111"/>
                      <a:pt x="91" y="110"/>
                    </a:cubicBezTo>
                    <a:cubicBezTo>
                      <a:pt x="91" y="109"/>
                      <a:pt x="93" y="106"/>
                      <a:pt x="93" y="104"/>
                    </a:cubicBezTo>
                    <a:cubicBezTo>
                      <a:pt x="93" y="101"/>
                      <a:pt x="92" y="102"/>
                      <a:pt x="92" y="101"/>
                    </a:cubicBezTo>
                    <a:cubicBezTo>
                      <a:pt x="92" y="99"/>
                      <a:pt x="92" y="98"/>
                      <a:pt x="92" y="97"/>
                    </a:cubicBezTo>
                    <a:cubicBezTo>
                      <a:pt x="92" y="97"/>
                      <a:pt x="92" y="97"/>
                      <a:pt x="92" y="96"/>
                    </a:cubicBezTo>
                    <a:cubicBezTo>
                      <a:pt x="92" y="95"/>
                      <a:pt x="92" y="95"/>
                      <a:pt x="92" y="95"/>
                    </a:cubicBezTo>
                    <a:cubicBezTo>
                      <a:pt x="92" y="95"/>
                      <a:pt x="92" y="95"/>
                      <a:pt x="92" y="95"/>
                    </a:cubicBezTo>
                    <a:cubicBezTo>
                      <a:pt x="92" y="94"/>
                      <a:pt x="93" y="92"/>
                      <a:pt x="93" y="92"/>
                    </a:cubicBezTo>
                    <a:cubicBezTo>
                      <a:pt x="93" y="92"/>
                      <a:pt x="94" y="92"/>
                      <a:pt x="93" y="91"/>
                    </a:cubicBezTo>
                    <a:cubicBezTo>
                      <a:pt x="92" y="90"/>
                      <a:pt x="92" y="90"/>
                      <a:pt x="92" y="90"/>
                    </a:cubicBezTo>
                    <a:cubicBezTo>
                      <a:pt x="92" y="90"/>
                      <a:pt x="92" y="88"/>
                      <a:pt x="93" y="87"/>
                    </a:cubicBezTo>
                    <a:cubicBezTo>
                      <a:pt x="94" y="86"/>
                      <a:pt x="95" y="86"/>
                      <a:pt x="95" y="85"/>
                    </a:cubicBezTo>
                    <a:cubicBezTo>
                      <a:pt x="95" y="85"/>
                      <a:pt x="94" y="84"/>
                      <a:pt x="94" y="84"/>
                    </a:cubicBezTo>
                    <a:cubicBezTo>
                      <a:pt x="94" y="83"/>
                      <a:pt x="93" y="83"/>
                      <a:pt x="93" y="83"/>
                    </a:cubicBezTo>
                    <a:cubicBezTo>
                      <a:pt x="92" y="83"/>
                      <a:pt x="91" y="82"/>
                      <a:pt x="91" y="82"/>
                    </a:cubicBezTo>
                    <a:cubicBezTo>
                      <a:pt x="91" y="82"/>
                      <a:pt x="91" y="82"/>
                      <a:pt x="91" y="82"/>
                    </a:cubicBezTo>
                    <a:cubicBezTo>
                      <a:pt x="91" y="81"/>
                      <a:pt x="91" y="81"/>
                      <a:pt x="91" y="81"/>
                    </a:cubicBezTo>
                    <a:cubicBezTo>
                      <a:pt x="91" y="80"/>
                      <a:pt x="90" y="80"/>
                      <a:pt x="90" y="80"/>
                    </a:cubicBezTo>
                    <a:cubicBezTo>
                      <a:pt x="89" y="79"/>
                      <a:pt x="89" y="79"/>
                      <a:pt x="89" y="79"/>
                    </a:cubicBezTo>
                    <a:cubicBezTo>
                      <a:pt x="89" y="78"/>
                      <a:pt x="89" y="78"/>
                      <a:pt x="89" y="78"/>
                    </a:cubicBezTo>
                    <a:cubicBezTo>
                      <a:pt x="88" y="78"/>
                      <a:pt x="88" y="78"/>
                      <a:pt x="88" y="78"/>
                    </a:cubicBezTo>
                    <a:cubicBezTo>
                      <a:pt x="86" y="78"/>
                      <a:pt x="86" y="78"/>
                      <a:pt x="86" y="78"/>
                    </a:cubicBezTo>
                    <a:cubicBezTo>
                      <a:pt x="85" y="78"/>
                      <a:pt x="85" y="78"/>
                      <a:pt x="85" y="78"/>
                    </a:cubicBezTo>
                    <a:cubicBezTo>
                      <a:pt x="84" y="78"/>
                      <a:pt x="84" y="78"/>
                      <a:pt x="84" y="78"/>
                    </a:cubicBezTo>
                    <a:cubicBezTo>
                      <a:pt x="84" y="78"/>
                      <a:pt x="84" y="77"/>
                      <a:pt x="84" y="78"/>
                    </a:cubicBezTo>
                    <a:cubicBezTo>
                      <a:pt x="83" y="79"/>
                      <a:pt x="82" y="79"/>
                      <a:pt x="82" y="79"/>
                    </a:cubicBezTo>
                    <a:cubicBezTo>
                      <a:pt x="82" y="80"/>
                      <a:pt x="81" y="81"/>
                      <a:pt x="81" y="81"/>
                    </a:cubicBezTo>
                    <a:cubicBezTo>
                      <a:pt x="81" y="80"/>
                      <a:pt x="81" y="78"/>
                      <a:pt x="82" y="78"/>
                    </a:cubicBezTo>
                    <a:cubicBezTo>
                      <a:pt x="82" y="78"/>
                      <a:pt x="83" y="77"/>
                      <a:pt x="83" y="77"/>
                    </a:cubicBezTo>
                    <a:cubicBezTo>
                      <a:pt x="83" y="77"/>
                      <a:pt x="83" y="77"/>
                      <a:pt x="84" y="77"/>
                    </a:cubicBezTo>
                    <a:cubicBezTo>
                      <a:pt x="84" y="76"/>
                      <a:pt x="84" y="76"/>
                      <a:pt x="84" y="76"/>
                    </a:cubicBezTo>
                    <a:cubicBezTo>
                      <a:pt x="84" y="75"/>
                      <a:pt x="83" y="74"/>
                      <a:pt x="82" y="74"/>
                    </a:cubicBezTo>
                    <a:cubicBezTo>
                      <a:pt x="82" y="74"/>
                      <a:pt x="82" y="74"/>
                      <a:pt x="82" y="74"/>
                    </a:cubicBezTo>
                    <a:cubicBezTo>
                      <a:pt x="81" y="74"/>
                      <a:pt x="81" y="74"/>
                      <a:pt x="81" y="74"/>
                    </a:cubicBezTo>
                    <a:cubicBezTo>
                      <a:pt x="81" y="74"/>
                      <a:pt x="80" y="73"/>
                      <a:pt x="81" y="73"/>
                    </a:cubicBezTo>
                    <a:cubicBezTo>
                      <a:pt x="81" y="72"/>
                      <a:pt x="81" y="72"/>
                      <a:pt x="81" y="71"/>
                    </a:cubicBezTo>
                    <a:cubicBezTo>
                      <a:pt x="81" y="70"/>
                      <a:pt x="81" y="70"/>
                      <a:pt x="81" y="70"/>
                    </a:cubicBezTo>
                    <a:cubicBezTo>
                      <a:pt x="81" y="67"/>
                      <a:pt x="81" y="67"/>
                      <a:pt x="81" y="67"/>
                    </a:cubicBezTo>
                    <a:cubicBezTo>
                      <a:pt x="80" y="65"/>
                      <a:pt x="80" y="65"/>
                      <a:pt x="80" y="65"/>
                    </a:cubicBezTo>
                    <a:cubicBezTo>
                      <a:pt x="79" y="65"/>
                      <a:pt x="79" y="65"/>
                      <a:pt x="79" y="65"/>
                    </a:cubicBezTo>
                    <a:cubicBezTo>
                      <a:pt x="78" y="65"/>
                      <a:pt x="78" y="65"/>
                      <a:pt x="78" y="65"/>
                    </a:cubicBezTo>
                    <a:cubicBezTo>
                      <a:pt x="76" y="65"/>
                      <a:pt x="76" y="65"/>
                      <a:pt x="76" y="65"/>
                    </a:cubicBezTo>
                    <a:cubicBezTo>
                      <a:pt x="76" y="65"/>
                      <a:pt x="76" y="65"/>
                      <a:pt x="76" y="65"/>
                    </a:cubicBezTo>
                    <a:cubicBezTo>
                      <a:pt x="76" y="65"/>
                      <a:pt x="75" y="66"/>
                      <a:pt x="74" y="65"/>
                    </a:cubicBezTo>
                    <a:cubicBezTo>
                      <a:pt x="74" y="64"/>
                      <a:pt x="74" y="64"/>
                      <a:pt x="74" y="64"/>
                    </a:cubicBezTo>
                    <a:cubicBezTo>
                      <a:pt x="73" y="63"/>
                      <a:pt x="73" y="63"/>
                      <a:pt x="73" y="63"/>
                    </a:cubicBezTo>
                    <a:cubicBezTo>
                      <a:pt x="72" y="63"/>
                      <a:pt x="72" y="63"/>
                      <a:pt x="72" y="63"/>
                    </a:cubicBezTo>
                    <a:cubicBezTo>
                      <a:pt x="72" y="62"/>
                      <a:pt x="71" y="62"/>
                      <a:pt x="71" y="62"/>
                    </a:cubicBezTo>
                    <a:cubicBezTo>
                      <a:pt x="71" y="61"/>
                      <a:pt x="71" y="60"/>
                      <a:pt x="71" y="60"/>
                    </a:cubicBezTo>
                    <a:cubicBezTo>
                      <a:pt x="72" y="60"/>
                      <a:pt x="73" y="59"/>
                      <a:pt x="73" y="59"/>
                    </a:cubicBezTo>
                    <a:cubicBezTo>
                      <a:pt x="74" y="58"/>
                      <a:pt x="74" y="58"/>
                      <a:pt x="74" y="58"/>
                    </a:cubicBezTo>
                    <a:cubicBezTo>
                      <a:pt x="74" y="58"/>
                      <a:pt x="75" y="58"/>
                      <a:pt x="74" y="57"/>
                    </a:cubicBezTo>
                    <a:cubicBezTo>
                      <a:pt x="73" y="57"/>
                      <a:pt x="73" y="57"/>
                      <a:pt x="73" y="57"/>
                    </a:cubicBezTo>
                    <a:cubicBezTo>
                      <a:pt x="73" y="57"/>
                      <a:pt x="73" y="57"/>
                      <a:pt x="73" y="56"/>
                    </a:cubicBezTo>
                    <a:cubicBezTo>
                      <a:pt x="73" y="56"/>
                      <a:pt x="73" y="55"/>
                      <a:pt x="73" y="55"/>
                    </a:cubicBezTo>
                    <a:cubicBezTo>
                      <a:pt x="74" y="55"/>
                      <a:pt x="74" y="55"/>
                      <a:pt x="74" y="55"/>
                    </a:cubicBezTo>
                    <a:cubicBezTo>
                      <a:pt x="75" y="54"/>
                      <a:pt x="75" y="54"/>
                      <a:pt x="75" y="54"/>
                    </a:cubicBezTo>
                    <a:cubicBezTo>
                      <a:pt x="76" y="53"/>
                      <a:pt x="76" y="53"/>
                      <a:pt x="76" y="53"/>
                    </a:cubicBezTo>
                    <a:cubicBezTo>
                      <a:pt x="75" y="52"/>
                      <a:pt x="75" y="52"/>
                      <a:pt x="75" y="52"/>
                    </a:cubicBezTo>
                    <a:cubicBezTo>
                      <a:pt x="73" y="51"/>
                      <a:pt x="73" y="51"/>
                      <a:pt x="73" y="51"/>
                    </a:cubicBezTo>
                    <a:cubicBezTo>
                      <a:pt x="73" y="51"/>
                      <a:pt x="73" y="51"/>
                      <a:pt x="73" y="51"/>
                    </a:cubicBezTo>
                    <a:cubicBezTo>
                      <a:pt x="73" y="51"/>
                      <a:pt x="73" y="51"/>
                      <a:pt x="73" y="51"/>
                    </a:cubicBezTo>
                    <a:cubicBezTo>
                      <a:pt x="73" y="51"/>
                      <a:pt x="72" y="50"/>
                      <a:pt x="72" y="50"/>
                    </a:cubicBezTo>
                    <a:cubicBezTo>
                      <a:pt x="71" y="51"/>
                      <a:pt x="71" y="51"/>
                      <a:pt x="71" y="51"/>
                    </a:cubicBezTo>
                    <a:cubicBezTo>
                      <a:pt x="71" y="51"/>
                      <a:pt x="71" y="51"/>
                      <a:pt x="71" y="51"/>
                    </a:cubicBezTo>
                    <a:cubicBezTo>
                      <a:pt x="70" y="51"/>
                      <a:pt x="70" y="51"/>
                      <a:pt x="70" y="51"/>
                    </a:cubicBezTo>
                    <a:cubicBezTo>
                      <a:pt x="70" y="51"/>
                      <a:pt x="70" y="51"/>
                      <a:pt x="70" y="51"/>
                    </a:cubicBezTo>
                    <a:cubicBezTo>
                      <a:pt x="69" y="52"/>
                      <a:pt x="69" y="52"/>
                      <a:pt x="69" y="52"/>
                    </a:cubicBezTo>
                    <a:cubicBezTo>
                      <a:pt x="69" y="52"/>
                      <a:pt x="69" y="52"/>
                      <a:pt x="69" y="52"/>
                    </a:cubicBezTo>
                    <a:cubicBezTo>
                      <a:pt x="69" y="52"/>
                      <a:pt x="68" y="52"/>
                      <a:pt x="68" y="52"/>
                    </a:cubicBezTo>
                    <a:cubicBezTo>
                      <a:pt x="68" y="52"/>
                      <a:pt x="68" y="52"/>
                      <a:pt x="67" y="52"/>
                    </a:cubicBezTo>
                    <a:cubicBezTo>
                      <a:pt x="67" y="52"/>
                      <a:pt x="67" y="52"/>
                      <a:pt x="67" y="52"/>
                    </a:cubicBezTo>
                    <a:cubicBezTo>
                      <a:pt x="67" y="52"/>
                      <a:pt x="67" y="52"/>
                      <a:pt x="66" y="53"/>
                    </a:cubicBezTo>
                    <a:cubicBezTo>
                      <a:pt x="66" y="53"/>
                      <a:pt x="67" y="53"/>
                      <a:pt x="66" y="53"/>
                    </a:cubicBezTo>
                    <a:cubicBezTo>
                      <a:pt x="65" y="53"/>
                      <a:pt x="65" y="53"/>
                      <a:pt x="65" y="53"/>
                    </a:cubicBezTo>
                    <a:cubicBezTo>
                      <a:pt x="64" y="53"/>
                      <a:pt x="64" y="53"/>
                      <a:pt x="64" y="53"/>
                    </a:cubicBezTo>
                    <a:cubicBezTo>
                      <a:pt x="64" y="53"/>
                      <a:pt x="64" y="53"/>
                      <a:pt x="64" y="53"/>
                    </a:cubicBezTo>
                    <a:cubicBezTo>
                      <a:pt x="65" y="52"/>
                      <a:pt x="65" y="52"/>
                      <a:pt x="65" y="52"/>
                    </a:cubicBezTo>
                    <a:cubicBezTo>
                      <a:pt x="65" y="52"/>
                      <a:pt x="65" y="52"/>
                      <a:pt x="66" y="51"/>
                    </a:cubicBezTo>
                    <a:cubicBezTo>
                      <a:pt x="66" y="51"/>
                      <a:pt x="66" y="51"/>
                      <a:pt x="67" y="51"/>
                    </a:cubicBezTo>
                    <a:cubicBezTo>
                      <a:pt x="68" y="51"/>
                      <a:pt x="67" y="51"/>
                      <a:pt x="68" y="51"/>
                    </a:cubicBezTo>
                    <a:cubicBezTo>
                      <a:pt x="69" y="50"/>
                      <a:pt x="69" y="50"/>
                      <a:pt x="69" y="50"/>
                    </a:cubicBezTo>
                    <a:cubicBezTo>
                      <a:pt x="69" y="50"/>
                      <a:pt x="69" y="50"/>
                      <a:pt x="69" y="50"/>
                    </a:cubicBezTo>
                    <a:cubicBezTo>
                      <a:pt x="69" y="50"/>
                      <a:pt x="69" y="50"/>
                      <a:pt x="69" y="50"/>
                    </a:cubicBezTo>
                    <a:cubicBezTo>
                      <a:pt x="69" y="48"/>
                      <a:pt x="69" y="48"/>
                      <a:pt x="69" y="48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7" y="48"/>
                      <a:pt x="67" y="48"/>
                      <a:pt x="67" y="48"/>
                    </a:cubicBezTo>
                    <a:cubicBezTo>
                      <a:pt x="65" y="48"/>
                      <a:pt x="65" y="48"/>
                      <a:pt x="65" y="48"/>
                    </a:cubicBezTo>
                    <a:cubicBezTo>
                      <a:pt x="65" y="47"/>
                      <a:pt x="65" y="47"/>
                      <a:pt x="65" y="47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63" y="45"/>
                      <a:pt x="63" y="45"/>
                      <a:pt x="63" y="45"/>
                    </a:cubicBezTo>
                    <a:cubicBezTo>
                      <a:pt x="62" y="44"/>
                      <a:pt x="62" y="44"/>
                      <a:pt x="62" y="44"/>
                    </a:cubicBezTo>
                    <a:cubicBezTo>
                      <a:pt x="60" y="41"/>
                      <a:pt x="60" y="41"/>
                      <a:pt x="60" y="41"/>
                    </a:cubicBezTo>
                    <a:cubicBezTo>
                      <a:pt x="60" y="41"/>
                      <a:pt x="59" y="41"/>
                      <a:pt x="59" y="41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58" y="40"/>
                      <a:pt x="58" y="40"/>
                      <a:pt x="58" y="40"/>
                    </a:cubicBezTo>
                    <a:cubicBezTo>
                      <a:pt x="57" y="39"/>
                      <a:pt x="57" y="39"/>
                      <a:pt x="57" y="39"/>
                    </a:cubicBezTo>
                    <a:cubicBezTo>
                      <a:pt x="56" y="39"/>
                      <a:pt x="56" y="39"/>
                      <a:pt x="56" y="39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8"/>
                      <a:pt x="55" y="38"/>
                      <a:pt x="55" y="38"/>
                    </a:cubicBezTo>
                    <a:cubicBezTo>
                      <a:pt x="55" y="37"/>
                      <a:pt x="55" y="37"/>
                      <a:pt x="55" y="37"/>
                    </a:cubicBezTo>
                    <a:cubicBezTo>
                      <a:pt x="55" y="37"/>
                      <a:pt x="54" y="38"/>
                      <a:pt x="54" y="37"/>
                    </a:cubicBezTo>
                    <a:cubicBezTo>
                      <a:pt x="54" y="36"/>
                      <a:pt x="54" y="36"/>
                      <a:pt x="54" y="36"/>
                    </a:cubicBezTo>
                    <a:cubicBezTo>
                      <a:pt x="54" y="35"/>
                      <a:pt x="54" y="35"/>
                      <a:pt x="54" y="35"/>
                    </a:cubicBezTo>
                    <a:cubicBezTo>
                      <a:pt x="53" y="35"/>
                      <a:pt x="53" y="35"/>
                      <a:pt x="53" y="35"/>
                    </a:cubicBezTo>
                    <a:cubicBezTo>
                      <a:pt x="53" y="35"/>
                      <a:pt x="53" y="35"/>
                      <a:pt x="53" y="34"/>
                    </a:cubicBezTo>
                    <a:cubicBezTo>
                      <a:pt x="52" y="34"/>
                      <a:pt x="51" y="33"/>
                      <a:pt x="51" y="33"/>
                    </a:cubicBezTo>
                    <a:cubicBezTo>
                      <a:pt x="51" y="33"/>
                      <a:pt x="51" y="33"/>
                      <a:pt x="51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50" y="33"/>
                      <a:pt x="50" y="33"/>
                      <a:pt x="50" y="33"/>
                    </a:cubicBezTo>
                    <a:cubicBezTo>
                      <a:pt x="50" y="34"/>
                      <a:pt x="50" y="34"/>
                      <a:pt x="50" y="34"/>
                    </a:cubicBezTo>
                    <a:cubicBezTo>
                      <a:pt x="49" y="34"/>
                      <a:pt x="50" y="34"/>
                      <a:pt x="49" y="34"/>
                    </a:cubicBezTo>
                    <a:cubicBezTo>
                      <a:pt x="49" y="35"/>
                      <a:pt x="48" y="35"/>
                      <a:pt x="48" y="35"/>
                    </a:cubicBezTo>
                    <a:cubicBezTo>
                      <a:pt x="48" y="34"/>
                      <a:pt x="51" y="34"/>
                      <a:pt x="48" y="33"/>
                    </a:cubicBezTo>
                    <a:cubicBezTo>
                      <a:pt x="45" y="32"/>
                      <a:pt x="44" y="33"/>
                      <a:pt x="44" y="32"/>
                    </a:cubicBezTo>
                    <a:cubicBezTo>
                      <a:pt x="45" y="31"/>
                      <a:pt x="45" y="30"/>
                      <a:pt x="45" y="30"/>
                    </a:cubicBezTo>
                    <a:cubicBezTo>
                      <a:pt x="44" y="30"/>
                      <a:pt x="44" y="30"/>
                      <a:pt x="44" y="30"/>
                    </a:cubicBezTo>
                    <a:cubicBezTo>
                      <a:pt x="43" y="30"/>
                      <a:pt x="43" y="30"/>
                      <a:pt x="43" y="30"/>
                    </a:cubicBezTo>
                    <a:cubicBezTo>
                      <a:pt x="43" y="29"/>
                      <a:pt x="43" y="29"/>
                      <a:pt x="43" y="29"/>
                    </a:cubicBezTo>
                    <a:cubicBezTo>
                      <a:pt x="43" y="29"/>
                      <a:pt x="42" y="28"/>
                      <a:pt x="42" y="27"/>
                    </a:cubicBezTo>
                    <a:cubicBezTo>
                      <a:pt x="42" y="26"/>
                      <a:pt x="44" y="27"/>
                      <a:pt x="42" y="25"/>
                    </a:cubicBezTo>
                    <a:cubicBezTo>
                      <a:pt x="40" y="24"/>
                      <a:pt x="37" y="23"/>
                      <a:pt x="37" y="23"/>
                    </a:cubicBezTo>
                    <a:cubicBezTo>
                      <a:pt x="37" y="23"/>
                      <a:pt x="36" y="21"/>
                      <a:pt x="35" y="20"/>
                    </a:cubicBezTo>
                    <a:cubicBezTo>
                      <a:pt x="34" y="20"/>
                      <a:pt x="32" y="19"/>
                      <a:pt x="32" y="19"/>
                    </a:cubicBezTo>
                    <a:cubicBezTo>
                      <a:pt x="32" y="18"/>
                      <a:pt x="30" y="18"/>
                      <a:pt x="30" y="18"/>
                    </a:cubicBezTo>
                    <a:cubicBezTo>
                      <a:pt x="29" y="17"/>
                      <a:pt x="29" y="15"/>
                      <a:pt x="28" y="15"/>
                    </a:cubicBezTo>
                    <a:cubicBezTo>
                      <a:pt x="28" y="15"/>
                      <a:pt x="27" y="15"/>
                      <a:pt x="27" y="15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7" y="12"/>
                      <a:pt x="26" y="12"/>
                      <a:pt x="26" y="11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4" y="10"/>
                      <a:pt x="24" y="8"/>
                    </a:cubicBezTo>
                    <a:cubicBezTo>
                      <a:pt x="24" y="7"/>
                      <a:pt x="24" y="7"/>
                      <a:pt x="23" y="7"/>
                    </a:cubicBezTo>
                    <a:cubicBezTo>
                      <a:pt x="23" y="7"/>
                      <a:pt x="22" y="7"/>
                      <a:pt x="22" y="7"/>
                    </a:cubicBezTo>
                    <a:cubicBezTo>
                      <a:pt x="22" y="6"/>
                      <a:pt x="22" y="4"/>
                      <a:pt x="20" y="5"/>
                    </a:cubicBezTo>
                    <a:cubicBezTo>
                      <a:pt x="19" y="5"/>
                      <a:pt x="18" y="5"/>
                      <a:pt x="18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4" y="4"/>
                    </a:cubicBezTo>
                    <a:cubicBezTo>
                      <a:pt x="14" y="4"/>
                      <a:pt x="13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1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9"/>
                      <a:pt x="3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6" y="11"/>
                      <a:pt x="5" y="11"/>
                      <a:pt x="6" y="11"/>
                    </a:cubicBezTo>
                    <a:cubicBezTo>
                      <a:pt x="7" y="12"/>
                      <a:pt x="8" y="13"/>
                      <a:pt x="8" y="13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8" y="14"/>
                      <a:pt x="7" y="14"/>
                      <a:pt x="8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9" y="15"/>
                      <a:pt x="9" y="16"/>
                      <a:pt x="10" y="16"/>
                    </a:cubicBezTo>
                    <a:cubicBezTo>
                      <a:pt x="11" y="16"/>
                      <a:pt x="11" y="16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3" y="17"/>
                      <a:pt x="13" y="17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3" y="18"/>
                      <a:pt x="13" y="18"/>
                      <a:pt x="14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8"/>
                      <a:pt x="13" y="18"/>
                      <a:pt x="14" y="18"/>
                    </a:cubicBezTo>
                    <a:cubicBezTo>
                      <a:pt x="15" y="19"/>
                      <a:pt x="18" y="22"/>
                      <a:pt x="18" y="22"/>
                    </a:cubicBezTo>
                    <a:cubicBezTo>
                      <a:pt x="18" y="22"/>
                      <a:pt x="17" y="23"/>
                      <a:pt x="18" y="23"/>
                    </a:cubicBezTo>
                    <a:cubicBezTo>
                      <a:pt x="18" y="23"/>
                      <a:pt x="18" y="23"/>
                      <a:pt x="19" y="24"/>
                    </a:cubicBezTo>
                    <a:cubicBezTo>
                      <a:pt x="20" y="25"/>
                      <a:pt x="19" y="25"/>
                      <a:pt x="20" y="26"/>
                    </a:cubicBezTo>
                    <a:cubicBezTo>
                      <a:pt x="21" y="26"/>
                      <a:pt x="21" y="27"/>
                      <a:pt x="21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2" y="27"/>
                      <a:pt x="22" y="27"/>
                      <a:pt x="22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3" y="31"/>
                      <a:pt x="23" y="31"/>
                      <a:pt x="23" y="31"/>
                    </a:cubicBezTo>
                    <a:cubicBezTo>
                      <a:pt x="23" y="32"/>
                      <a:pt x="23" y="33"/>
                      <a:pt x="24" y="33"/>
                    </a:cubicBezTo>
                    <a:cubicBezTo>
                      <a:pt x="24" y="33"/>
                      <a:pt x="25" y="33"/>
                      <a:pt x="26" y="33"/>
                    </a:cubicBezTo>
                    <a:cubicBezTo>
                      <a:pt x="26" y="33"/>
                      <a:pt x="26" y="33"/>
                      <a:pt x="26" y="33"/>
                    </a:cubicBezTo>
                    <a:cubicBezTo>
                      <a:pt x="26" y="33"/>
                      <a:pt x="26" y="33"/>
                      <a:pt x="27" y="34"/>
                    </a:cubicBezTo>
                    <a:cubicBezTo>
                      <a:pt x="28" y="35"/>
                      <a:pt x="27" y="34"/>
                      <a:pt x="28" y="35"/>
                    </a:cubicBezTo>
                    <a:cubicBezTo>
                      <a:pt x="29" y="35"/>
                      <a:pt x="30" y="37"/>
                      <a:pt x="31" y="37"/>
                    </a:cubicBezTo>
                    <a:cubicBezTo>
                      <a:pt x="31" y="37"/>
                      <a:pt x="31" y="37"/>
                      <a:pt x="31" y="37"/>
                    </a:cubicBezTo>
                    <a:cubicBezTo>
                      <a:pt x="32" y="38"/>
                      <a:pt x="32" y="38"/>
                      <a:pt x="32" y="38"/>
                    </a:cubicBezTo>
                    <a:cubicBezTo>
                      <a:pt x="32" y="38"/>
                      <a:pt x="31" y="39"/>
                      <a:pt x="32" y="40"/>
                    </a:cubicBezTo>
                    <a:cubicBezTo>
                      <a:pt x="32" y="40"/>
                      <a:pt x="32" y="40"/>
                      <a:pt x="32" y="40"/>
                    </a:cubicBezTo>
                    <a:cubicBezTo>
                      <a:pt x="32" y="40"/>
                      <a:pt x="33" y="40"/>
                      <a:pt x="33" y="40"/>
                    </a:cubicBezTo>
                    <a:cubicBezTo>
                      <a:pt x="33" y="41"/>
                      <a:pt x="32" y="41"/>
                      <a:pt x="33" y="42"/>
                    </a:cubicBezTo>
                    <a:cubicBezTo>
                      <a:pt x="33" y="42"/>
                      <a:pt x="33" y="42"/>
                      <a:pt x="33" y="43"/>
                    </a:cubicBezTo>
                    <a:cubicBezTo>
                      <a:pt x="33" y="44"/>
                      <a:pt x="34" y="45"/>
                      <a:pt x="34" y="45"/>
                    </a:cubicBezTo>
                    <a:cubicBezTo>
                      <a:pt x="34" y="45"/>
                      <a:pt x="34" y="45"/>
                      <a:pt x="34" y="47"/>
                    </a:cubicBezTo>
                    <a:cubicBezTo>
                      <a:pt x="35" y="49"/>
                      <a:pt x="35" y="49"/>
                      <a:pt x="35" y="49"/>
                    </a:cubicBezTo>
                    <a:cubicBezTo>
                      <a:pt x="35" y="51"/>
                      <a:pt x="35" y="51"/>
                      <a:pt x="35" y="51"/>
                    </a:cubicBezTo>
                    <a:cubicBezTo>
                      <a:pt x="37" y="53"/>
                      <a:pt x="37" y="53"/>
                      <a:pt x="37" y="53"/>
                    </a:cubicBezTo>
                    <a:cubicBezTo>
                      <a:pt x="37" y="53"/>
                      <a:pt x="38" y="53"/>
                      <a:pt x="38" y="53"/>
                    </a:cubicBezTo>
                    <a:cubicBezTo>
                      <a:pt x="39" y="53"/>
                      <a:pt x="39" y="54"/>
                      <a:pt x="39" y="54"/>
                    </a:cubicBezTo>
                    <a:cubicBezTo>
                      <a:pt x="40" y="55"/>
                      <a:pt x="40" y="55"/>
                      <a:pt x="40" y="55"/>
                    </a:cubicBezTo>
                    <a:cubicBezTo>
                      <a:pt x="40" y="57"/>
                      <a:pt x="40" y="57"/>
                      <a:pt x="40" y="57"/>
                    </a:cubicBezTo>
                    <a:cubicBezTo>
                      <a:pt x="40" y="57"/>
                      <a:pt x="40" y="57"/>
                      <a:pt x="40" y="57"/>
                    </a:cubicBezTo>
                    <a:cubicBezTo>
                      <a:pt x="40" y="57"/>
                      <a:pt x="41" y="57"/>
                      <a:pt x="41" y="57"/>
                    </a:cubicBezTo>
                    <a:cubicBezTo>
                      <a:pt x="42" y="58"/>
                      <a:pt x="45" y="61"/>
                      <a:pt x="46" y="63"/>
                    </a:cubicBezTo>
                    <a:cubicBezTo>
                      <a:pt x="46" y="66"/>
                      <a:pt x="46" y="66"/>
                      <a:pt x="47" y="67"/>
                    </a:cubicBezTo>
                    <a:cubicBezTo>
                      <a:pt x="48" y="68"/>
                      <a:pt x="47" y="68"/>
                      <a:pt x="48" y="70"/>
                    </a:cubicBezTo>
                    <a:cubicBezTo>
                      <a:pt x="49" y="72"/>
                      <a:pt x="50" y="72"/>
                      <a:pt x="50" y="73"/>
                    </a:cubicBezTo>
                    <a:cubicBezTo>
                      <a:pt x="50" y="74"/>
                      <a:pt x="50" y="78"/>
                      <a:pt x="51" y="79"/>
                    </a:cubicBezTo>
                    <a:cubicBezTo>
                      <a:pt x="52" y="80"/>
                      <a:pt x="52" y="80"/>
                      <a:pt x="53" y="81"/>
                    </a:cubicBezTo>
                    <a:cubicBezTo>
                      <a:pt x="54" y="83"/>
                      <a:pt x="53" y="81"/>
                      <a:pt x="55" y="85"/>
                    </a:cubicBezTo>
                    <a:cubicBezTo>
                      <a:pt x="57" y="88"/>
                      <a:pt x="57" y="88"/>
                      <a:pt x="59" y="89"/>
                    </a:cubicBezTo>
                    <a:cubicBezTo>
                      <a:pt x="60" y="90"/>
                      <a:pt x="61" y="89"/>
                      <a:pt x="62" y="91"/>
                    </a:cubicBezTo>
                    <a:cubicBezTo>
                      <a:pt x="62" y="93"/>
                      <a:pt x="62" y="94"/>
                      <a:pt x="65" y="96"/>
                    </a:cubicBezTo>
                    <a:cubicBezTo>
                      <a:pt x="68" y="99"/>
                      <a:pt x="68" y="98"/>
                      <a:pt x="69" y="100"/>
                    </a:cubicBezTo>
                    <a:cubicBezTo>
                      <a:pt x="71" y="102"/>
                      <a:pt x="72" y="102"/>
                      <a:pt x="72" y="102"/>
                    </a:cubicBezTo>
                    <a:cubicBezTo>
                      <a:pt x="72" y="103"/>
                      <a:pt x="72" y="102"/>
                      <a:pt x="73" y="104"/>
                    </a:cubicBezTo>
                    <a:cubicBezTo>
                      <a:pt x="75" y="105"/>
                      <a:pt x="75" y="105"/>
                      <a:pt x="76" y="107"/>
                    </a:cubicBezTo>
                    <a:cubicBezTo>
                      <a:pt x="77" y="109"/>
                      <a:pt x="76" y="109"/>
                      <a:pt x="78" y="110"/>
                    </a:cubicBezTo>
                    <a:cubicBezTo>
                      <a:pt x="80" y="110"/>
                      <a:pt x="80" y="115"/>
                      <a:pt x="81" y="114"/>
                    </a:cubicBezTo>
                    <a:cubicBezTo>
                      <a:pt x="83" y="112"/>
                      <a:pt x="83" y="112"/>
                      <a:pt x="82" y="111"/>
                    </a:cubicBezTo>
                    <a:cubicBezTo>
                      <a:pt x="81" y="109"/>
                      <a:pt x="80" y="108"/>
                      <a:pt x="80" y="108"/>
                    </a:cubicBezTo>
                    <a:cubicBezTo>
                      <a:pt x="80" y="108"/>
                      <a:pt x="80" y="108"/>
                      <a:pt x="81" y="108"/>
                    </a:cubicBezTo>
                    <a:cubicBezTo>
                      <a:pt x="81" y="108"/>
                      <a:pt x="81" y="108"/>
                      <a:pt x="82" y="109"/>
                    </a:cubicBezTo>
                    <a:cubicBezTo>
                      <a:pt x="83" y="110"/>
                      <a:pt x="84" y="110"/>
                      <a:pt x="84" y="110"/>
                    </a:cubicBezTo>
                    <a:cubicBezTo>
                      <a:pt x="84" y="110"/>
                      <a:pt x="83" y="110"/>
                      <a:pt x="84" y="11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40" name="Freeform 16"/>
              <p:cNvSpPr>
                <a:spLocks/>
              </p:cNvSpPr>
              <p:nvPr/>
            </p:nvSpPr>
            <p:spPr bwMode="auto">
              <a:xfrm>
                <a:off x="7716758" y="5065396"/>
                <a:ext cx="106521" cy="101283"/>
              </a:xfrm>
              <a:custGeom>
                <a:avLst/>
                <a:gdLst>
                  <a:gd name="T0" fmla="*/ 32 w 34"/>
                  <a:gd name="T1" fmla="*/ 4 h 33"/>
                  <a:gd name="T2" fmla="*/ 27 w 34"/>
                  <a:gd name="T3" fmla="*/ 6 h 33"/>
                  <a:gd name="T4" fmla="*/ 22 w 34"/>
                  <a:gd name="T5" fmla="*/ 8 h 33"/>
                  <a:gd name="T6" fmla="*/ 18 w 34"/>
                  <a:gd name="T7" fmla="*/ 8 h 33"/>
                  <a:gd name="T8" fmla="*/ 14 w 34"/>
                  <a:gd name="T9" fmla="*/ 6 h 33"/>
                  <a:gd name="T10" fmla="*/ 12 w 34"/>
                  <a:gd name="T11" fmla="*/ 4 h 33"/>
                  <a:gd name="T12" fmla="*/ 11 w 34"/>
                  <a:gd name="T13" fmla="*/ 4 h 33"/>
                  <a:gd name="T14" fmla="*/ 10 w 34"/>
                  <a:gd name="T15" fmla="*/ 3 h 33"/>
                  <a:gd name="T16" fmla="*/ 10 w 34"/>
                  <a:gd name="T17" fmla="*/ 0 h 33"/>
                  <a:gd name="T18" fmla="*/ 9 w 34"/>
                  <a:gd name="T19" fmla="*/ 1 h 33"/>
                  <a:gd name="T20" fmla="*/ 8 w 34"/>
                  <a:gd name="T21" fmla="*/ 3 h 33"/>
                  <a:gd name="T22" fmla="*/ 5 w 34"/>
                  <a:gd name="T23" fmla="*/ 5 h 33"/>
                  <a:gd name="T24" fmla="*/ 3 w 34"/>
                  <a:gd name="T25" fmla="*/ 8 h 33"/>
                  <a:gd name="T26" fmla="*/ 4 w 34"/>
                  <a:gd name="T27" fmla="*/ 14 h 33"/>
                  <a:gd name="T28" fmla="*/ 2 w 34"/>
                  <a:gd name="T29" fmla="*/ 18 h 33"/>
                  <a:gd name="T30" fmla="*/ 1 w 34"/>
                  <a:gd name="T31" fmla="*/ 21 h 33"/>
                  <a:gd name="T32" fmla="*/ 0 w 34"/>
                  <a:gd name="T33" fmla="*/ 24 h 33"/>
                  <a:gd name="T34" fmla="*/ 0 w 34"/>
                  <a:gd name="T35" fmla="*/ 29 h 33"/>
                  <a:gd name="T36" fmla="*/ 1 w 34"/>
                  <a:gd name="T37" fmla="*/ 30 h 33"/>
                  <a:gd name="T38" fmla="*/ 3 w 34"/>
                  <a:gd name="T39" fmla="*/ 31 h 33"/>
                  <a:gd name="T40" fmla="*/ 6 w 34"/>
                  <a:gd name="T41" fmla="*/ 31 h 33"/>
                  <a:gd name="T42" fmla="*/ 9 w 34"/>
                  <a:gd name="T43" fmla="*/ 29 h 33"/>
                  <a:gd name="T44" fmla="*/ 11 w 34"/>
                  <a:gd name="T45" fmla="*/ 27 h 33"/>
                  <a:gd name="T46" fmla="*/ 12 w 34"/>
                  <a:gd name="T47" fmla="*/ 26 h 33"/>
                  <a:gd name="T48" fmla="*/ 13 w 34"/>
                  <a:gd name="T49" fmla="*/ 26 h 33"/>
                  <a:gd name="T50" fmla="*/ 15 w 34"/>
                  <a:gd name="T51" fmla="*/ 25 h 33"/>
                  <a:gd name="T52" fmla="*/ 20 w 34"/>
                  <a:gd name="T53" fmla="*/ 23 h 33"/>
                  <a:gd name="T54" fmla="*/ 21 w 34"/>
                  <a:gd name="T55" fmla="*/ 22 h 33"/>
                  <a:gd name="T56" fmla="*/ 23 w 34"/>
                  <a:gd name="T57" fmla="*/ 19 h 33"/>
                  <a:gd name="T58" fmla="*/ 26 w 34"/>
                  <a:gd name="T59" fmla="*/ 17 h 33"/>
                  <a:gd name="T60" fmla="*/ 29 w 34"/>
                  <a:gd name="T61" fmla="*/ 13 h 33"/>
                  <a:gd name="T62" fmla="*/ 32 w 34"/>
                  <a:gd name="T63" fmla="*/ 11 h 33"/>
                  <a:gd name="T64" fmla="*/ 32 w 34"/>
                  <a:gd name="T65" fmla="*/ 7 h 33"/>
                  <a:gd name="T66" fmla="*/ 32 w 34"/>
                  <a:gd name="T67" fmla="*/ 5 h 33"/>
                  <a:gd name="T68" fmla="*/ 32 w 34"/>
                  <a:gd name="T69" fmla="*/ 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34" h="33">
                    <a:moveTo>
                      <a:pt x="32" y="4"/>
                    </a:moveTo>
                    <a:cubicBezTo>
                      <a:pt x="30" y="4"/>
                      <a:pt x="27" y="6"/>
                      <a:pt x="27" y="6"/>
                    </a:cubicBezTo>
                    <a:cubicBezTo>
                      <a:pt x="27" y="6"/>
                      <a:pt x="25" y="7"/>
                      <a:pt x="22" y="8"/>
                    </a:cubicBezTo>
                    <a:cubicBezTo>
                      <a:pt x="18" y="9"/>
                      <a:pt x="21" y="8"/>
                      <a:pt x="18" y="8"/>
                    </a:cubicBezTo>
                    <a:cubicBezTo>
                      <a:pt x="15" y="8"/>
                      <a:pt x="17" y="8"/>
                      <a:pt x="14" y="6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1" y="4"/>
                    </a:cubicBezTo>
                    <a:cubicBezTo>
                      <a:pt x="10" y="3"/>
                      <a:pt x="9" y="3"/>
                      <a:pt x="10" y="3"/>
                    </a:cubicBezTo>
                    <a:cubicBezTo>
                      <a:pt x="10" y="2"/>
                      <a:pt x="10" y="0"/>
                      <a:pt x="10" y="0"/>
                    </a:cubicBezTo>
                    <a:cubicBezTo>
                      <a:pt x="10" y="0"/>
                      <a:pt x="10" y="1"/>
                      <a:pt x="9" y="1"/>
                    </a:cubicBezTo>
                    <a:cubicBezTo>
                      <a:pt x="9" y="2"/>
                      <a:pt x="9" y="3"/>
                      <a:pt x="8" y="3"/>
                    </a:cubicBezTo>
                    <a:cubicBezTo>
                      <a:pt x="6" y="2"/>
                      <a:pt x="5" y="5"/>
                      <a:pt x="5" y="5"/>
                    </a:cubicBezTo>
                    <a:cubicBezTo>
                      <a:pt x="4" y="6"/>
                      <a:pt x="3" y="8"/>
                      <a:pt x="3" y="8"/>
                    </a:cubicBezTo>
                    <a:cubicBezTo>
                      <a:pt x="3" y="8"/>
                      <a:pt x="3" y="12"/>
                      <a:pt x="4" y="14"/>
                    </a:cubicBezTo>
                    <a:cubicBezTo>
                      <a:pt x="4" y="16"/>
                      <a:pt x="3" y="18"/>
                      <a:pt x="2" y="18"/>
                    </a:cubicBezTo>
                    <a:cubicBezTo>
                      <a:pt x="2" y="19"/>
                      <a:pt x="1" y="21"/>
                      <a:pt x="1" y="21"/>
                    </a:cubicBezTo>
                    <a:cubicBezTo>
                      <a:pt x="1" y="22"/>
                      <a:pt x="0" y="24"/>
                      <a:pt x="0" y="24"/>
                    </a:cubicBezTo>
                    <a:cubicBezTo>
                      <a:pt x="0" y="24"/>
                      <a:pt x="0" y="26"/>
                      <a:pt x="0" y="29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1" y="30"/>
                      <a:pt x="2" y="30"/>
                      <a:pt x="3" y="31"/>
                    </a:cubicBezTo>
                    <a:cubicBezTo>
                      <a:pt x="6" y="33"/>
                      <a:pt x="5" y="31"/>
                      <a:pt x="6" y="31"/>
                    </a:cubicBezTo>
                    <a:cubicBezTo>
                      <a:pt x="7" y="31"/>
                      <a:pt x="8" y="29"/>
                      <a:pt x="9" y="29"/>
                    </a:cubicBezTo>
                    <a:cubicBezTo>
                      <a:pt x="9" y="28"/>
                      <a:pt x="10" y="29"/>
                      <a:pt x="11" y="27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2" y="26"/>
                      <a:pt x="12" y="27"/>
                      <a:pt x="13" y="26"/>
                    </a:cubicBezTo>
                    <a:cubicBezTo>
                      <a:pt x="14" y="25"/>
                      <a:pt x="14" y="25"/>
                      <a:pt x="15" y="25"/>
                    </a:cubicBezTo>
                    <a:cubicBezTo>
                      <a:pt x="16" y="25"/>
                      <a:pt x="17" y="25"/>
                      <a:pt x="20" y="23"/>
                    </a:cubicBezTo>
                    <a:cubicBezTo>
                      <a:pt x="21" y="22"/>
                      <a:pt x="20" y="23"/>
                      <a:pt x="21" y="22"/>
                    </a:cubicBezTo>
                    <a:cubicBezTo>
                      <a:pt x="22" y="20"/>
                      <a:pt x="22" y="20"/>
                      <a:pt x="23" y="19"/>
                    </a:cubicBezTo>
                    <a:cubicBezTo>
                      <a:pt x="24" y="18"/>
                      <a:pt x="25" y="18"/>
                      <a:pt x="26" y="17"/>
                    </a:cubicBezTo>
                    <a:cubicBezTo>
                      <a:pt x="27" y="15"/>
                      <a:pt x="28" y="15"/>
                      <a:pt x="29" y="13"/>
                    </a:cubicBezTo>
                    <a:cubicBezTo>
                      <a:pt x="30" y="11"/>
                      <a:pt x="31" y="11"/>
                      <a:pt x="32" y="11"/>
                    </a:cubicBezTo>
                    <a:cubicBezTo>
                      <a:pt x="33" y="10"/>
                      <a:pt x="33" y="8"/>
                      <a:pt x="32" y="7"/>
                    </a:cubicBezTo>
                    <a:cubicBezTo>
                      <a:pt x="31" y="6"/>
                      <a:pt x="32" y="5"/>
                      <a:pt x="32" y="5"/>
                    </a:cubicBezTo>
                    <a:cubicBezTo>
                      <a:pt x="32" y="5"/>
                      <a:pt x="34" y="4"/>
                      <a:pt x="32" y="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41" name="Freeform 389"/>
              <p:cNvSpPr>
                <a:spLocks/>
              </p:cNvSpPr>
              <p:nvPr/>
            </p:nvSpPr>
            <p:spPr bwMode="auto">
              <a:xfrm>
                <a:off x="7091599" y="4133850"/>
                <a:ext cx="1065212" cy="850424"/>
              </a:xfrm>
              <a:custGeom>
                <a:avLst/>
                <a:gdLst>
                  <a:gd name="T0" fmla="*/ 269 w 344"/>
                  <a:gd name="T1" fmla="*/ 21 h 274"/>
                  <a:gd name="T2" fmla="*/ 248 w 344"/>
                  <a:gd name="T3" fmla="*/ 68 h 274"/>
                  <a:gd name="T4" fmla="*/ 227 w 344"/>
                  <a:gd name="T5" fmla="*/ 52 h 274"/>
                  <a:gd name="T6" fmla="*/ 225 w 344"/>
                  <a:gd name="T7" fmla="*/ 23 h 274"/>
                  <a:gd name="T8" fmla="*/ 225 w 344"/>
                  <a:gd name="T9" fmla="*/ 13 h 274"/>
                  <a:gd name="T10" fmla="*/ 214 w 344"/>
                  <a:gd name="T11" fmla="*/ 15 h 274"/>
                  <a:gd name="T12" fmla="*/ 202 w 344"/>
                  <a:gd name="T13" fmla="*/ 9 h 274"/>
                  <a:gd name="T14" fmla="*/ 193 w 344"/>
                  <a:gd name="T15" fmla="*/ 11 h 274"/>
                  <a:gd name="T16" fmla="*/ 182 w 344"/>
                  <a:gd name="T17" fmla="*/ 14 h 274"/>
                  <a:gd name="T18" fmla="*/ 166 w 344"/>
                  <a:gd name="T19" fmla="*/ 29 h 274"/>
                  <a:gd name="T20" fmla="*/ 158 w 344"/>
                  <a:gd name="T21" fmla="*/ 40 h 274"/>
                  <a:gd name="T22" fmla="*/ 145 w 344"/>
                  <a:gd name="T23" fmla="*/ 30 h 274"/>
                  <a:gd name="T24" fmla="*/ 136 w 344"/>
                  <a:gd name="T25" fmla="*/ 33 h 274"/>
                  <a:gd name="T26" fmla="*/ 123 w 344"/>
                  <a:gd name="T27" fmla="*/ 43 h 274"/>
                  <a:gd name="T28" fmla="*/ 119 w 344"/>
                  <a:gd name="T29" fmla="*/ 50 h 274"/>
                  <a:gd name="T30" fmla="*/ 112 w 344"/>
                  <a:gd name="T31" fmla="*/ 53 h 274"/>
                  <a:gd name="T32" fmla="*/ 112 w 344"/>
                  <a:gd name="T33" fmla="*/ 61 h 274"/>
                  <a:gd name="T34" fmla="*/ 105 w 344"/>
                  <a:gd name="T35" fmla="*/ 56 h 274"/>
                  <a:gd name="T36" fmla="*/ 14 w 344"/>
                  <a:gd name="T37" fmla="*/ 150 h 274"/>
                  <a:gd name="T38" fmla="*/ 8 w 344"/>
                  <a:gd name="T39" fmla="*/ 152 h 274"/>
                  <a:gd name="T40" fmla="*/ 13 w 344"/>
                  <a:gd name="T41" fmla="*/ 191 h 274"/>
                  <a:gd name="T42" fmla="*/ 5 w 344"/>
                  <a:gd name="T43" fmla="*/ 221 h 274"/>
                  <a:gd name="T44" fmla="*/ 4 w 344"/>
                  <a:gd name="T45" fmla="*/ 228 h 274"/>
                  <a:gd name="T46" fmla="*/ 31 w 344"/>
                  <a:gd name="T47" fmla="*/ 230 h 274"/>
                  <a:gd name="T48" fmla="*/ 51 w 344"/>
                  <a:gd name="T49" fmla="*/ 224 h 274"/>
                  <a:gd name="T50" fmla="*/ 71 w 344"/>
                  <a:gd name="T51" fmla="*/ 224 h 274"/>
                  <a:gd name="T52" fmla="*/ 103 w 344"/>
                  <a:gd name="T53" fmla="*/ 209 h 274"/>
                  <a:gd name="T54" fmla="*/ 142 w 344"/>
                  <a:gd name="T55" fmla="*/ 200 h 274"/>
                  <a:gd name="T56" fmla="*/ 160 w 344"/>
                  <a:gd name="T57" fmla="*/ 207 h 274"/>
                  <a:gd name="T58" fmla="*/ 165 w 344"/>
                  <a:gd name="T59" fmla="*/ 225 h 274"/>
                  <a:gd name="T60" fmla="*/ 172 w 344"/>
                  <a:gd name="T61" fmla="*/ 228 h 274"/>
                  <a:gd name="T62" fmla="*/ 191 w 344"/>
                  <a:gd name="T63" fmla="*/ 215 h 274"/>
                  <a:gd name="T64" fmla="*/ 186 w 344"/>
                  <a:gd name="T65" fmla="*/ 222 h 274"/>
                  <a:gd name="T66" fmla="*/ 173 w 344"/>
                  <a:gd name="T67" fmla="*/ 236 h 274"/>
                  <a:gd name="T68" fmla="*/ 187 w 344"/>
                  <a:gd name="T69" fmla="*/ 227 h 274"/>
                  <a:gd name="T70" fmla="*/ 182 w 344"/>
                  <a:gd name="T71" fmla="*/ 241 h 274"/>
                  <a:gd name="T72" fmla="*/ 192 w 344"/>
                  <a:gd name="T73" fmla="*/ 245 h 274"/>
                  <a:gd name="T74" fmla="*/ 195 w 344"/>
                  <a:gd name="T75" fmla="*/ 265 h 274"/>
                  <a:gd name="T76" fmla="*/ 202 w 344"/>
                  <a:gd name="T77" fmla="*/ 267 h 274"/>
                  <a:gd name="T78" fmla="*/ 218 w 344"/>
                  <a:gd name="T79" fmla="*/ 267 h 274"/>
                  <a:gd name="T80" fmla="*/ 226 w 344"/>
                  <a:gd name="T81" fmla="*/ 265 h 274"/>
                  <a:gd name="T82" fmla="*/ 227 w 344"/>
                  <a:gd name="T83" fmla="*/ 267 h 274"/>
                  <a:gd name="T84" fmla="*/ 233 w 344"/>
                  <a:gd name="T85" fmla="*/ 273 h 274"/>
                  <a:gd name="T86" fmla="*/ 257 w 344"/>
                  <a:gd name="T87" fmla="*/ 262 h 274"/>
                  <a:gd name="T88" fmla="*/ 286 w 344"/>
                  <a:gd name="T89" fmla="*/ 232 h 274"/>
                  <a:gd name="T90" fmla="*/ 322 w 344"/>
                  <a:gd name="T91" fmla="*/ 194 h 274"/>
                  <a:gd name="T92" fmla="*/ 336 w 344"/>
                  <a:gd name="T93" fmla="*/ 159 h 274"/>
                  <a:gd name="T94" fmla="*/ 340 w 344"/>
                  <a:gd name="T95" fmla="*/ 144 h 274"/>
                  <a:gd name="T96" fmla="*/ 337 w 344"/>
                  <a:gd name="T97" fmla="*/ 138 h 274"/>
                  <a:gd name="T98" fmla="*/ 327 w 344"/>
                  <a:gd name="T99" fmla="*/ 118 h 274"/>
                  <a:gd name="T100" fmla="*/ 321 w 344"/>
                  <a:gd name="T101" fmla="*/ 110 h 274"/>
                  <a:gd name="T102" fmla="*/ 314 w 344"/>
                  <a:gd name="T103" fmla="*/ 95 h 274"/>
                  <a:gd name="T104" fmla="*/ 313 w 344"/>
                  <a:gd name="T105" fmla="*/ 91 h 274"/>
                  <a:gd name="T106" fmla="*/ 307 w 344"/>
                  <a:gd name="T107" fmla="*/ 85 h 274"/>
                  <a:gd name="T108" fmla="*/ 299 w 344"/>
                  <a:gd name="T109" fmla="*/ 73 h 274"/>
                  <a:gd name="T110" fmla="*/ 296 w 344"/>
                  <a:gd name="T111" fmla="*/ 44 h 274"/>
                  <a:gd name="T112" fmla="*/ 283 w 344"/>
                  <a:gd name="T113" fmla="*/ 28 h 274"/>
                  <a:gd name="T114" fmla="*/ 279 w 344"/>
                  <a:gd name="T115" fmla="*/ 1 h 2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344" h="274">
                    <a:moveTo>
                      <a:pt x="278" y="0"/>
                    </a:moveTo>
                    <a:cubicBezTo>
                      <a:pt x="275" y="0"/>
                      <a:pt x="275" y="1"/>
                      <a:pt x="275" y="2"/>
                    </a:cubicBezTo>
                    <a:cubicBezTo>
                      <a:pt x="275" y="3"/>
                      <a:pt x="275" y="4"/>
                      <a:pt x="274" y="5"/>
                    </a:cubicBezTo>
                    <a:cubicBezTo>
                      <a:pt x="274" y="6"/>
                      <a:pt x="273" y="7"/>
                      <a:pt x="273" y="8"/>
                    </a:cubicBezTo>
                    <a:cubicBezTo>
                      <a:pt x="272" y="9"/>
                      <a:pt x="272" y="11"/>
                      <a:pt x="271" y="11"/>
                    </a:cubicBezTo>
                    <a:cubicBezTo>
                      <a:pt x="271" y="12"/>
                      <a:pt x="270" y="16"/>
                      <a:pt x="270" y="16"/>
                    </a:cubicBezTo>
                    <a:cubicBezTo>
                      <a:pt x="271" y="18"/>
                      <a:pt x="271" y="18"/>
                      <a:pt x="271" y="18"/>
                    </a:cubicBezTo>
                    <a:cubicBezTo>
                      <a:pt x="269" y="21"/>
                      <a:pt x="269" y="21"/>
                      <a:pt x="269" y="21"/>
                    </a:cubicBezTo>
                    <a:cubicBezTo>
                      <a:pt x="269" y="21"/>
                      <a:pt x="268" y="23"/>
                      <a:pt x="268" y="24"/>
                    </a:cubicBezTo>
                    <a:cubicBezTo>
                      <a:pt x="267" y="26"/>
                      <a:pt x="265" y="32"/>
                      <a:pt x="266" y="35"/>
                    </a:cubicBezTo>
                    <a:cubicBezTo>
                      <a:pt x="267" y="38"/>
                      <a:pt x="266" y="35"/>
                      <a:pt x="266" y="40"/>
                    </a:cubicBezTo>
                    <a:cubicBezTo>
                      <a:pt x="265" y="44"/>
                      <a:pt x="265" y="40"/>
                      <a:pt x="263" y="46"/>
                    </a:cubicBezTo>
                    <a:cubicBezTo>
                      <a:pt x="262" y="52"/>
                      <a:pt x="262" y="48"/>
                      <a:pt x="261" y="53"/>
                    </a:cubicBezTo>
                    <a:cubicBezTo>
                      <a:pt x="260" y="58"/>
                      <a:pt x="262" y="54"/>
                      <a:pt x="258" y="60"/>
                    </a:cubicBezTo>
                    <a:cubicBezTo>
                      <a:pt x="254" y="67"/>
                      <a:pt x="253" y="67"/>
                      <a:pt x="251" y="67"/>
                    </a:cubicBezTo>
                    <a:cubicBezTo>
                      <a:pt x="249" y="67"/>
                      <a:pt x="249" y="68"/>
                      <a:pt x="248" y="68"/>
                    </a:cubicBezTo>
                    <a:cubicBezTo>
                      <a:pt x="248" y="68"/>
                      <a:pt x="247" y="67"/>
                      <a:pt x="246" y="67"/>
                    </a:cubicBezTo>
                    <a:cubicBezTo>
                      <a:pt x="244" y="66"/>
                      <a:pt x="243" y="66"/>
                      <a:pt x="243" y="64"/>
                    </a:cubicBezTo>
                    <a:cubicBezTo>
                      <a:pt x="242" y="62"/>
                      <a:pt x="243" y="62"/>
                      <a:pt x="242" y="61"/>
                    </a:cubicBezTo>
                    <a:cubicBezTo>
                      <a:pt x="240" y="59"/>
                      <a:pt x="242" y="59"/>
                      <a:pt x="238" y="59"/>
                    </a:cubicBezTo>
                    <a:cubicBezTo>
                      <a:pt x="237" y="59"/>
                      <a:pt x="236" y="59"/>
                      <a:pt x="235" y="59"/>
                    </a:cubicBezTo>
                    <a:cubicBezTo>
                      <a:pt x="234" y="59"/>
                      <a:pt x="234" y="59"/>
                      <a:pt x="233" y="58"/>
                    </a:cubicBezTo>
                    <a:cubicBezTo>
                      <a:pt x="232" y="55"/>
                      <a:pt x="233" y="55"/>
                      <a:pt x="231" y="54"/>
                    </a:cubicBezTo>
                    <a:cubicBezTo>
                      <a:pt x="229" y="52"/>
                      <a:pt x="228" y="52"/>
                      <a:pt x="227" y="52"/>
                    </a:cubicBezTo>
                    <a:cubicBezTo>
                      <a:pt x="225" y="52"/>
                      <a:pt x="225" y="51"/>
                      <a:pt x="224" y="50"/>
                    </a:cubicBezTo>
                    <a:cubicBezTo>
                      <a:pt x="223" y="48"/>
                      <a:pt x="221" y="48"/>
                      <a:pt x="219" y="46"/>
                    </a:cubicBezTo>
                    <a:cubicBezTo>
                      <a:pt x="218" y="44"/>
                      <a:pt x="217" y="44"/>
                      <a:pt x="215" y="43"/>
                    </a:cubicBezTo>
                    <a:cubicBezTo>
                      <a:pt x="213" y="41"/>
                      <a:pt x="212" y="40"/>
                      <a:pt x="213" y="39"/>
                    </a:cubicBezTo>
                    <a:cubicBezTo>
                      <a:pt x="215" y="37"/>
                      <a:pt x="218" y="34"/>
                      <a:pt x="219" y="32"/>
                    </a:cubicBezTo>
                    <a:cubicBezTo>
                      <a:pt x="220" y="29"/>
                      <a:pt x="219" y="28"/>
                      <a:pt x="220" y="27"/>
                    </a:cubicBezTo>
                    <a:cubicBezTo>
                      <a:pt x="220" y="26"/>
                      <a:pt x="221" y="23"/>
                      <a:pt x="223" y="23"/>
                    </a:cubicBezTo>
                    <a:cubicBezTo>
                      <a:pt x="224" y="23"/>
                      <a:pt x="224" y="23"/>
                      <a:pt x="225" y="23"/>
                    </a:cubicBezTo>
                    <a:cubicBezTo>
                      <a:pt x="225" y="23"/>
                      <a:pt x="225" y="23"/>
                      <a:pt x="225" y="23"/>
                    </a:cubicBezTo>
                    <a:cubicBezTo>
                      <a:pt x="226" y="21"/>
                      <a:pt x="226" y="21"/>
                      <a:pt x="226" y="20"/>
                    </a:cubicBezTo>
                    <a:cubicBezTo>
                      <a:pt x="226" y="19"/>
                      <a:pt x="226" y="19"/>
                      <a:pt x="227" y="18"/>
                    </a:cubicBezTo>
                    <a:cubicBezTo>
                      <a:pt x="228" y="18"/>
                      <a:pt x="228" y="17"/>
                      <a:pt x="228" y="17"/>
                    </a:cubicBezTo>
                    <a:cubicBezTo>
                      <a:pt x="229" y="16"/>
                      <a:pt x="229" y="15"/>
                      <a:pt x="228" y="15"/>
                    </a:cubicBezTo>
                    <a:cubicBezTo>
                      <a:pt x="228" y="14"/>
                      <a:pt x="226" y="13"/>
                      <a:pt x="226" y="13"/>
                    </a:cubicBezTo>
                    <a:cubicBezTo>
                      <a:pt x="226" y="13"/>
                      <a:pt x="226" y="13"/>
                      <a:pt x="225" y="13"/>
                    </a:cubicBezTo>
                    <a:cubicBezTo>
                      <a:pt x="225" y="13"/>
                      <a:pt x="225" y="13"/>
                      <a:pt x="225" y="13"/>
                    </a:cubicBezTo>
                    <a:cubicBezTo>
                      <a:pt x="224" y="14"/>
                      <a:pt x="224" y="15"/>
                      <a:pt x="224" y="15"/>
                    </a:cubicBezTo>
                    <a:cubicBezTo>
                      <a:pt x="223" y="16"/>
                      <a:pt x="223" y="17"/>
                      <a:pt x="223" y="17"/>
                    </a:cubicBezTo>
                    <a:cubicBezTo>
                      <a:pt x="222" y="17"/>
                      <a:pt x="222" y="17"/>
                      <a:pt x="222" y="17"/>
                    </a:cubicBezTo>
                    <a:cubicBezTo>
                      <a:pt x="222" y="16"/>
                      <a:pt x="221" y="15"/>
                      <a:pt x="221" y="15"/>
                    </a:cubicBezTo>
                    <a:cubicBezTo>
                      <a:pt x="221" y="15"/>
                      <a:pt x="221" y="14"/>
                      <a:pt x="219" y="14"/>
                    </a:cubicBezTo>
                    <a:cubicBezTo>
                      <a:pt x="219" y="14"/>
                      <a:pt x="219" y="14"/>
                      <a:pt x="219" y="14"/>
                    </a:cubicBezTo>
                    <a:cubicBezTo>
                      <a:pt x="217" y="14"/>
                      <a:pt x="219" y="14"/>
                      <a:pt x="217" y="14"/>
                    </a:cubicBezTo>
                    <a:cubicBezTo>
                      <a:pt x="215" y="14"/>
                      <a:pt x="215" y="15"/>
                      <a:pt x="214" y="15"/>
                    </a:cubicBezTo>
                    <a:cubicBezTo>
                      <a:pt x="214" y="15"/>
                      <a:pt x="214" y="15"/>
                      <a:pt x="213" y="15"/>
                    </a:cubicBezTo>
                    <a:cubicBezTo>
                      <a:pt x="212" y="14"/>
                      <a:pt x="212" y="14"/>
                      <a:pt x="211" y="13"/>
                    </a:cubicBezTo>
                    <a:cubicBezTo>
                      <a:pt x="211" y="13"/>
                      <a:pt x="211" y="12"/>
                      <a:pt x="210" y="12"/>
                    </a:cubicBezTo>
                    <a:cubicBezTo>
                      <a:pt x="210" y="12"/>
                      <a:pt x="210" y="12"/>
                      <a:pt x="209" y="12"/>
                    </a:cubicBezTo>
                    <a:cubicBezTo>
                      <a:pt x="208" y="12"/>
                      <a:pt x="209" y="13"/>
                      <a:pt x="209" y="13"/>
                    </a:cubicBezTo>
                    <a:cubicBezTo>
                      <a:pt x="209" y="13"/>
                      <a:pt x="209" y="13"/>
                      <a:pt x="208" y="13"/>
                    </a:cubicBezTo>
                    <a:cubicBezTo>
                      <a:pt x="204" y="11"/>
                      <a:pt x="204" y="11"/>
                      <a:pt x="203" y="10"/>
                    </a:cubicBezTo>
                    <a:cubicBezTo>
                      <a:pt x="202" y="10"/>
                      <a:pt x="203" y="9"/>
                      <a:pt x="202" y="9"/>
                    </a:cubicBezTo>
                    <a:cubicBezTo>
                      <a:pt x="202" y="9"/>
                      <a:pt x="202" y="9"/>
                      <a:pt x="201" y="9"/>
                    </a:cubicBezTo>
                    <a:cubicBezTo>
                      <a:pt x="200" y="10"/>
                      <a:pt x="200" y="10"/>
                      <a:pt x="200" y="10"/>
                    </a:cubicBezTo>
                    <a:cubicBezTo>
                      <a:pt x="200" y="10"/>
                      <a:pt x="199" y="10"/>
                      <a:pt x="199" y="10"/>
                    </a:cubicBezTo>
                    <a:cubicBezTo>
                      <a:pt x="197" y="8"/>
                      <a:pt x="197" y="7"/>
                      <a:pt x="196" y="7"/>
                    </a:cubicBezTo>
                    <a:cubicBezTo>
                      <a:pt x="196" y="7"/>
                      <a:pt x="195" y="7"/>
                      <a:pt x="195" y="7"/>
                    </a:cubicBezTo>
                    <a:cubicBezTo>
                      <a:pt x="195" y="7"/>
                      <a:pt x="195" y="7"/>
                      <a:pt x="195" y="7"/>
                    </a:cubicBezTo>
                    <a:cubicBezTo>
                      <a:pt x="194" y="7"/>
                      <a:pt x="194" y="7"/>
                      <a:pt x="193" y="8"/>
                    </a:cubicBezTo>
                    <a:cubicBezTo>
                      <a:pt x="193" y="10"/>
                      <a:pt x="193" y="10"/>
                      <a:pt x="193" y="11"/>
                    </a:cubicBezTo>
                    <a:cubicBezTo>
                      <a:pt x="193" y="12"/>
                      <a:pt x="193" y="14"/>
                      <a:pt x="191" y="14"/>
                    </a:cubicBezTo>
                    <a:cubicBezTo>
                      <a:pt x="191" y="15"/>
                      <a:pt x="190" y="15"/>
                      <a:pt x="190" y="15"/>
                    </a:cubicBezTo>
                    <a:cubicBezTo>
                      <a:pt x="190" y="15"/>
                      <a:pt x="190" y="15"/>
                      <a:pt x="190" y="15"/>
                    </a:cubicBezTo>
                    <a:cubicBezTo>
                      <a:pt x="189" y="15"/>
                      <a:pt x="189" y="15"/>
                      <a:pt x="189" y="15"/>
                    </a:cubicBezTo>
                    <a:cubicBezTo>
                      <a:pt x="189" y="15"/>
                      <a:pt x="188" y="15"/>
                      <a:pt x="188" y="15"/>
                    </a:cubicBezTo>
                    <a:cubicBezTo>
                      <a:pt x="187" y="15"/>
                      <a:pt x="186" y="15"/>
                      <a:pt x="186" y="15"/>
                    </a:cubicBezTo>
                    <a:cubicBezTo>
                      <a:pt x="185" y="15"/>
                      <a:pt x="185" y="15"/>
                      <a:pt x="184" y="15"/>
                    </a:cubicBezTo>
                    <a:cubicBezTo>
                      <a:pt x="183" y="15"/>
                      <a:pt x="182" y="14"/>
                      <a:pt x="182" y="14"/>
                    </a:cubicBezTo>
                    <a:cubicBezTo>
                      <a:pt x="181" y="14"/>
                      <a:pt x="181" y="14"/>
                      <a:pt x="180" y="14"/>
                    </a:cubicBezTo>
                    <a:cubicBezTo>
                      <a:pt x="178" y="15"/>
                      <a:pt x="175" y="17"/>
                      <a:pt x="174" y="18"/>
                    </a:cubicBezTo>
                    <a:cubicBezTo>
                      <a:pt x="172" y="20"/>
                      <a:pt x="173" y="20"/>
                      <a:pt x="172" y="21"/>
                    </a:cubicBezTo>
                    <a:cubicBezTo>
                      <a:pt x="171" y="22"/>
                      <a:pt x="170" y="21"/>
                      <a:pt x="171" y="23"/>
                    </a:cubicBezTo>
                    <a:cubicBezTo>
                      <a:pt x="171" y="25"/>
                      <a:pt x="172" y="25"/>
                      <a:pt x="171" y="26"/>
                    </a:cubicBezTo>
                    <a:cubicBezTo>
                      <a:pt x="170" y="26"/>
                      <a:pt x="169" y="26"/>
                      <a:pt x="168" y="27"/>
                    </a:cubicBezTo>
                    <a:cubicBezTo>
                      <a:pt x="168" y="27"/>
                      <a:pt x="168" y="27"/>
                      <a:pt x="167" y="27"/>
                    </a:cubicBezTo>
                    <a:cubicBezTo>
                      <a:pt x="167" y="27"/>
                      <a:pt x="167" y="27"/>
                      <a:pt x="166" y="29"/>
                    </a:cubicBezTo>
                    <a:cubicBezTo>
                      <a:pt x="166" y="31"/>
                      <a:pt x="167" y="30"/>
                      <a:pt x="165" y="32"/>
                    </a:cubicBezTo>
                    <a:cubicBezTo>
                      <a:pt x="163" y="34"/>
                      <a:pt x="162" y="33"/>
                      <a:pt x="163" y="35"/>
                    </a:cubicBezTo>
                    <a:cubicBezTo>
                      <a:pt x="163" y="37"/>
                      <a:pt x="165" y="38"/>
                      <a:pt x="165" y="38"/>
                    </a:cubicBezTo>
                    <a:cubicBezTo>
                      <a:pt x="166" y="39"/>
                      <a:pt x="168" y="39"/>
                      <a:pt x="166" y="40"/>
                    </a:cubicBezTo>
                    <a:cubicBezTo>
                      <a:pt x="165" y="41"/>
                      <a:pt x="163" y="42"/>
                      <a:pt x="163" y="42"/>
                    </a:cubicBezTo>
                    <a:cubicBezTo>
                      <a:pt x="162" y="42"/>
                      <a:pt x="162" y="42"/>
                      <a:pt x="162" y="42"/>
                    </a:cubicBezTo>
                    <a:cubicBezTo>
                      <a:pt x="162" y="42"/>
                      <a:pt x="161" y="42"/>
                      <a:pt x="160" y="41"/>
                    </a:cubicBezTo>
                    <a:cubicBezTo>
                      <a:pt x="159" y="40"/>
                      <a:pt x="160" y="40"/>
                      <a:pt x="158" y="40"/>
                    </a:cubicBezTo>
                    <a:cubicBezTo>
                      <a:pt x="156" y="40"/>
                      <a:pt x="156" y="39"/>
                      <a:pt x="156" y="39"/>
                    </a:cubicBezTo>
                    <a:cubicBezTo>
                      <a:pt x="156" y="39"/>
                      <a:pt x="155" y="40"/>
                      <a:pt x="155" y="40"/>
                    </a:cubicBezTo>
                    <a:cubicBezTo>
                      <a:pt x="155" y="40"/>
                      <a:pt x="153" y="42"/>
                      <a:pt x="153" y="42"/>
                    </a:cubicBezTo>
                    <a:cubicBezTo>
                      <a:pt x="150" y="46"/>
                      <a:pt x="150" y="46"/>
                      <a:pt x="150" y="46"/>
                    </a:cubicBezTo>
                    <a:cubicBezTo>
                      <a:pt x="150" y="46"/>
                      <a:pt x="151" y="42"/>
                      <a:pt x="151" y="40"/>
                    </a:cubicBezTo>
                    <a:cubicBezTo>
                      <a:pt x="152" y="38"/>
                      <a:pt x="153" y="39"/>
                      <a:pt x="152" y="37"/>
                    </a:cubicBezTo>
                    <a:cubicBezTo>
                      <a:pt x="150" y="35"/>
                      <a:pt x="150" y="36"/>
                      <a:pt x="149" y="34"/>
                    </a:cubicBezTo>
                    <a:cubicBezTo>
                      <a:pt x="148" y="32"/>
                      <a:pt x="148" y="31"/>
                      <a:pt x="145" y="30"/>
                    </a:cubicBezTo>
                    <a:cubicBezTo>
                      <a:pt x="144" y="30"/>
                      <a:pt x="143" y="30"/>
                      <a:pt x="143" y="30"/>
                    </a:cubicBezTo>
                    <a:cubicBezTo>
                      <a:pt x="142" y="30"/>
                      <a:pt x="142" y="30"/>
                      <a:pt x="142" y="30"/>
                    </a:cubicBezTo>
                    <a:cubicBezTo>
                      <a:pt x="141" y="30"/>
                      <a:pt x="140" y="30"/>
                      <a:pt x="140" y="31"/>
                    </a:cubicBezTo>
                    <a:cubicBezTo>
                      <a:pt x="139" y="32"/>
                      <a:pt x="139" y="33"/>
                      <a:pt x="138" y="33"/>
                    </a:cubicBezTo>
                    <a:cubicBezTo>
                      <a:pt x="137" y="33"/>
                      <a:pt x="137" y="33"/>
                      <a:pt x="137" y="33"/>
                    </a:cubicBezTo>
                    <a:cubicBezTo>
                      <a:pt x="137" y="33"/>
                      <a:pt x="137" y="33"/>
                      <a:pt x="136" y="33"/>
                    </a:cubicBezTo>
                    <a:cubicBezTo>
                      <a:pt x="136" y="33"/>
                      <a:pt x="136" y="33"/>
                      <a:pt x="136" y="33"/>
                    </a:cubicBezTo>
                    <a:cubicBezTo>
                      <a:pt x="136" y="33"/>
                      <a:pt x="136" y="33"/>
                      <a:pt x="136" y="33"/>
                    </a:cubicBezTo>
                    <a:cubicBezTo>
                      <a:pt x="135" y="33"/>
                      <a:pt x="134" y="33"/>
                      <a:pt x="133" y="35"/>
                    </a:cubicBezTo>
                    <a:cubicBezTo>
                      <a:pt x="132" y="36"/>
                      <a:pt x="132" y="35"/>
                      <a:pt x="131" y="36"/>
                    </a:cubicBezTo>
                    <a:cubicBezTo>
                      <a:pt x="131" y="37"/>
                      <a:pt x="130" y="37"/>
                      <a:pt x="128" y="37"/>
                    </a:cubicBezTo>
                    <a:cubicBezTo>
                      <a:pt x="127" y="38"/>
                      <a:pt x="127" y="38"/>
                      <a:pt x="127" y="39"/>
                    </a:cubicBezTo>
                    <a:cubicBezTo>
                      <a:pt x="127" y="40"/>
                      <a:pt x="127" y="40"/>
                      <a:pt x="127" y="41"/>
                    </a:cubicBezTo>
                    <a:cubicBezTo>
                      <a:pt x="127" y="42"/>
                      <a:pt x="126" y="42"/>
                      <a:pt x="124" y="43"/>
                    </a:cubicBezTo>
                    <a:cubicBezTo>
                      <a:pt x="124" y="43"/>
                      <a:pt x="124" y="43"/>
                      <a:pt x="124" y="43"/>
                    </a:cubicBezTo>
                    <a:cubicBezTo>
                      <a:pt x="124" y="43"/>
                      <a:pt x="124" y="43"/>
                      <a:pt x="123" y="43"/>
                    </a:cubicBezTo>
                    <a:cubicBezTo>
                      <a:pt x="123" y="42"/>
                      <a:pt x="123" y="42"/>
                      <a:pt x="123" y="42"/>
                    </a:cubicBezTo>
                    <a:cubicBezTo>
                      <a:pt x="123" y="42"/>
                      <a:pt x="123" y="43"/>
                      <a:pt x="122" y="43"/>
                    </a:cubicBezTo>
                    <a:cubicBezTo>
                      <a:pt x="122" y="44"/>
                      <a:pt x="122" y="44"/>
                      <a:pt x="121" y="45"/>
                    </a:cubicBezTo>
                    <a:cubicBezTo>
                      <a:pt x="120" y="46"/>
                      <a:pt x="120" y="45"/>
                      <a:pt x="120" y="47"/>
                    </a:cubicBezTo>
                    <a:cubicBezTo>
                      <a:pt x="120" y="49"/>
                      <a:pt x="119" y="49"/>
                      <a:pt x="119" y="50"/>
                    </a:cubicBezTo>
                    <a:cubicBezTo>
                      <a:pt x="119" y="50"/>
                      <a:pt x="119" y="50"/>
                      <a:pt x="119" y="50"/>
                    </a:cubicBezTo>
                    <a:cubicBezTo>
                      <a:pt x="119" y="50"/>
                      <a:pt x="119" y="50"/>
                      <a:pt x="119" y="50"/>
                    </a:cubicBezTo>
                    <a:cubicBezTo>
                      <a:pt x="119" y="50"/>
                      <a:pt x="119" y="50"/>
                      <a:pt x="119" y="50"/>
                    </a:cubicBezTo>
                    <a:cubicBezTo>
                      <a:pt x="119" y="50"/>
                      <a:pt x="119" y="50"/>
                      <a:pt x="119" y="50"/>
                    </a:cubicBezTo>
                    <a:cubicBezTo>
                      <a:pt x="119" y="52"/>
                      <a:pt x="118" y="52"/>
                      <a:pt x="119" y="53"/>
                    </a:cubicBezTo>
                    <a:cubicBezTo>
                      <a:pt x="119" y="54"/>
                      <a:pt x="121" y="55"/>
                      <a:pt x="121" y="55"/>
                    </a:cubicBezTo>
                    <a:cubicBezTo>
                      <a:pt x="121" y="55"/>
                      <a:pt x="120" y="55"/>
                      <a:pt x="119" y="55"/>
                    </a:cubicBezTo>
                    <a:cubicBezTo>
                      <a:pt x="118" y="55"/>
                      <a:pt x="117" y="55"/>
                      <a:pt x="117" y="55"/>
                    </a:cubicBezTo>
                    <a:cubicBezTo>
                      <a:pt x="116" y="53"/>
                      <a:pt x="116" y="54"/>
                      <a:pt x="115" y="53"/>
                    </a:cubicBezTo>
                    <a:cubicBezTo>
                      <a:pt x="114" y="53"/>
                      <a:pt x="114" y="53"/>
                      <a:pt x="113" y="53"/>
                    </a:cubicBezTo>
                    <a:cubicBezTo>
                      <a:pt x="113" y="53"/>
                      <a:pt x="113" y="53"/>
                      <a:pt x="112" y="53"/>
                    </a:cubicBezTo>
                    <a:cubicBezTo>
                      <a:pt x="111" y="54"/>
                      <a:pt x="111" y="53"/>
                      <a:pt x="111" y="54"/>
                    </a:cubicBezTo>
                    <a:cubicBezTo>
                      <a:pt x="110" y="55"/>
                      <a:pt x="110" y="57"/>
                      <a:pt x="110" y="57"/>
                    </a:cubicBezTo>
                    <a:cubicBezTo>
                      <a:pt x="110" y="57"/>
                      <a:pt x="110" y="58"/>
                      <a:pt x="111" y="58"/>
                    </a:cubicBezTo>
                    <a:cubicBezTo>
                      <a:pt x="111" y="59"/>
                      <a:pt x="112" y="59"/>
                      <a:pt x="112" y="59"/>
                    </a:cubicBezTo>
                    <a:cubicBezTo>
                      <a:pt x="113" y="60"/>
                      <a:pt x="113" y="61"/>
                      <a:pt x="112" y="61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12" y="61"/>
                      <a:pt x="112" y="61"/>
                      <a:pt x="112" y="61"/>
                    </a:cubicBezTo>
                    <a:cubicBezTo>
                      <a:pt x="111" y="62"/>
                      <a:pt x="110" y="62"/>
                      <a:pt x="110" y="63"/>
                    </a:cubicBezTo>
                    <a:cubicBezTo>
                      <a:pt x="110" y="64"/>
                      <a:pt x="110" y="66"/>
                      <a:pt x="110" y="66"/>
                    </a:cubicBezTo>
                    <a:cubicBezTo>
                      <a:pt x="110" y="66"/>
                      <a:pt x="109" y="65"/>
                      <a:pt x="108" y="63"/>
                    </a:cubicBezTo>
                    <a:cubicBezTo>
                      <a:pt x="107" y="61"/>
                      <a:pt x="107" y="62"/>
                      <a:pt x="107" y="60"/>
                    </a:cubicBezTo>
                    <a:cubicBezTo>
                      <a:pt x="107" y="58"/>
                      <a:pt x="106" y="56"/>
                      <a:pt x="106" y="55"/>
                    </a:cubicBezTo>
                    <a:cubicBezTo>
                      <a:pt x="106" y="55"/>
                      <a:pt x="106" y="55"/>
                      <a:pt x="106" y="55"/>
                    </a:cubicBezTo>
                    <a:cubicBezTo>
                      <a:pt x="106" y="55"/>
                      <a:pt x="106" y="55"/>
                      <a:pt x="105" y="56"/>
                    </a:cubicBezTo>
                    <a:cubicBezTo>
                      <a:pt x="103" y="57"/>
                      <a:pt x="102" y="58"/>
                      <a:pt x="101" y="58"/>
                    </a:cubicBezTo>
                    <a:cubicBezTo>
                      <a:pt x="101" y="59"/>
                      <a:pt x="101" y="59"/>
                      <a:pt x="101" y="59"/>
                    </a:cubicBezTo>
                    <a:cubicBezTo>
                      <a:pt x="101" y="150"/>
                      <a:pt x="101" y="150"/>
                      <a:pt x="101" y="150"/>
                    </a:cubicBezTo>
                    <a:cubicBezTo>
                      <a:pt x="16" y="150"/>
                      <a:pt x="16" y="150"/>
                      <a:pt x="16" y="150"/>
                    </a:cubicBezTo>
                    <a:cubicBezTo>
                      <a:pt x="16" y="150"/>
                      <a:pt x="16" y="151"/>
                      <a:pt x="16" y="151"/>
                    </a:cubicBezTo>
                    <a:cubicBezTo>
                      <a:pt x="15" y="151"/>
                      <a:pt x="15" y="151"/>
                      <a:pt x="15" y="151"/>
                    </a:cubicBezTo>
                    <a:cubicBezTo>
                      <a:pt x="14" y="151"/>
                      <a:pt x="14" y="151"/>
                      <a:pt x="14" y="150"/>
                    </a:cubicBezTo>
                    <a:cubicBezTo>
                      <a:pt x="14" y="150"/>
                      <a:pt x="14" y="150"/>
                      <a:pt x="14" y="150"/>
                    </a:cubicBezTo>
                    <a:cubicBezTo>
                      <a:pt x="13" y="150"/>
                      <a:pt x="13" y="150"/>
                      <a:pt x="13" y="150"/>
                    </a:cubicBezTo>
                    <a:cubicBezTo>
                      <a:pt x="13" y="150"/>
                      <a:pt x="13" y="150"/>
                      <a:pt x="13" y="151"/>
                    </a:cubicBezTo>
                    <a:cubicBezTo>
                      <a:pt x="13" y="151"/>
                      <a:pt x="14" y="152"/>
                      <a:pt x="13" y="152"/>
                    </a:cubicBezTo>
                    <a:cubicBezTo>
                      <a:pt x="12" y="152"/>
                      <a:pt x="11" y="152"/>
                      <a:pt x="11" y="151"/>
                    </a:cubicBezTo>
                    <a:cubicBezTo>
                      <a:pt x="10" y="151"/>
                      <a:pt x="10" y="150"/>
                      <a:pt x="10" y="150"/>
                    </a:cubicBezTo>
                    <a:cubicBezTo>
                      <a:pt x="10" y="150"/>
                      <a:pt x="10" y="150"/>
                      <a:pt x="10" y="150"/>
                    </a:cubicBezTo>
                    <a:cubicBezTo>
                      <a:pt x="8" y="150"/>
                      <a:pt x="8" y="150"/>
                      <a:pt x="8" y="150"/>
                    </a:cubicBezTo>
                    <a:cubicBezTo>
                      <a:pt x="8" y="151"/>
                      <a:pt x="8" y="152"/>
                      <a:pt x="8" y="152"/>
                    </a:cubicBezTo>
                    <a:cubicBezTo>
                      <a:pt x="9" y="153"/>
                      <a:pt x="10" y="156"/>
                      <a:pt x="11" y="156"/>
                    </a:cubicBezTo>
                    <a:cubicBezTo>
                      <a:pt x="11" y="156"/>
                      <a:pt x="12" y="157"/>
                      <a:pt x="12" y="159"/>
                    </a:cubicBezTo>
                    <a:cubicBezTo>
                      <a:pt x="12" y="160"/>
                      <a:pt x="13" y="164"/>
                      <a:pt x="12" y="165"/>
                    </a:cubicBezTo>
                    <a:cubicBezTo>
                      <a:pt x="12" y="166"/>
                      <a:pt x="11" y="168"/>
                      <a:pt x="12" y="169"/>
                    </a:cubicBezTo>
                    <a:cubicBezTo>
                      <a:pt x="13" y="170"/>
                      <a:pt x="13" y="170"/>
                      <a:pt x="13" y="172"/>
                    </a:cubicBezTo>
                    <a:cubicBezTo>
                      <a:pt x="14" y="175"/>
                      <a:pt x="15" y="177"/>
                      <a:pt x="15" y="178"/>
                    </a:cubicBezTo>
                    <a:cubicBezTo>
                      <a:pt x="15" y="179"/>
                      <a:pt x="15" y="181"/>
                      <a:pt x="14" y="184"/>
                    </a:cubicBezTo>
                    <a:cubicBezTo>
                      <a:pt x="13" y="187"/>
                      <a:pt x="12" y="190"/>
                      <a:pt x="13" y="191"/>
                    </a:cubicBezTo>
                    <a:cubicBezTo>
                      <a:pt x="13" y="193"/>
                      <a:pt x="12" y="195"/>
                      <a:pt x="14" y="197"/>
                    </a:cubicBezTo>
                    <a:cubicBezTo>
                      <a:pt x="15" y="199"/>
                      <a:pt x="15" y="202"/>
                      <a:pt x="15" y="204"/>
                    </a:cubicBezTo>
                    <a:cubicBezTo>
                      <a:pt x="14" y="205"/>
                      <a:pt x="14" y="208"/>
                      <a:pt x="13" y="209"/>
                    </a:cubicBezTo>
                    <a:cubicBezTo>
                      <a:pt x="12" y="210"/>
                      <a:pt x="11" y="212"/>
                      <a:pt x="11" y="213"/>
                    </a:cubicBezTo>
                    <a:cubicBezTo>
                      <a:pt x="10" y="214"/>
                      <a:pt x="10" y="217"/>
                      <a:pt x="10" y="218"/>
                    </a:cubicBezTo>
                    <a:cubicBezTo>
                      <a:pt x="9" y="219"/>
                      <a:pt x="8" y="220"/>
                      <a:pt x="7" y="220"/>
                    </a:cubicBezTo>
                    <a:cubicBezTo>
                      <a:pt x="6" y="221"/>
                      <a:pt x="7" y="221"/>
                      <a:pt x="5" y="221"/>
                    </a:cubicBezTo>
                    <a:cubicBezTo>
                      <a:pt x="5" y="221"/>
                      <a:pt x="5" y="221"/>
                      <a:pt x="5" y="221"/>
                    </a:cubicBezTo>
                    <a:cubicBezTo>
                      <a:pt x="4" y="221"/>
                      <a:pt x="3" y="221"/>
                      <a:pt x="3" y="221"/>
                    </a:cubicBezTo>
                    <a:cubicBezTo>
                      <a:pt x="3" y="221"/>
                      <a:pt x="2" y="221"/>
                      <a:pt x="2" y="221"/>
                    </a:cubicBezTo>
                    <a:cubicBezTo>
                      <a:pt x="2" y="223"/>
                      <a:pt x="1" y="224"/>
                      <a:pt x="1" y="225"/>
                    </a:cubicBezTo>
                    <a:cubicBezTo>
                      <a:pt x="1" y="226"/>
                      <a:pt x="0" y="227"/>
                      <a:pt x="1" y="228"/>
                    </a:cubicBezTo>
                    <a:cubicBezTo>
                      <a:pt x="1" y="228"/>
                      <a:pt x="1" y="228"/>
                      <a:pt x="2" y="228"/>
                    </a:cubicBezTo>
                    <a:cubicBezTo>
                      <a:pt x="2" y="228"/>
                      <a:pt x="2" y="228"/>
                      <a:pt x="2" y="228"/>
                    </a:cubicBezTo>
                    <a:cubicBezTo>
                      <a:pt x="2" y="228"/>
                      <a:pt x="3" y="228"/>
                      <a:pt x="3" y="228"/>
                    </a:cubicBezTo>
                    <a:cubicBezTo>
                      <a:pt x="3" y="228"/>
                      <a:pt x="3" y="228"/>
                      <a:pt x="4" y="228"/>
                    </a:cubicBezTo>
                    <a:cubicBezTo>
                      <a:pt x="4" y="228"/>
                      <a:pt x="4" y="230"/>
                      <a:pt x="6" y="231"/>
                    </a:cubicBezTo>
                    <a:cubicBezTo>
                      <a:pt x="8" y="232"/>
                      <a:pt x="10" y="236"/>
                      <a:pt x="11" y="236"/>
                    </a:cubicBezTo>
                    <a:cubicBezTo>
                      <a:pt x="13" y="236"/>
                      <a:pt x="15" y="234"/>
                      <a:pt x="16" y="234"/>
                    </a:cubicBezTo>
                    <a:cubicBezTo>
                      <a:pt x="16" y="234"/>
                      <a:pt x="17" y="235"/>
                      <a:pt x="17" y="235"/>
                    </a:cubicBezTo>
                    <a:cubicBezTo>
                      <a:pt x="18" y="235"/>
                      <a:pt x="19" y="236"/>
                      <a:pt x="21" y="236"/>
                    </a:cubicBezTo>
                    <a:cubicBezTo>
                      <a:pt x="21" y="236"/>
                      <a:pt x="22" y="236"/>
                      <a:pt x="22" y="236"/>
                    </a:cubicBezTo>
                    <a:cubicBezTo>
                      <a:pt x="24" y="234"/>
                      <a:pt x="25" y="233"/>
                      <a:pt x="26" y="233"/>
                    </a:cubicBezTo>
                    <a:cubicBezTo>
                      <a:pt x="27" y="232"/>
                      <a:pt x="28" y="230"/>
                      <a:pt x="31" y="230"/>
                    </a:cubicBezTo>
                    <a:cubicBezTo>
                      <a:pt x="32" y="230"/>
                      <a:pt x="32" y="230"/>
                      <a:pt x="32" y="230"/>
                    </a:cubicBezTo>
                    <a:cubicBezTo>
                      <a:pt x="33" y="230"/>
                      <a:pt x="33" y="230"/>
                      <a:pt x="33" y="230"/>
                    </a:cubicBezTo>
                    <a:cubicBezTo>
                      <a:pt x="33" y="230"/>
                      <a:pt x="33" y="230"/>
                      <a:pt x="34" y="230"/>
                    </a:cubicBezTo>
                    <a:cubicBezTo>
                      <a:pt x="34" y="230"/>
                      <a:pt x="34" y="230"/>
                      <a:pt x="35" y="229"/>
                    </a:cubicBezTo>
                    <a:cubicBezTo>
                      <a:pt x="37" y="228"/>
                      <a:pt x="39" y="224"/>
                      <a:pt x="41" y="224"/>
                    </a:cubicBezTo>
                    <a:cubicBezTo>
                      <a:pt x="44" y="224"/>
                      <a:pt x="44" y="224"/>
                      <a:pt x="45" y="224"/>
                    </a:cubicBezTo>
                    <a:cubicBezTo>
                      <a:pt x="45" y="224"/>
                      <a:pt x="46" y="224"/>
                      <a:pt x="46" y="224"/>
                    </a:cubicBezTo>
                    <a:cubicBezTo>
                      <a:pt x="49" y="224"/>
                      <a:pt x="49" y="224"/>
                      <a:pt x="51" y="224"/>
                    </a:cubicBezTo>
                    <a:cubicBezTo>
                      <a:pt x="53" y="223"/>
                      <a:pt x="53" y="223"/>
                      <a:pt x="54" y="223"/>
                    </a:cubicBezTo>
                    <a:cubicBezTo>
                      <a:pt x="54" y="223"/>
                      <a:pt x="55" y="223"/>
                      <a:pt x="56" y="223"/>
                    </a:cubicBezTo>
                    <a:cubicBezTo>
                      <a:pt x="58" y="224"/>
                      <a:pt x="58" y="224"/>
                      <a:pt x="59" y="224"/>
                    </a:cubicBezTo>
                    <a:cubicBezTo>
                      <a:pt x="60" y="225"/>
                      <a:pt x="60" y="225"/>
                      <a:pt x="61" y="225"/>
                    </a:cubicBezTo>
                    <a:cubicBezTo>
                      <a:pt x="62" y="225"/>
                      <a:pt x="62" y="224"/>
                      <a:pt x="64" y="224"/>
                    </a:cubicBezTo>
                    <a:cubicBezTo>
                      <a:pt x="65" y="224"/>
                      <a:pt x="66" y="224"/>
                      <a:pt x="67" y="224"/>
                    </a:cubicBezTo>
                    <a:cubicBezTo>
                      <a:pt x="68" y="224"/>
                      <a:pt x="68" y="224"/>
                      <a:pt x="68" y="224"/>
                    </a:cubicBezTo>
                    <a:cubicBezTo>
                      <a:pt x="69" y="224"/>
                      <a:pt x="70" y="224"/>
                      <a:pt x="71" y="224"/>
                    </a:cubicBezTo>
                    <a:cubicBezTo>
                      <a:pt x="72" y="224"/>
                      <a:pt x="72" y="224"/>
                      <a:pt x="72" y="224"/>
                    </a:cubicBezTo>
                    <a:cubicBezTo>
                      <a:pt x="73" y="223"/>
                      <a:pt x="75" y="218"/>
                      <a:pt x="78" y="217"/>
                    </a:cubicBezTo>
                    <a:cubicBezTo>
                      <a:pt x="81" y="215"/>
                      <a:pt x="80" y="215"/>
                      <a:pt x="83" y="215"/>
                    </a:cubicBezTo>
                    <a:cubicBezTo>
                      <a:pt x="86" y="214"/>
                      <a:pt x="91" y="211"/>
                      <a:pt x="93" y="210"/>
                    </a:cubicBezTo>
                    <a:cubicBezTo>
                      <a:pt x="95" y="209"/>
                      <a:pt x="97" y="208"/>
                      <a:pt x="98" y="208"/>
                    </a:cubicBezTo>
                    <a:cubicBezTo>
                      <a:pt x="98" y="208"/>
                      <a:pt x="98" y="208"/>
                      <a:pt x="98" y="208"/>
                    </a:cubicBezTo>
                    <a:cubicBezTo>
                      <a:pt x="99" y="209"/>
                      <a:pt x="99" y="209"/>
                      <a:pt x="101" y="209"/>
                    </a:cubicBezTo>
                    <a:cubicBezTo>
                      <a:pt x="102" y="209"/>
                      <a:pt x="102" y="209"/>
                      <a:pt x="103" y="209"/>
                    </a:cubicBezTo>
                    <a:cubicBezTo>
                      <a:pt x="106" y="209"/>
                      <a:pt x="108" y="209"/>
                      <a:pt x="110" y="208"/>
                    </a:cubicBezTo>
                    <a:cubicBezTo>
                      <a:pt x="112" y="207"/>
                      <a:pt x="116" y="206"/>
                      <a:pt x="118" y="205"/>
                    </a:cubicBezTo>
                    <a:cubicBezTo>
                      <a:pt x="120" y="203"/>
                      <a:pt x="120" y="202"/>
                      <a:pt x="123" y="202"/>
                    </a:cubicBezTo>
                    <a:cubicBezTo>
                      <a:pt x="123" y="202"/>
                      <a:pt x="123" y="202"/>
                      <a:pt x="123" y="202"/>
                    </a:cubicBezTo>
                    <a:cubicBezTo>
                      <a:pt x="124" y="202"/>
                      <a:pt x="125" y="202"/>
                      <a:pt x="126" y="202"/>
                    </a:cubicBezTo>
                    <a:cubicBezTo>
                      <a:pt x="128" y="202"/>
                      <a:pt x="132" y="202"/>
                      <a:pt x="132" y="202"/>
                    </a:cubicBezTo>
                    <a:cubicBezTo>
                      <a:pt x="132" y="202"/>
                      <a:pt x="132" y="201"/>
                      <a:pt x="136" y="201"/>
                    </a:cubicBezTo>
                    <a:cubicBezTo>
                      <a:pt x="138" y="201"/>
                      <a:pt x="141" y="200"/>
                      <a:pt x="142" y="200"/>
                    </a:cubicBezTo>
                    <a:cubicBezTo>
                      <a:pt x="143" y="200"/>
                      <a:pt x="143" y="200"/>
                      <a:pt x="143" y="201"/>
                    </a:cubicBezTo>
                    <a:cubicBezTo>
                      <a:pt x="144" y="202"/>
                      <a:pt x="145" y="204"/>
                      <a:pt x="146" y="205"/>
                    </a:cubicBezTo>
                    <a:cubicBezTo>
                      <a:pt x="148" y="205"/>
                      <a:pt x="148" y="206"/>
                      <a:pt x="149" y="206"/>
                    </a:cubicBezTo>
                    <a:cubicBezTo>
                      <a:pt x="149" y="206"/>
                      <a:pt x="150" y="206"/>
                      <a:pt x="150" y="206"/>
                    </a:cubicBezTo>
                    <a:cubicBezTo>
                      <a:pt x="152" y="205"/>
                      <a:pt x="152" y="205"/>
                      <a:pt x="153" y="205"/>
                    </a:cubicBezTo>
                    <a:cubicBezTo>
                      <a:pt x="153" y="205"/>
                      <a:pt x="153" y="205"/>
                      <a:pt x="154" y="205"/>
                    </a:cubicBezTo>
                    <a:cubicBezTo>
                      <a:pt x="155" y="206"/>
                      <a:pt x="155" y="207"/>
                      <a:pt x="157" y="207"/>
                    </a:cubicBezTo>
                    <a:cubicBezTo>
                      <a:pt x="160" y="207"/>
                      <a:pt x="160" y="207"/>
                      <a:pt x="160" y="207"/>
                    </a:cubicBezTo>
                    <a:cubicBezTo>
                      <a:pt x="160" y="207"/>
                      <a:pt x="159" y="209"/>
                      <a:pt x="160" y="210"/>
                    </a:cubicBezTo>
                    <a:cubicBezTo>
                      <a:pt x="161" y="210"/>
                      <a:pt x="163" y="211"/>
                      <a:pt x="163" y="211"/>
                    </a:cubicBezTo>
                    <a:cubicBezTo>
                      <a:pt x="163" y="211"/>
                      <a:pt x="161" y="211"/>
                      <a:pt x="161" y="212"/>
                    </a:cubicBezTo>
                    <a:cubicBezTo>
                      <a:pt x="161" y="213"/>
                      <a:pt x="160" y="213"/>
                      <a:pt x="160" y="214"/>
                    </a:cubicBezTo>
                    <a:cubicBezTo>
                      <a:pt x="160" y="215"/>
                      <a:pt x="160" y="217"/>
                      <a:pt x="161" y="217"/>
                    </a:cubicBezTo>
                    <a:cubicBezTo>
                      <a:pt x="162" y="217"/>
                      <a:pt x="163" y="217"/>
                      <a:pt x="163" y="217"/>
                    </a:cubicBezTo>
                    <a:cubicBezTo>
                      <a:pt x="164" y="218"/>
                      <a:pt x="162" y="221"/>
                      <a:pt x="163" y="221"/>
                    </a:cubicBezTo>
                    <a:cubicBezTo>
                      <a:pt x="164" y="222"/>
                      <a:pt x="165" y="224"/>
                      <a:pt x="165" y="225"/>
                    </a:cubicBezTo>
                    <a:cubicBezTo>
                      <a:pt x="165" y="226"/>
                      <a:pt x="165" y="228"/>
                      <a:pt x="164" y="228"/>
                    </a:cubicBezTo>
                    <a:cubicBezTo>
                      <a:pt x="163" y="229"/>
                      <a:pt x="162" y="229"/>
                      <a:pt x="162" y="230"/>
                    </a:cubicBezTo>
                    <a:cubicBezTo>
                      <a:pt x="163" y="231"/>
                      <a:pt x="163" y="232"/>
                      <a:pt x="164" y="232"/>
                    </a:cubicBezTo>
                    <a:cubicBezTo>
                      <a:pt x="164" y="233"/>
                      <a:pt x="167" y="234"/>
                      <a:pt x="168" y="234"/>
                    </a:cubicBezTo>
                    <a:cubicBezTo>
                      <a:pt x="168" y="234"/>
                      <a:pt x="168" y="234"/>
                      <a:pt x="168" y="234"/>
                    </a:cubicBezTo>
                    <a:cubicBezTo>
                      <a:pt x="169" y="234"/>
                      <a:pt x="169" y="234"/>
                      <a:pt x="169" y="232"/>
                    </a:cubicBezTo>
                    <a:cubicBezTo>
                      <a:pt x="169" y="231"/>
                      <a:pt x="167" y="230"/>
                      <a:pt x="169" y="230"/>
                    </a:cubicBezTo>
                    <a:cubicBezTo>
                      <a:pt x="170" y="229"/>
                      <a:pt x="171" y="229"/>
                      <a:pt x="172" y="228"/>
                    </a:cubicBezTo>
                    <a:cubicBezTo>
                      <a:pt x="174" y="226"/>
                      <a:pt x="175" y="225"/>
                      <a:pt x="175" y="225"/>
                    </a:cubicBezTo>
                    <a:cubicBezTo>
                      <a:pt x="176" y="224"/>
                      <a:pt x="175" y="224"/>
                      <a:pt x="178" y="223"/>
                    </a:cubicBezTo>
                    <a:cubicBezTo>
                      <a:pt x="181" y="223"/>
                      <a:pt x="180" y="223"/>
                      <a:pt x="182" y="222"/>
                    </a:cubicBezTo>
                    <a:cubicBezTo>
                      <a:pt x="183" y="221"/>
                      <a:pt x="183" y="222"/>
                      <a:pt x="184" y="220"/>
                    </a:cubicBezTo>
                    <a:cubicBezTo>
                      <a:pt x="185" y="218"/>
                      <a:pt x="185" y="218"/>
                      <a:pt x="186" y="217"/>
                    </a:cubicBezTo>
                    <a:cubicBezTo>
                      <a:pt x="186" y="217"/>
                      <a:pt x="191" y="214"/>
                      <a:pt x="191" y="213"/>
                    </a:cubicBezTo>
                    <a:cubicBezTo>
                      <a:pt x="191" y="213"/>
                      <a:pt x="191" y="213"/>
                      <a:pt x="191" y="213"/>
                    </a:cubicBezTo>
                    <a:cubicBezTo>
                      <a:pt x="191" y="213"/>
                      <a:pt x="191" y="214"/>
                      <a:pt x="191" y="215"/>
                    </a:cubicBezTo>
                    <a:cubicBezTo>
                      <a:pt x="191" y="215"/>
                      <a:pt x="191" y="216"/>
                      <a:pt x="190" y="216"/>
                    </a:cubicBezTo>
                    <a:cubicBezTo>
                      <a:pt x="190" y="216"/>
                      <a:pt x="190" y="216"/>
                      <a:pt x="190" y="216"/>
                    </a:cubicBezTo>
                    <a:cubicBezTo>
                      <a:pt x="190" y="216"/>
                      <a:pt x="190" y="216"/>
                      <a:pt x="190" y="216"/>
                    </a:cubicBezTo>
                    <a:cubicBezTo>
                      <a:pt x="190" y="216"/>
                      <a:pt x="190" y="216"/>
                      <a:pt x="190" y="216"/>
                    </a:cubicBezTo>
                    <a:cubicBezTo>
                      <a:pt x="190" y="216"/>
                      <a:pt x="189" y="217"/>
                      <a:pt x="189" y="218"/>
                    </a:cubicBezTo>
                    <a:cubicBezTo>
                      <a:pt x="189" y="219"/>
                      <a:pt x="189" y="221"/>
                      <a:pt x="188" y="221"/>
                    </a:cubicBezTo>
                    <a:cubicBezTo>
                      <a:pt x="188" y="221"/>
                      <a:pt x="187" y="222"/>
                      <a:pt x="186" y="222"/>
                    </a:cubicBezTo>
                    <a:cubicBezTo>
                      <a:pt x="186" y="222"/>
                      <a:pt x="186" y="222"/>
                      <a:pt x="186" y="222"/>
                    </a:cubicBezTo>
                    <a:cubicBezTo>
                      <a:pt x="186" y="222"/>
                      <a:pt x="186" y="222"/>
                      <a:pt x="186" y="222"/>
                    </a:cubicBezTo>
                    <a:cubicBezTo>
                      <a:pt x="186" y="222"/>
                      <a:pt x="186" y="222"/>
                      <a:pt x="186" y="222"/>
                    </a:cubicBezTo>
                    <a:cubicBezTo>
                      <a:pt x="186" y="222"/>
                      <a:pt x="186" y="222"/>
                      <a:pt x="185" y="224"/>
                    </a:cubicBezTo>
                    <a:cubicBezTo>
                      <a:pt x="183" y="227"/>
                      <a:pt x="180" y="232"/>
                      <a:pt x="179" y="232"/>
                    </a:cubicBezTo>
                    <a:cubicBezTo>
                      <a:pt x="179" y="232"/>
                      <a:pt x="179" y="234"/>
                      <a:pt x="177" y="234"/>
                    </a:cubicBezTo>
                    <a:cubicBezTo>
                      <a:pt x="176" y="234"/>
                      <a:pt x="176" y="233"/>
                      <a:pt x="176" y="233"/>
                    </a:cubicBezTo>
                    <a:cubicBezTo>
                      <a:pt x="175" y="233"/>
                      <a:pt x="175" y="234"/>
                      <a:pt x="175" y="234"/>
                    </a:cubicBezTo>
                    <a:cubicBezTo>
                      <a:pt x="174" y="235"/>
                      <a:pt x="173" y="235"/>
                      <a:pt x="173" y="236"/>
                    </a:cubicBezTo>
                    <a:cubicBezTo>
                      <a:pt x="173" y="237"/>
                      <a:pt x="173" y="237"/>
                      <a:pt x="174" y="237"/>
                    </a:cubicBezTo>
                    <a:cubicBezTo>
                      <a:pt x="174" y="237"/>
                      <a:pt x="174" y="237"/>
                      <a:pt x="174" y="237"/>
                    </a:cubicBezTo>
                    <a:cubicBezTo>
                      <a:pt x="175" y="236"/>
                      <a:pt x="176" y="237"/>
                      <a:pt x="177" y="236"/>
                    </a:cubicBezTo>
                    <a:cubicBezTo>
                      <a:pt x="178" y="236"/>
                      <a:pt x="179" y="236"/>
                      <a:pt x="180" y="236"/>
                    </a:cubicBezTo>
                    <a:cubicBezTo>
                      <a:pt x="180" y="236"/>
                      <a:pt x="180" y="236"/>
                      <a:pt x="180" y="236"/>
                    </a:cubicBezTo>
                    <a:cubicBezTo>
                      <a:pt x="180" y="236"/>
                      <a:pt x="181" y="235"/>
                      <a:pt x="182" y="234"/>
                    </a:cubicBezTo>
                    <a:cubicBezTo>
                      <a:pt x="184" y="231"/>
                      <a:pt x="183" y="233"/>
                      <a:pt x="185" y="230"/>
                    </a:cubicBezTo>
                    <a:cubicBezTo>
                      <a:pt x="186" y="228"/>
                      <a:pt x="187" y="227"/>
                      <a:pt x="187" y="227"/>
                    </a:cubicBezTo>
                    <a:cubicBezTo>
                      <a:pt x="187" y="227"/>
                      <a:pt x="187" y="227"/>
                      <a:pt x="187" y="227"/>
                    </a:cubicBezTo>
                    <a:cubicBezTo>
                      <a:pt x="188" y="227"/>
                      <a:pt x="188" y="227"/>
                      <a:pt x="188" y="228"/>
                    </a:cubicBezTo>
                    <a:cubicBezTo>
                      <a:pt x="188" y="229"/>
                      <a:pt x="188" y="230"/>
                      <a:pt x="188" y="231"/>
                    </a:cubicBezTo>
                    <a:cubicBezTo>
                      <a:pt x="189" y="232"/>
                      <a:pt x="189" y="235"/>
                      <a:pt x="188" y="235"/>
                    </a:cubicBezTo>
                    <a:cubicBezTo>
                      <a:pt x="187" y="235"/>
                      <a:pt x="187" y="236"/>
                      <a:pt x="186" y="236"/>
                    </a:cubicBezTo>
                    <a:cubicBezTo>
                      <a:pt x="185" y="237"/>
                      <a:pt x="184" y="238"/>
                      <a:pt x="183" y="239"/>
                    </a:cubicBezTo>
                    <a:cubicBezTo>
                      <a:pt x="183" y="239"/>
                      <a:pt x="181" y="239"/>
                      <a:pt x="181" y="240"/>
                    </a:cubicBezTo>
                    <a:cubicBezTo>
                      <a:pt x="181" y="240"/>
                      <a:pt x="181" y="241"/>
                      <a:pt x="182" y="241"/>
                    </a:cubicBezTo>
                    <a:cubicBezTo>
                      <a:pt x="183" y="241"/>
                      <a:pt x="185" y="241"/>
                      <a:pt x="186" y="240"/>
                    </a:cubicBezTo>
                    <a:cubicBezTo>
                      <a:pt x="187" y="240"/>
                      <a:pt x="189" y="239"/>
                      <a:pt x="190" y="239"/>
                    </a:cubicBezTo>
                    <a:cubicBezTo>
                      <a:pt x="190" y="238"/>
                      <a:pt x="191" y="238"/>
                      <a:pt x="192" y="238"/>
                    </a:cubicBezTo>
                    <a:cubicBezTo>
                      <a:pt x="192" y="238"/>
                      <a:pt x="192" y="238"/>
                      <a:pt x="192" y="238"/>
                    </a:cubicBezTo>
                    <a:cubicBezTo>
                      <a:pt x="193" y="238"/>
                      <a:pt x="193" y="239"/>
                      <a:pt x="192" y="239"/>
                    </a:cubicBezTo>
                    <a:cubicBezTo>
                      <a:pt x="192" y="239"/>
                      <a:pt x="191" y="240"/>
                      <a:pt x="190" y="240"/>
                    </a:cubicBezTo>
                    <a:cubicBezTo>
                      <a:pt x="189" y="240"/>
                      <a:pt x="190" y="242"/>
                      <a:pt x="190" y="242"/>
                    </a:cubicBezTo>
                    <a:cubicBezTo>
                      <a:pt x="190" y="242"/>
                      <a:pt x="192" y="244"/>
                      <a:pt x="192" y="245"/>
                    </a:cubicBezTo>
                    <a:cubicBezTo>
                      <a:pt x="191" y="245"/>
                      <a:pt x="191" y="245"/>
                      <a:pt x="191" y="247"/>
                    </a:cubicBezTo>
                    <a:cubicBezTo>
                      <a:pt x="191" y="248"/>
                      <a:pt x="191" y="249"/>
                      <a:pt x="190" y="250"/>
                    </a:cubicBezTo>
                    <a:cubicBezTo>
                      <a:pt x="190" y="252"/>
                      <a:pt x="189" y="253"/>
                      <a:pt x="188" y="253"/>
                    </a:cubicBezTo>
                    <a:cubicBezTo>
                      <a:pt x="188" y="254"/>
                      <a:pt x="187" y="256"/>
                      <a:pt x="187" y="257"/>
                    </a:cubicBezTo>
                    <a:cubicBezTo>
                      <a:pt x="187" y="258"/>
                      <a:pt x="188" y="258"/>
                      <a:pt x="189" y="259"/>
                    </a:cubicBezTo>
                    <a:cubicBezTo>
                      <a:pt x="189" y="260"/>
                      <a:pt x="190" y="261"/>
                      <a:pt x="189" y="262"/>
                    </a:cubicBezTo>
                    <a:cubicBezTo>
                      <a:pt x="189" y="263"/>
                      <a:pt x="190" y="264"/>
                      <a:pt x="191" y="264"/>
                    </a:cubicBezTo>
                    <a:cubicBezTo>
                      <a:pt x="191" y="264"/>
                      <a:pt x="194" y="264"/>
                      <a:pt x="195" y="265"/>
                    </a:cubicBezTo>
                    <a:cubicBezTo>
                      <a:pt x="195" y="266"/>
                      <a:pt x="194" y="267"/>
                      <a:pt x="195" y="267"/>
                    </a:cubicBezTo>
                    <a:cubicBezTo>
                      <a:pt x="196" y="267"/>
                      <a:pt x="196" y="268"/>
                      <a:pt x="197" y="268"/>
                    </a:cubicBezTo>
                    <a:cubicBezTo>
                      <a:pt x="197" y="268"/>
                      <a:pt x="197" y="268"/>
                      <a:pt x="197" y="267"/>
                    </a:cubicBezTo>
                    <a:cubicBezTo>
                      <a:pt x="198" y="266"/>
                      <a:pt x="198" y="266"/>
                      <a:pt x="198" y="266"/>
                    </a:cubicBezTo>
                    <a:cubicBezTo>
                      <a:pt x="198" y="266"/>
                      <a:pt x="198" y="266"/>
                      <a:pt x="198" y="266"/>
                    </a:cubicBezTo>
                    <a:cubicBezTo>
                      <a:pt x="199" y="266"/>
                      <a:pt x="199" y="266"/>
                      <a:pt x="200" y="266"/>
                    </a:cubicBezTo>
                    <a:cubicBezTo>
                      <a:pt x="200" y="267"/>
                      <a:pt x="200" y="267"/>
                      <a:pt x="201" y="267"/>
                    </a:cubicBezTo>
                    <a:cubicBezTo>
                      <a:pt x="202" y="267"/>
                      <a:pt x="202" y="267"/>
                      <a:pt x="202" y="267"/>
                    </a:cubicBezTo>
                    <a:cubicBezTo>
                      <a:pt x="203" y="267"/>
                      <a:pt x="203" y="267"/>
                      <a:pt x="203" y="267"/>
                    </a:cubicBezTo>
                    <a:cubicBezTo>
                      <a:pt x="203" y="267"/>
                      <a:pt x="203" y="267"/>
                      <a:pt x="204" y="268"/>
                    </a:cubicBezTo>
                    <a:cubicBezTo>
                      <a:pt x="204" y="268"/>
                      <a:pt x="205" y="269"/>
                      <a:pt x="206" y="269"/>
                    </a:cubicBezTo>
                    <a:cubicBezTo>
                      <a:pt x="207" y="269"/>
                      <a:pt x="208" y="271"/>
                      <a:pt x="209" y="271"/>
                    </a:cubicBezTo>
                    <a:cubicBezTo>
                      <a:pt x="210" y="271"/>
                      <a:pt x="210" y="271"/>
                      <a:pt x="210" y="271"/>
                    </a:cubicBezTo>
                    <a:cubicBezTo>
                      <a:pt x="211" y="271"/>
                      <a:pt x="211" y="271"/>
                      <a:pt x="212" y="271"/>
                    </a:cubicBezTo>
                    <a:cubicBezTo>
                      <a:pt x="213" y="270"/>
                      <a:pt x="212" y="271"/>
                      <a:pt x="214" y="269"/>
                    </a:cubicBezTo>
                    <a:cubicBezTo>
                      <a:pt x="216" y="268"/>
                      <a:pt x="216" y="267"/>
                      <a:pt x="218" y="267"/>
                    </a:cubicBezTo>
                    <a:cubicBezTo>
                      <a:pt x="219" y="266"/>
                      <a:pt x="219" y="266"/>
                      <a:pt x="219" y="266"/>
                    </a:cubicBezTo>
                    <a:cubicBezTo>
                      <a:pt x="219" y="266"/>
                      <a:pt x="219" y="266"/>
                      <a:pt x="219" y="266"/>
                    </a:cubicBezTo>
                    <a:cubicBezTo>
                      <a:pt x="220" y="266"/>
                      <a:pt x="220" y="266"/>
                      <a:pt x="220" y="266"/>
                    </a:cubicBezTo>
                    <a:cubicBezTo>
                      <a:pt x="220" y="266"/>
                      <a:pt x="220" y="266"/>
                      <a:pt x="220" y="266"/>
                    </a:cubicBezTo>
                    <a:cubicBezTo>
                      <a:pt x="222" y="264"/>
                      <a:pt x="223" y="264"/>
                      <a:pt x="223" y="264"/>
                    </a:cubicBezTo>
                    <a:cubicBezTo>
                      <a:pt x="223" y="264"/>
                      <a:pt x="224" y="261"/>
                      <a:pt x="225" y="261"/>
                    </a:cubicBezTo>
                    <a:cubicBezTo>
                      <a:pt x="226" y="261"/>
                      <a:pt x="227" y="262"/>
                      <a:pt x="227" y="262"/>
                    </a:cubicBezTo>
                    <a:cubicBezTo>
                      <a:pt x="227" y="263"/>
                      <a:pt x="226" y="264"/>
                      <a:pt x="226" y="265"/>
                    </a:cubicBezTo>
                    <a:cubicBezTo>
                      <a:pt x="225" y="265"/>
                      <a:pt x="224" y="265"/>
                      <a:pt x="224" y="266"/>
                    </a:cubicBezTo>
                    <a:cubicBezTo>
                      <a:pt x="223" y="266"/>
                      <a:pt x="222" y="267"/>
                      <a:pt x="222" y="267"/>
                    </a:cubicBezTo>
                    <a:cubicBezTo>
                      <a:pt x="222" y="267"/>
                      <a:pt x="222" y="268"/>
                      <a:pt x="223" y="268"/>
                    </a:cubicBezTo>
                    <a:cubicBezTo>
                      <a:pt x="223" y="268"/>
                      <a:pt x="223" y="268"/>
                      <a:pt x="223" y="268"/>
                    </a:cubicBezTo>
                    <a:cubicBezTo>
                      <a:pt x="224" y="267"/>
                      <a:pt x="224" y="267"/>
                      <a:pt x="225" y="267"/>
                    </a:cubicBezTo>
                    <a:cubicBezTo>
                      <a:pt x="226" y="267"/>
                      <a:pt x="227" y="266"/>
                      <a:pt x="227" y="266"/>
                    </a:cubicBezTo>
                    <a:cubicBezTo>
                      <a:pt x="227" y="266"/>
                      <a:pt x="227" y="266"/>
                      <a:pt x="227" y="266"/>
                    </a:cubicBezTo>
                    <a:cubicBezTo>
                      <a:pt x="227" y="266"/>
                      <a:pt x="228" y="267"/>
                      <a:pt x="227" y="267"/>
                    </a:cubicBezTo>
                    <a:cubicBezTo>
                      <a:pt x="226" y="267"/>
                      <a:pt x="226" y="268"/>
                      <a:pt x="226" y="268"/>
                    </a:cubicBezTo>
                    <a:cubicBezTo>
                      <a:pt x="226" y="269"/>
                      <a:pt x="225" y="268"/>
                      <a:pt x="226" y="269"/>
                    </a:cubicBezTo>
                    <a:cubicBezTo>
                      <a:pt x="227" y="269"/>
                      <a:pt x="227" y="269"/>
                      <a:pt x="227" y="269"/>
                    </a:cubicBezTo>
                    <a:cubicBezTo>
                      <a:pt x="227" y="269"/>
                      <a:pt x="229" y="269"/>
                      <a:pt x="229" y="270"/>
                    </a:cubicBezTo>
                    <a:cubicBezTo>
                      <a:pt x="229" y="271"/>
                      <a:pt x="228" y="270"/>
                      <a:pt x="229" y="271"/>
                    </a:cubicBezTo>
                    <a:cubicBezTo>
                      <a:pt x="229" y="272"/>
                      <a:pt x="231" y="271"/>
                      <a:pt x="231" y="272"/>
                    </a:cubicBezTo>
                    <a:cubicBezTo>
                      <a:pt x="231" y="273"/>
                      <a:pt x="231" y="274"/>
                      <a:pt x="232" y="274"/>
                    </a:cubicBezTo>
                    <a:cubicBezTo>
                      <a:pt x="232" y="274"/>
                      <a:pt x="232" y="274"/>
                      <a:pt x="233" y="273"/>
                    </a:cubicBezTo>
                    <a:cubicBezTo>
                      <a:pt x="234" y="272"/>
                      <a:pt x="234" y="271"/>
                      <a:pt x="235" y="270"/>
                    </a:cubicBezTo>
                    <a:cubicBezTo>
                      <a:pt x="236" y="270"/>
                      <a:pt x="235" y="269"/>
                      <a:pt x="236" y="269"/>
                    </a:cubicBezTo>
                    <a:cubicBezTo>
                      <a:pt x="238" y="269"/>
                      <a:pt x="237" y="269"/>
                      <a:pt x="238" y="269"/>
                    </a:cubicBezTo>
                    <a:cubicBezTo>
                      <a:pt x="239" y="268"/>
                      <a:pt x="239" y="268"/>
                      <a:pt x="241" y="266"/>
                    </a:cubicBezTo>
                    <a:cubicBezTo>
                      <a:pt x="242" y="265"/>
                      <a:pt x="247" y="263"/>
                      <a:pt x="247" y="263"/>
                    </a:cubicBezTo>
                    <a:cubicBezTo>
                      <a:pt x="247" y="263"/>
                      <a:pt x="249" y="262"/>
                      <a:pt x="251" y="262"/>
                    </a:cubicBezTo>
                    <a:cubicBezTo>
                      <a:pt x="252" y="262"/>
                      <a:pt x="253" y="262"/>
                      <a:pt x="254" y="262"/>
                    </a:cubicBezTo>
                    <a:cubicBezTo>
                      <a:pt x="255" y="262"/>
                      <a:pt x="256" y="262"/>
                      <a:pt x="257" y="262"/>
                    </a:cubicBezTo>
                    <a:cubicBezTo>
                      <a:pt x="257" y="262"/>
                      <a:pt x="258" y="262"/>
                      <a:pt x="259" y="262"/>
                    </a:cubicBezTo>
                    <a:cubicBezTo>
                      <a:pt x="261" y="262"/>
                      <a:pt x="263" y="262"/>
                      <a:pt x="265" y="260"/>
                    </a:cubicBezTo>
                    <a:cubicBezTo>
                      <a:pt x="268" y="257"/>
                      <a:pt x="268" y="257"/>
                      <a:pt x="269" y="255"/>
                    </a:cubicBezTo>
                    <a:cubicBezTo>
                      <a:pt x="270" y="254"/>
                      <a:pt x="270" y="251"/>
                      <a:pt x="271" y="251"/>
                    </a:cubicBezTo>
                    <a:cubicBezTo>
                      <a:pt x="271" y="250"/>
                      <a:pt x="274" y="248"/>
                      <a:pt x="274" y="247"/>
                    </a:cubicBezTo>
                    <a:cubicBezTo>
                      <a:pt x="275" y="247"/>
                      <a:pt x="281" y="238"/>
                      <a:pt x="282" y="237"/>
                    </a:cubicBezTo>
                    <a:cubicBezTo>
                      <a:pt x="283" y="237"/>
                      <a:pt x="284" y="237"/>
                      <a:pt x="285" y="236"/>
                    </a:cubicBezTo>
                    <a:cubicBezTo>
                      <a:pt x="286" y="235"/>
                      <a:pt x="286" y="233"/>
                      <a:pt x="286" y="232"/>
                    </a:cubicBezTo>
                    <a:cubicBezTo>
                      <a:pt x="287" y="232"/>
                      <a:pt x="288" y="230"/>
                      <a:pt x="288" y="230"/>
                    </a:cubicBezTo>
                    <a:cubicBezTo>
                      <a:pt x="289" y="229"/>
                      <a:pt x="289" y="229"/>
                      <a:pt x="290" y="229"/>
                    </a:cubicBezTo>
                    <a:cubicBezTo>
                      <a:pt x="291" y="228"/>
                      <a:pt x="295" y="223"/>
                      <a:pt x="297" y="221"/>
                    </a:cubicBezTo>
                    <a:cubicBezTo>
                      <a:pt x="299" y="219"/>
                      <a:pt x="298" y="218"/>
                      <a:pt x="301" y="216"/>
                    </a:cubicBezTo>
                    <a:cubicBezTo>
                      <a:pt x="304" y="214"/>
                      <a:pt x="306" y="215"/>
                      <a:pt x="308" y="213"/>
                    </a:cubicBezTo>
                    <a:cubicBezTo>
                      <a:pt x="311" y="211"/>
                      <a:pt x="312" y="210"/>
                      <a:pt x="312" y="209"/>
                    </a:cubicBezTo>
                    <a:cubicBezTo>
                      <a:pt x="312" y="208"/>
                      <a:pt x="313" y="206"/>
                      <a:pt x="314" y="205"/>
                    </a:cubicBezTo>
                    <a:cubicBezTo>
                      <a:pt x="315" y="204"/>
                      <a:pt x="321" y="200"/>
                      <a:pt x="322" y="194"/>
                    </a:cubicBezTo>
                    <a:cubicBezTo>
                      <a:pt x="323" y="188"/>
                      <a:pt x="327" y="187"/>
                      <a:pt x="328" y="185"/>
                    </a:cubicBezTo>
                    <a:cubicBezTo>
                      <a:pt x="328" y="184"/>
                      <a:pt x="331" y="179"/>
                      <a:pt x="332" y="178"/>
                    </a:cubicBezTo>
                    <a:cubicBezTo>
                      <a:pt x="333" y="176"/>
                      <a:pt x="334" y="174"/>
                      <a:pt x="334" y="173"/>
                    </a:cubicBezTo>
                    <a:cubicBezTo>
                      <a:pt x="334" y="173"/>
                      <a:pt x="335" y="170"/>
                      <a:pt x="335" y="168"/>
                    </a:cubicBezTo>
                    <a:cubicBezTo>
                      <a:pt x="336" y="166"/>
                      <a:pt x="336" y="165"/>
                      <a:pt x="336" y="163"/>
                    </a:cubicBezTo>
                    <a:cubicBezTo>
                      <a:pt x="337" y="160"/>
                      <a:pt x="338" y="159"/>
                      <a:pt x="338" y="158"/>
                    </a:cubicBezTo>
                    <a:cubicBezTo>
                      <a:pt x="338" y="158"/>
                      <a:pt x="338" y="158"/>
                      <a:pt x="338" y="158"/>
                    </a:cubicBezTo>
                    <a:cubicBezTo>
                      <a:pt x="337" y="158"/>
                      <a:pt x="337" y="158"/>
                      <a:pt x="336" y="159"/>
                    </a:cubicBezTo>
                    <a:cubicBezTo>
                      <a:pt x="336" y="159"/>
                      <a:pt x="335" y="160"/>
                      <a:pt x="335" y="160"/>
                    </a:cubicBezTo>
                    <a:cubicBezTo>
                      <a:pt x="335" y="160"/>
                      <a:pt x="335" y="160"/>
                      <a:pt x="334" y="160"/>
                    </a:cubicBezTo>
                    <a:cubicBezTo>
                      <a:pt x="334" y="160"/>
                      <a:pt x="334" y="160"/>
                      <a:pt x="334" y="159"/>
                    </a:cubicBezTo>
                    <a:cubicBezTo>
                      <a:pt x="335" y="157"/>
                      <a:pt x="335" y="157"/>
                      <a:pt x="336" y="156"/>
                    </a:cubicBezTo>
                    <a:cubicBezTo>
                      <a:pt x="337" y="155"/>
                      <a:pt x="338" y="154"/>
                      <a:pt x="338" y="153"/>
                    </a:cubicBezTo>
                    <a:cubicBezTo>
                      <a:pt x="338" y="151"/>
                      <a:pt x="337" y="152"/>
                      <a:pt x="338" y="150"/>
                    </a:cubicBezTo>
                    <a:cubicBezTo>
                      <a:pt x="338" y="148"/>
                      <a:pt x="337" y="147"/>
                      <a:pt x="338" y="146"/>
                    </a:cubicBezTo>
                    <a:cubicBezTo>
                      <a:pt x="339" y="145"/>
                      <a:pt x="340" y="144"/>
                      <a:pt x="340" y="144"/>
                    </a:cubicBezTo>
                    <a:cubicBezTo>
                      <a:pt x="340" y="144"/>
                      <a:pt x="344" y="140"/>
                      <a:pt x="344" y="136"/>
                    </a:cubicBezTo>
                    <a:cubicBezTo>
                      <a:pt x="342" y="136"/>
                      <a:pt x="342" y="136"/>
                      <a:pt x="342" y="136"/>
                    </a:cubicBezTo>
                    <a:cubicBezTo>
                      <a:pt x="342" y="136"/>
                      <a:pt x="342" y="137"/>
                      <a:pt x="342" y="138"/>
                    </a:cubicBezTo>
                    <a:cubicBezTo>
                      <a:pt x="342" y="138"/>
                      <a:pt x="341" y="139"/>
                      <a:pt x="341" y="139"/>
                    </a:cubicBezTo>
                    <a:cubicBezTo>
                      <a:pt x="340" y="140"/>
                      <a:pt x="341" y="140"/>
                      <a:pt x="340" y="140"/>
                    </a:cubicBezTo>
                    <a:cubicBezTo>
                      <a:pt x="339" y="141"/>
                      <a:pt x="339" y="141"/>
                      <a:pt x="339" y="141"/>
                    </a:cubicBezTo>
                    <a:cubicBezTo>
                      <a:pt x="339" y="141"/>
                      <a:pt x="338" y="141"/>
                      <a:pt x="338" y="140"/>
                    </a:cubicBezTo>
                    <a:cubicBezTo>
                      <a:pt x="338" y="139"/>
                      <a:pt x="336" y="140"/>
                      <a:pt x="337" y="138"/>
                    </a:cubicBezTo>
                    <a:cubicBezTo>
                      <a:pt x="337" y="135"/>
                      <a:pt x="338" y="135"/>
                      <a:pt x="337" y="135"/>
                    </a:cubicBezTo>
                    <a:cubicBezTo>
                      <a:pt x="336" y="134"/>
                      <a:pt x="335" y="134"/>
                      <a:pt x="334" y="133"/>
                    </a:cubicBezTo>
                    <a:cubicBezTo>
                      <a:pt x="333" y="132"/>
                      <a:pt x="334" y="130"/>
                      <a:pt x="333" y="130"/>
                    </a:cubicBezTo>
                    <a:cubicBezTo>
                      <a:pt x="332" y="129"/>
                      <a:pt x="330" y="129"/>
                      <a:pt x="329" y="127"/>
                    </a:cubicBezTo>
                    <a:cubicBezTo>
                      <a:pt x="328" y="124"/>
                      <a:pt x="328" y="123"/>
                      <a:pt x="327" y="123"/>
                    </a:cubicBezTo>
                    <a:cubicBezTo>
                      <a:pt x="327" y="123"/>
                      <a:pt x="327" y="123"/>
                      <a:pt x="327" y="123"/>
                    </a:cubicBezTo>
                    <a:cubicBezTo>
                      <a:pt x="327" y="123"/>
                      <a:pt x="327" y="123"/>
                      <a:pt x="327" y="123"/>
                    </a:cubicBezTo>
                    <a:cubicBezTo>
                      <a:pt x="327" y="123"/>
                      <a:pt x="326" y="120"/>
                      <a:pt x="327" y="118"/>
                    </a:cubicBezTo>
                    <a:cubicBezTo>
                      <a:pt x="328" y="116"/>
                      <a:pt x="328" y="111"/>
                      <a:pt x="326" y="111"/>
                    </a:cubicBezTo>
                    <a:cubicBezTo>
                      <a:pt x="326" y="111"/>
                      <a:pt x="326" y="111"/>
                      <a:pt x="326" y="111"/>
                    </a:cubicBezTo>
                    <a:cubicBezTo>
                      <a:pt x="324" y="112"/>
                      <a:pt x="324" y="113"/>
                      <a:pt x="324" y="113"/>
                    </a:cubicBezTo>
                    <a:cubicBezTo>
                      <a:pt x="324" y="113"/>
                      <a:pt x="324" y="113"/>
                      <a:pt x="324" y="113"/>
                    </a:cubicBezTo>
                    <a:cubicBezTo>
                      <a:pt x="324" y="112"/>
                      <a:pt x="323" y="111"/>
                      <a:pt x="323" y="111"/>
                    </a:cubicBezTo>
                    <a:cubicBezTo>
                      <a:pt x="322" y="110"/>
                      <a:pt x="322" y="110"/>
                      <a:pt x="322" y="110"/>
                    </a:cubicBezTo>
                    <a:cubicBezTo>
                      <a:pt x="322" y="110"/>
                      <a:pt x="322" y="110"/>
                      <a:pt x="322" y="110"/>
                    </a:cubicBezTo>
                    <a:cubicBezTo>
                      <a:pt x="322" y="110"/>
                      <a:pt x="321" y="110"/>
                      <a:pt x="321" y="110"/>
                    </a:cubicBezTo>
                    <a:cubicBezTo>
                      <a:pt x="321" y="111"/>
                      <a:pt x="321" y="112"/>
                      <a:pt x="321" y="112"/>
                    </a:cubicBezTo>
                    <a:cubicBezTo>
                      <a:pt x="320" y="112"/>
                      <a:pt x="320" y="112"/>
                      <a:pt x="320" y="112"/>
                    </a:cubicBezTo>
                    <a:cubicBezTo>
                      <a:pt x="319" y="112"/>
                      <a:pt x="319" y="112"/>
                      <a:pt x="319" y="112"/>
                    </a:cubicBezTo>
                    <a:cubicBezTo>
                      <a:pt x="319" y="111"/>
                      <a:pt x="319" y="110"/>
                      <a:pt x="319" y="110"/>
                    </a:cubicBezTo>
                    <a:cubicBezTo>
                      <a:pt x="319" y="110"/>
                      <a:pt x="319" y="105"/>
                      <a:pt x="318" y="102"/>
                    </a:cubicBezTo>
                    <a:cubicBezTo>
                      <a:pt x="317" y="100"/>
                      <a:pt x="318" y="101"/>
                      <a:pt x="317" y="99"/>
                    </a:cubicBezTo>
                    <a:cubicBezTo>
                      <a:pt x="316" y="98"/>
                      <a:pt x="316" y="98"/>
                      <a:pt x="315" y="97"/>
                    </a:cubicBezTo>
                    <a:cubicBezTo>
                      <a:pt x="314" y="96"/>
                      <a:pt x="313" y="95"/>
                      <a:pt x="314" y="95"/>
                    </a:cubicBezTo>
                    <a:cubicBezTo>
                      <a:pt x="315" y="94"/>
                      <a:pt x="315" y="94"/>
                      <a:pt x="316" y="94"/>
                    </a:cubicBezTo>
                    <a:cubicBezTo>
                      <a:pt x="317" y="94"/>
                      <a:pt x="317" y="94"/>
                      <a:pt x="317" y="93"/>
                    </a:cubicBezTo>
                    <a:cubicBezTo>
                      <a:pt x="318" y="93"/>
                      <a:pt x="317" y="91"/>
                      <a:pt x="317" y="91"/>
                    </a:cubicBezTo>
                    <a:cubicBezTo>
                      <a:pt x="317" y="91"/>
                      <a:pt x="317" y="91"/>
                      <a:pt x="316" y="91"/>
                    </a:cubicBezTo>
                    <a:cubicBezTo>
                      <a:pt x="316" y="91"/>
                      <a:pt x="315" y="91"/>
                      <a:pt x="315" y="91"/>
                    </a:cubicBezTo>
                    <a:cubicBezTo>
                      <a:pt x="315" y="91"/>
                      <a:pt x="315" y="91"/>
                      <a:pt x="315" y="91"/>
                    </a:cubicBezTo>
                    <a:cubicBezTo>
                      <a:pt x="314" y="91"/>
                      <a:pt x="314" y="91"/>
                      <a:pt x="314" y="91"/>
                    </a:cubicBezTo>
                    <a:cubicBezTo>
                      <a:pt x="314" y="91"/>
                      <a:pt x="313" y="91"/>
                      <a:pt x="313" y="91"/>
                    </a:cubicBezTo>
                    <a:cubicBezTo>
                      <a:pt x="313" y="91"/>
                      <a:pt x="312" y="91"/>
                      <a:pt x="312" y="91"/>
                    </a:cubicBezTo>
                    <a:cubicBezTo>
                      <a:pt x="311" y="90"/>
                      <a:pt x="311" y="90"/>
                      <a:pt x="310" y="89"/>
                    </a:cubicBezTo>
                    <a:cubicBezTo>
                      <a:pt x="310" y="89"/>
                      <a:pt x="310" y="88"/>
                      <a:pt x="309" y="88"/>
                    </a:cubicBezTo>
                    <a:cubicBezTo>
                      <a:pt x="309" y="88"/>
                      <a:pt x="309" y="88"/>
                      <a:pt x="309" y="88"/>
                    </a:cubicBezTo>
                    <a:cubicBezTo>
                      <a:pt x="309" y="88"/>
                      <a:pt x="308" y="88"/>
                      <a:pt x="308" y="88"/>
                    </a:cubicBezTo>
                    <a:cubicBezTo>
                      <a:pt x="308" y="88"/>
                      <a:pt x="308" y="88"/>
                      <a:pt x="308" y="88"/>
                    </a:cubicBezTo>
                    <a:cubicBezTo>
                      <a:pt x="307" y="88"/>
                      <a:pt x="307" y="88"/>
                      <a:pt x="307" y="88"/>
                    </a:cubicBezTo>
                    <a:cubicBezTo>
                      <a:pt x="307" y="86"/>
                      <a:pt x="307" y="85"/>
                      <a:pt x="307" y="85"/>
                    </a:cubicBezTo>
                    <a:cubicBezTo>
                      <a:pt x="307" y="84"/>
                      <a:pt x="307" y="84"/>
                      <a:pt x="306" y="84"/>
                    </a:cubicBezTo>
                    <a:cubicBezTo>
                      <a:pt x="305" y="84"/>
                      <a:pt x="305" y="84"/>
                      <a:pt x="304" y="84"/>
                    </a:cubicBezTo>
                    <a:cubicBezTo>
                      <a:pt x="304" y="84"/>
                      <a:pt x="304" y="84"/>
                      <a:pt x="304" y="84"/>
                    </a:cubicBezTo>
                    <a:cubicBezTo>
                      <a:pt x="303" y="83"/>
                      <a:pt x="303" y="82"/>
                      <a:pt x="302" y="82"/>
                    </a:cubicBezTo>
                    <a:cubicBezTo>
                      <a:pt x="302" y="82"/>
                      <a:pt x="301" y="82"/>
                      <a:pt x="300" y="82"/>
                    </a:cubicBezTo>
                    <a:cubicBezTo>
                      <a:pt x="299" y="81"/>
                      <a:pt x="298" y="81"/>
                      <a:pt x="298" y="80"/>
                    </a:cubicBezTo>
                    <a:cubicBezTo>
                      <a:pt x="298" y="79"/>
                      <a:pt x="298" y="78"/>
                      <a:pt x="298" y="77"/>
                    </a:cubicBezTo>
                    <a:cubicBezTo>
                      <a:pt x="298" y="76"/>
                      <a:pt x="299" y="74"/>
                      <a:pt x="299" y="73"/>
                    </a:cubicBezTo>
                    <a:cubicBezTo>
                      <a:pt x="297" y="72"/>
                      <a:pt x="297" y="72"/>
                      <a:pt x="297" y="72"/>
                    </a:cubicBezTo>
                    <a:cubicBezTo>
                      <a:pt x="297" y="72"/>
                      <a:pt x="297" y="70"/>
                      <a:pt x="297" y="70"/>
                    </a:cubicBezTo>
                    <a:cubicBezTo>
                      <a:pt x="298" y="70"/>
                      <a:pt x="299" y="67"/>
                      <a:pt x="299" y="66"/>
                    </a:cubicBezTo>
                    <a:cubicBezTo>
                      <a:pt x="299" y="64"/>
                      <a:pt x="299" y="63"/>
                      <a:pt x="298" y="62"/>
                    </a:cubicBezTo>
                    <a:cubicBezTo>
                      <a:pt x="298" y="61"/>
                      <a:pt x="296" y="59"/>
                      <a:pt x="296" y="58"/>
                    </a:cubicBezTo>
                    <a:cubicBezTo>
                      <a:pt x="296" y="57"/>
                      <a:pt x="295" y="57"/>
                      <a:pt x="295" y="56"/>
                    </a:cubicBezTo>
                    <a:cubicBezTo>
                      <a:pt x="295" y="54"/>
                      <a:pt x="295" y="48"/>
                      <a:pt x="295" y="47"/>
                    </a:cubicBezTo>
                    <a:cubicBezTo>
                      <a:pt x="295" y="46"/>
                      <a:pt x="296" y="46"/>
                      <a:pt x="296" y="44"/>
                    </a:cubicBezTo>
                    <a:cubicBezTo>
                      <a:pt x="296" y="43"/>
                      <a:pt x="297" y="41"/>
                      <a:pt x="295" y="40"/>
                    </a:cubicBezTo>
                    <a:cubicBezTo>
                      <a:pt x="294" y="39"/>
                      <a:pt x="292" y="38"/>
                      <a:pt x="292" y="37"/>
                    </a:cubicBezTo>
                    <a:cubicBezTo>
                      <a:pt x="292" y="37"/>
                      <a:pt x="290" y="34"/>
                      <a:pt x="290" y="34"/>
                    </a:cubicBezTo>
                    <a:cubicBezTo>
                      <a:pt x="288" y="34"/>
                      <a:pt x="288" y="34"/>
                      <a:pt x="288" y="34"/>
                    </a:cubicBezTo>
                    <a:cubicBezTo>
                      <a:pt x="288" y="34"/>
                      <a:pt x="287" y="36"/>
                      <a:pt x="286" y="36"/>
                    </a:cubicBezTo>
                    <a:cubicBezTo>
                      <a:pt x="286" y="36"/>
                      <a:pt x="285" y="35"/>
                      <a:pt x="285" y="34"/>
                    </a:cubicBezTo>
                    <a:cubicBezTo>
                      <a:pt x="285" y="34"/>
                      <a:pt x="284" y="33"/>
                      <a:pt x="284" y="32"/>
                    </a:cubicBezTo>
                    <a:cubicBezTo>
                      <a:pt x="284" y="32"/>
                      <a:pt x="283" y="28"/>
                      <a:pt x="283" y="28"/>
                    </a:cubicBezTo>
                    <a:cubicBezTo>
                      <a:pt x="283" y="27"/>
                      <a:pt x="283" y="27"/>
                      <a:pt x="284" y="26"/>
                    </a:cubicBezTo>
                    <a:cubicBezTo>
                      <a:pt x="284" y="25"/>
                      <a:pt x="284" y="22"/>
                      <a:pt x="284" y="21"/>
                    </a:cubicBezTo>
                    <a:cubicBezTo>
                      <a:pt x="284" y="20"/>
                      <a:pt x="283" y="19"/>
                      <a:pt x="282" y="17"/>
                    </a:cubicBezTo>
                    <a:cubicBezTo>
                      <a:pt x="281" y="16"/>
                      <a:pt x="281" y="14"/>
                      <a:pt x="281" y="14"/>
                    </a:cubicBezTo>
                    <a:cubicBezTo>
                      <a:pt x="281" y="12"/>
                      <a:pt x="281" y="12"/>
                      <a:pt x="281" y="12"/>
                    </a:cubicBezTo>
                    <a:cubicBezTo>
                      <a:pt x="281" y="12"/>
                      <a:pt x="280" y="9"/>
                      <a:pt x="280" y="8"/>
                    </a:cubicBezTo>
                    <a:cubicBezTo>
                      <a:pt x="280" y="7"/>
                      <a:pt x="281" y="6"/>
                      <a:pt x="280" y="4"/>
                    </a:cubicBezTo>
                    <a:cubicBezTo>
                      <a:pt x="280" y="3"/>
                      <a:pt x="279" y="1"/>
                      <a:pt x="279" y="1"/>
                    </a:cubicBezTo>
                    <a:cubicBezTo>
                      <a:pt x="278" y="0"/>
                      <a:pt x="278" y="0"/>
                      <a:pt x="278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42" name="Freeform 90"/>
              <p:cNvSpPr>
                <a:spLocks/>
              </p:cNvSpPr>
              <p:nvPr/>
            </p:nvSpPr>
            <p:spPr bwMode="auto">
              <a:xfrm>
                <a:off x="7081123" y="3597752"/>
                <a:ext cx="274161" cy="342265"/>
              </a:xfrm>
              <a:custGeom>
                <a:avLst/>
                <a:gdLst>
                  <a:gd name="T0" fmla="*/ 63 w 88"/>
                  <a:gd name="T1" fmla="*/ 108 h 110"/>
                  <a:gd name="T2" fmla="*/ 62 w 88"/>
                  <a:gd name="T3" fmla="*/ 100 h 110"/>
                  <a:gd name="T4" fmla="*/ 66 w 88"/>
                  <a:gd name="T5" fmla="*/ 91 h 110"/>
                  <a:gd name="T6" fmla="*/ 65 w 88"/>
                  <a:gd name="T7" fmla="*/ 89 h 110"/>
                  <a:gd name="T8" fmla="*/ 69 w 88"/>
                  <a:gd name="T9" fmla="*/ 82 h 110"/>
                  <a:gd name="T10" fmla="*/ 75 w 88"/>
                  <a:gd name="T11" fmla="*/ 74 h 110"/>
                  <a:gd name="T12" fmla="*/ 79 w 88"/>
                  <a:gd name="T13" fmla="*/ 62 h 110"/>
                  <a:gd name="T14" fmla="*/ 86 w 88"/>
                  <a:gd name="T15" fmla="*/ 60 h 110"/>
                  <a:gd name="T16" fmla="*/ 78 w 88"/>
                  <a:gd name="T17" fmla="*/ 48 h 110"/>
                  <a:gd name="T18" fmla="*/ 72 w 88"/>
                  <a:gd name="T19" fmla="*/ 38 h 110"/>
                  <a:gd name="T20" fmla="*/ 74 w 88"/>
                  <a:gd name="T21" fmla="*/ 37 h 110"/>
                  <a:gd name="T22" fmla="*/ 73 w 88"/>
                  <a:gd name="T23" fmla="*/ 35 h 110"/>
                  <a:gd name="T24" fmla="*/ 76 w 88"/>
                  <a:gd name="T25" fmla="*/ 33 h 110"/>
                  <a:gd name="T26" fmla="*/ 76 w 88"/>
                  <a:gd name="T27" fmla="*/ 30 h 110"/>
                  <a:gd name="T28" fmla="*/ 83 w 88"/>
                  <a:gd name="T29" fmla="*/ 29 h 110"/>
                  <a:gd name="T30" fmla="*/ 85 w 88"/>
                  <a:gd name="T31" fmla="*/ 26 h 110"/>
                  <a:gd name="T32" fmla="*/ 78 w 88"/>
                  <a:gd name="T33" fmla="*/ 22 h 110"/>
                  <a:gd name="T34" fmla="*/ 84 w 88"/>
                  <a:gd name="T35" fmla="*/ 22 h 110"/>
                  <a:gd name="T36" fmla="*/ 86 w 88"/>
                  <a:gd name="T37" fmla="*/ 17 h 110"/>
                  <a:gd name="T38" fmla="*/ 80 w 88"/>
                  <a:gd name="T39" fmla="*/ 14 h 110"/>
                  <a:gd name="T40" fmla="*/ 76 w 88"/>
                  <a:gd name="T41" fmla="*/ 14 h 110"/>
                  <a:gd name="T42" fmla="*/ 73 w 88"/>
                  <a:gd name="T43" fmla="*/ 13 h 110"/>
                  <a:gd name="T44" fmla="*/ 70 w 88"/>
                  <a:gd name="T45" fmla="*/ 5 h 110"/>
                  <a:gd name="T46" fmla="*/ 69 w 88"/>
                  <a:gd name="T47" fmla="*/ 1 h 110"/>
                  <a:gd name="T48" fmla="*/ 69 w 88"/>
                  <a:gd name="T49" fmla="*/ 4 h 110"/>
                  <a:gd name="T50" fmla="*/ 67 w 88"/>
                  <a:gd name="T51" fmla="*/ 0 h 110"/>
                  <a:gd name="T52" fmla="*/ 67 w 88"/>
                  <a:gd name="T53" fmla="*/ 3 h 110"/>
                  <a:gd name="T54" fmla="*/ 65 w 88"/>
                  <a:gd name="T55" fmla="*/ 2 h 110"/>
                  <a:gd name="T56" fmla="*/ 63 w 88"/>
                  <a:gd name="T57" fmla="*/ 7 h 110"/>
                  <a:gd name="T58" fmla="*/ 59 w 88"/>
                  <a:gd name="T59" fmla="*/ 16 h 110"/>
                  <a:gd name="T60" fmla="*/ 56 w 88"/>
                  <a:gd name="T61" fmla="*/ 21 h 110"/>
                  <a:gd name="T62" fmla="*/ 52 w 88"/>
                  <a:gd name="T63" fmla="*/ 21 h 110"/>
                  <a:gd name="T64" fmla="*/ 54 w 88"/>
                  <a:gd name="T65" fmla="*/ 25 h 110"/>
                  <a:gd name="T66" fmla="*/ 49 w 88"/>
                  <a:gd name="T67" fmla="*/ 23 h 110"/>
                  <a:gd name="T68" fmla="*/ 43 w 88"/>
                  <a:gd name="T69" fmla="*/ 28 h 110"/>
                  <a:gd name="T70" fmla="*/ 25 w 88"/>
                  <a:gd name="T71" fmla="*/ 42 h 110"/>
                  <a:gd name="T72" fmla="*/ 20 w 88"/>
                  <a:gd name="T73" fmla="*/ 56 h 110"/>
                  <a:gd name="T74" fmla="*/ 9 w 88"/>
                  <a:gd name="T75" fmla="*/ 53 h 110"/>
                  <a:gd name="T76" fmla="*/ 2 w 88"/>
                  <a:gd name="T77" fmla="*/ 56 h 110"/>
                  <a:gd name="T78" fmla="*/ 2 w 88"/>
                  <a:gd name="T79" fmla="*/ 58 h 110"/>
                  <a:gd name="T80" fmla="*/ 1 w 88"/>
                  <a:gd name="T81" fmla="*/ 61 h 110"/>
                  <a:gd name="T82" fmla="*/ 1 w 88"/>
                  <a:gd name="T83" fmla="*/ 66 h 110"/>
                  <a:gd name="T84" fmla="*/ 3 w 88"/>
                  <a:gd name="T85" fmla="*/ 70 h 110"/>
                  <a:gd name="T86" fmla="*/ 5 w 88"/>
                  <a:gd name="T87" fmla="*/ 76 h 110"/>
                  <a:gd name="T88" fmla="*/ 7 w 88"/>
                  <a:gd name="T89" fmla="*/ 78 h 110"/>
                  <a:gd name="T90" fmla="*/ 8 w 88"/>
                  <a:gd name="T91" fmla="*/ 81 h 110"/>
                  <a:gd name="T92" fmla="*/ 11 w 88"/>
                  <a:gd name="T93" fmla="*/ 85 h 110"/>
                  <a:gd name="T94" fmla="*/ 11 w 88"/>
                  <a:gd name="T95" fmla="*/ 91 h 110"/>
                  <a:gd name="T96" fmla="*/ 13 w 88"/>
                  <a:gd name="T97" fmla="*/ 99 h 110"/>
                  <a:gd name="T98" fmla="*/ 17 w 88"/>
                  <a:gd name="T99" fmla="*/ 99 h 110"/>
                  <a:gd name="T100" fmla="*/ 24 w 88"/>
                  <a:gd name="T101" fmla="*/ 97 h 110"/>
                  <a:gd name="T102" fmla="*/ 28 w 88"/>
                  <a:gd name="T103" fmla="*/ 103 h 110"/>
                  <a:gd name="T104" fmla="*/ 34 w 88"/>
                  <a:gd name="T105" fmla="*/ 102 h 110"/>
                  <a:gd name="T106" fmla="*/ 39 w 88"/>
                  <a:gd name="T107" fmla="*/ 101 h 110"/>
                  <a:gd name="T108" fmla="*/ 47 w 88"/>
                  <a:gd name="T109" fmla="*/ 103 h 110"/>
                  <a:gd name="T110" fmla="*/ 50 w 88"/>
                  <a:gd name="T111" fmla="*/ 110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" h="110">
                    <a:moveTo>
                      <a:pt x="59" y="106"/>
                    </a:moveTo>
                    <a:cubicBezTo>
                      <a:pt x="60" y="104"/>
                      <a:pt x="60" y="104"/>
                      <a:pt x="60" y="106"/>
                    </a:cubicBezTo>
                    <a:cubicBezTo>
                      <a:pt x="60" y="107"/>
                      <a:pt x="59" y="108"/>
                      <a:pt x="60" y="108"/>
                    </a:cubicBezTo>
                    <a:cubicBezTo>
                      <a:pt x="62" y="108"/>
                      <a:pt x="62" y="109"/>
                      <a:pt x="63" y="108"/>
                    </a:cubicBezTo>
                    <a:cubicBezTo>
                      <a:pt x="63" y="108"/>
                      <a:pt x="63" y="108"/>
                      <a:pt x="63" y="108"/>
                    </a:cubicBezTo>
                    <a:cubicBezTo>
                      <a:pt x="63" y="108"/>
                      <a:pt x="63" y="109"/>
                      <a:pt x="63" y="108"/>
                    </a:cubicBezTo>
                    <a:cubicBezTo>
                      <a:pt x="64" y="106"/>
                      <a:pt x="64" y="107"/>
                      <a:pt x="64" y="106"/>
                    </a:cubicBezTo>
                    <a:cubicBezTo>
                      <a:pt x="64" y="105"/>
                      <a:pt x="64" y="104"/>
                      <a:pt x="64" y="104"/>
                    </a:cubicBezTo>
                    <a:cubicBezTo>
                      <a:pt x="64" y="103"/>
                      <a:pt x="64" y="103"/>
                      <a:pt x="63" y="103"/>
                    </a:cubicBezTo>
                    <a:cubicBezTo>
                      <a:pt x="63" y="102"/>
                      <a:pt x="62" y="101"/>
                      <a:pt x="62" y="100"/>
                    </a:cubicBezTo>
                    <a:cubicBezTo>
                      <a:pt x="62" y="100"/>
                      <a:pt x="63" y="99"/>
                      <a:pt x="63" y="98"/>
                    </a:cubicBezTo>
                    <a:cubicBezTo>
                      <a:pt x="63" y="98"/>
                      <a:pt x="63" y="98"/>
                      <a:pt x="63" y="97"/>
                    </a:cubicBezTo>
                    <a:cubicBezTo>
                      <a:pt x="64" y="96"/>
                      <a:pt x="63" y="95"/>
                      <a:pt x="63" y="95"/>
                    </a:cubicBezTo>
                    <a:cubicBezTo>
                      <a:pt x="63" y="95"/>
                      <a:pt x="64" y="94"/>
                      <a:pt x="65" y="93"/>
                    </a:cubicBezTo>
                    <a:cubicBezTo>
                      <a:pt x="66" y="92"/>
                      <a:pt x="67" y="91"/>
                      <a:pt x="66" y="91"/>
                    </a:cubicBezTo>
                    <a:cubicBezTo>
                      <a:pt x="66" y="91"/>
                      <a:pt x="65" y="91"/>
                      <a:pt x="65" y="91"/>
                    </a:cubicBezTo>
                    <a:cubicBezTo>
                      <a:pt x="65" y="91"/>
                      <a:pt x="64" y="91"/>
                      <a:pt x="64" y="91"/>
                    </a:cubicBezTo>
                    <a:cubicBezTo>
                      <a:pt x="64" y="90"/>
                      <a:pt x="64" y="90"/>
                      <a:pt x="64" y="90"/>
                    </a:cubicBezTo>
                    <a:cubicBezTo>
                      <a:pt x="63" y="90"/>
                      <a:pt x="63" y="90"/>
                      <a:pt x="64" y="90"/>
                    </a:cubicBezTo>
                    <a:cubicBezTo>
                      <a:pt x="65" y="89"/>
                      <a:pt x="64" y="90"/>
                      <a:pt x="65" y="89"/>
                    </a:cubicBezTo>
                    <a:cubicBezTo>
                      <a:pt x="65" y="89"/>
                      <a:pt x="65" y="88"/>
                      <a:pt x="65" y="88"/>
                    </a:cubicBezTo>
                    <a:cubicBezTo>
                      <a:pt x="64" y="86"/>
                      <a:pt x="64" y="86"/>
                      <a:pt x="64" y="86"/>
                    </a:cubicBezTo>
                    <a:cubicBezTo>
                      <a:pt x="64" y="86"/>
                      <a:pt x="63" y="86"/>
                      <a:pt x="65" y="85"/>
                    </a:cubicBezTo>
                    <a:cubicBezTo>
                      <a:pt x="67" y="84"/>
                      <a:pt x="66" y="84"/>
                      <a:pt x="67" y="83"/>
                    </a:cubicBezTo>
                    <a:cubicBezTo>
                      <a:pt x="69" y="82"/>
                      <a:pt x="69" y="83"/>
                      <a:pt x="69" y="82"/>
                    </a:cubicBezTo>
                    <a:cubicBezTo>
                      <a:pt x="70" y="81"/>
                      <a:pt x="70" y="81"/>
                      <a:pt x="70" y="81"/>
                    </a:cubicBezTo>
                    <a:cubicBezTo>
                      <a:pt x="70" y="81"/>
                      <a:pt x="69" y="81"/>
                      <a:pt x="72" y="79"/>
                    </a:cubicBezTo>
                    <a:cubicBezTo>
                      <a:pt x="73" y="78"/>
                      <a:pt x="74" y="78"/>
                      <a:pt x="74" y="78"/>
                    </a:cubicBezTo>
                    <a:cubicBezTo>
                      <a:pt x="74" y="78"/>
                      <a:pt x="74" y="78"/>
                      <a:pt x="75" y="78"/>
                    </a:cubicBezTo>
                    <a:cubicBezTo>
                      <a:pt x="75" y="76"/>
                      <a:pt x="75" y="75"/>
                      <a:pt x="75" y="74"/>
                    </a:cubicBezTo>
                    <a:cubicBezTo>
                      <a:pt x="74" y="73"/>
                      <a:pt x="74" y="74"/>
                      <a:pt x="74" y="72"/>
                    </a:cubicBezTo>
                    <a:cubicBezTo>
                      <a:pt x="74" y="70"/>
                      <a:pt x="75" y="71"/>
                      <a:pt x="75" y="69"/>
                    </a:cubicBezTo>
                    <a:cubicBezTo>
                      <a:pt x="75" y="68"/>
                      <a:pt x="75" y="70"/>
                      <a:pt x="76" y="66"/>
                    </a:cubicBezTo>
                    <a:cubicBezTo>
                      <a:pt x="76" y="63"/>
                      <a:pt x="75" y="63"/>
                      <a:pt x="77" y="63"/>
                    </a:cubicBezTo>
                    <a:cubicBezTo>
                      <a:pt x="78" y="62"/>
                      <a:pt x="79" y="62"/>
                      <a:pt x="79" y="62"/>
                    </a:cubicBezTo>
                    <a:cubicBezTo>
                      <a:pt x="80" y="62"/>
                      <a:pt x="80" y="62"/>
                      <a:pt x="80" y="62"/>
                    </a:cubicBezTo>
                    <a:cubicBezTo>
                      <a:pt x="81" y="63"/>
                      <a:pt x="79" y="63"/>
                      <a:pt x="82" y="63"/>
                    </a:cubicBezTo>
                    <a:cubicBezTo>
                      <a:pt x="84" y="63"/>
                      <a:pt x="83" y="63"/>
                      <a:pt x="84" y="63"/>
                    </a:cubicBezTo>
                    <a:cubicBezTo>
                      <a:pt x="85" y="62"/>
                      <a:pt x="85" y="63"/>
                      <a:pt x="85" y="62"/>
                    </a:cubicBezTo>
                    <a:cubicBezTo>
                      <a:pt x="86" y="61"/>
                      <a:pt x="87" y="61"/>
                      <a:pt x="86" y="60"/>
                    </a:cubicBezTo>
                    <a:cubicBezTo>
                      <a:pt x="86" y="59"/>
                      <a:pt x="87" y="60"/>
                      <a:pt x="84" y="58"/>
                    </a:cubicBezTo>
                    <a:cubicBezTo>
                      <a:pt x="82" y="56"/>
                      <a:pt x="82" y="56"/>
                      <a:pt x="81" y="55"/>
                    </a:cubicBezTo>
                    <a:cubicBezTo>
                      <a:pt x="80" y="54"/>
                      <a:pt x="80" y="54"/>
                      <a:pt x="79" y="53"/>
                    </a:cubicBezTo>
                    <a:cubicBezTo>
                      <a:pt x="78" y="52"/>
                      <a:pt x="76" y="52"/>
                      <a:pt x="76" y="51"/>
                    </a:cubicBezTo>
                    <a:cubicBezTo>
                      <a:pt x="77" y="50"/>
                      <a:pt x="77" y="49"/>
                      <a:pt x="78" y="48"/>
                    </a:cubicBezTo>
                    <a:cubicBezTo>
                      <a:pt x="78" y="47"/>
                      <a:pt x="79" y="47"/>
                      <a:pt x="78" y="47"/>
                    </a:cubicBezTo>
                    <a:cubicBezTo>
                      <a:pt x="78" y="46"/>
                      <a:pt x="76" y="45"/>
                      <a:pt x="76" y="44"/>
                    </a:cubicBezTo>
                    <a:cubicBezTo>
                      <a:pt x="75" y="44"/>
                      <a:pt x="76" y="43"/>
                      <a:pt x="75" y="42"/>
                    </a:cubicBezTo>
                    <a:cubicBezTo>
                      <a:pt x="75" y="41"/>
                      <a:pt x="76" y="40"/>
                      <a:pt x="75" y="40"/>
                    </a:cubicBezTo>
                    <a:cubicBezTo>
                      <a:pt x="74" y="39"/>
                      <a:pt x="72" y="38"/>
                      <a:pt x="72" y="38"/>
                    </a:cubicBezTo>
                    <a:cubicBezTo>
                      <a:pt x="72" y="38"/>
                      <a:pt x="71" y="38"/>
                      <a:pt x="71" y="38"/>
                    </a:cubicBezTo>
                    <a:cubicBezTo>
                      <a:pt x="71" y="37"/>
                      <a:pt x="71" y="37"/>
                      <a:pt x="71" y="37"/>
                    </a:cubicBezTo>
                    <a:cubicBezTo>
                      <a:pt x="72" y="37"/>
                      <a:pt x="72" y="36"/>
                      <a:pt x="73" y="36"/>
                    </a:cubicBezTo>
                    <a:cubicBezTo>
                      <a:pt x="73" y="36"/>
                      <a:pt x="73" y="36"/>
                      <a:pt x="73" y="36"/>
                    </a:cubicBezTo>
                    <a:cubicBezTo>
                      <a:pt x="74" y="37"/>
                      <a:pt x="73" y="37"/>
                      <a:pt x="74" y="37"/>
                    </a:cubicBezTo>
                    <a:cubicBezTo>
                      <a:pt x="74" y="37"/>
                      <a:pt x="73" y="38"/>
                      <a:pt x="74" y="37"/>
                    </a:cubicBezTo>
                    <a:cubicBezTo>
                      <a:pt x="75" y="37"/>
                      <a:pt x="75" y="37"/>
                      <a:pt x="75" y="37"/>
                    </a:cubicBezTo>
                    <a:cubicBezTo>
                      <a:pt x="76" y="38"/>
                      <a:pt x="76" y="38"/>
                      <a:pt x="75" y="37"/>
                    </a:cubicBezTo>
                    <a:cubicBezTo>
                      <a:pt x="75" y="36"/>
                      <a:pt x="74" y="35"/>
                      <a:pt x="74" y="35"/>
                    </a:cubicBezTo>
                    <a:cubicBezTo>
                      <a:pt x="73" y="35"/>
                      <a:pt x="73" y="35"/>
                      <a:pt x="73" y="35"/>
                    </a:cubicBezTo>
                    <a:cubicBezTo>
                      <a:pt x="73" y="35"/>
                      <a:pt x="74" y="34"/>
                      <a:pt x="74" y="34"/>
                    </a:cubicBezTo>
                    <a:cubicBezTo>
                      <a:pt x="75" y="35"/>
                      <a:pt x="75" y="35"/>
                      <a:pt x="75" y="35"/>
                    </a:cubicBezTo>
                    <a:cubicBezTo>
                      <a:pt x="76" y="36"/>
                      <a:pt x="76" y="36"/>
                      <a:pt x="76" y="36"/>
                    </a:cubicBezTo>
                    <a:cubicBezTo>
                      <a:pt x="76" y="36"/>
                      <a:pt x="77" y="36"/>
                      <a:pt x="77" y="36"/>
                    </a:cubicBezTo>
                    <a:cubicBezTo>
                      <a:pt x="77" y="35"/>
                      <a:pt x="77" y="34"/>
                      <a:pt x="76" y="33"/>
                    </a:cubicBezTo>
                    <a:cubicBezTo>
                      <a:pt x="76" y="33"/>
                      <a:pt x="76" y="33"/>
                      <a:pt x="75" y="32"/>
                    </a:cubicBezTo>
                    <a:cubicBezTo>
                      <a:pt x="75" y="32"/>
                      <a:pt x="73" y="31"/>
                      <a:pt x="74" y="31"/>
                    </a:cubicBezTo>
                    <a:cubicBezTo>
                      <a:pt x="74" y="30"/>
                      <a:pt x="73" y="30"/>
                      <a:pt x="74" y="30"/>
                    </a:cubicBezTo>
                    <a:cubicBezTo>
                      <a:pt x="75" y="30"/>
                      <a:pt x="75" y="30"/>
                      <a:pt x="76" y="30"/>
                    </a:cubicBezTo>
                    <a:cubicBezTo>
                      <a:pt x="76" y="30"/>
                      <a:pt x="75" y="31"/>
                      <a:pt x="76" y="30"/>
                    </a:cubicBezTo>
                    <a:cubicBezTo>
                      <a:pt x="78" y="30"/>
                      <a:pt x="78" y="29"/>
                      <a:pt x="78" y="29"/>
                    </a:cubicBezTo>
                    <a:cubicBezTo>
                      <a:pt x="80" y="29"/>
                      <a:pt x="80" y="29"/>
                      <a:pt x="80" y="29"/>
                    </a:cubicBezTo>
                    <a:cubicBezTo>
                      <a:pt x="80" y="29"/>
                      <a:pt x="79" y="28"/>
                      <a:pt x="80" y="28"/>
                    </a:cubicBezTo>
                    <a:cubicBezTo>
                      <a:pt x="81" y="29"/>
                      <a:pt x="80" y="28"/>
                      <a:pt x="81" y="29"/>
                    </a:cubicBezTo>
                    <a:cubicBezTo>
                      <a:pt x="83" y="29"/>
                      <a:pt x="82" y="29"/>
                      <a:pt x="83" y="29"/>
                    </a:cubicBezTo>
                    <a:cubicBezTo>
                      <a:pt x="84" y="30"/>
                      <a:pt x="83" y="30"/>
                      <a:pt x="85" y="29"/>
                    </a:cubicBezTo>
                    <a:cubicBezTo>
                      <a:pt x="85" y="29"/>
                      <a:pt x="86" y="29"/>
                      <a:pt x="86" y="29"/>
                    </a:cubicBezTo>
                    <a:cubicBezTo>
                      <a:pt x="86" y="29"/>
                      <a:pt x="86" y="29"/>
                      <a:pt x="86" y="29"/>
                    </a:cubicBezTo>
                    <a:cubicBezTo>
                      <a:pt x="86" y="28"/>
                      <a:pt x="87" y="28"/>
                      <a:pt x="86" y="27"/>
                    </a:cubicBezTo>
                    <a:cubicBezTo>
                      <a:pt x="86" y="26"/>
                      <a:pt x="85" y="26"/>
                      <a:pt x="85" y="26"/>
                    </a:cubicBezTo>
                    <a:cubicBezTo>
                      <a:pt x="84" y="25"/>
                      <a:pt x="84" y="25"/>
                      <a:pt x="84" y="25"/>
                    </a:cubicBezTo>
                    <a:cubicBezTo>
                      <a:pt x="82" y="25"/>
                      <a:pt x="82" y="25"/>
                      <a:pt x="82" y="25"/>
                    </a:cubicBezTo>
                    <a:cubicBezTo>
                      <a:pt x="82" y="25"/>
                      <a:pt x="81" y="25"/>
                      <a:pt x="80" y="24"/>
                    </a:cubicBezTo>
                    <a:cubicBezTo>
                      <a:pt x="79" y="24"/>
                      <a:pt x="79" y="24"/>
                      <a:pt x="78" y="23"/>
                    </a:cubicBezTo>
                    <a:cubicBezTo>
                      <a:pt x="78" y="22"/>
                      <a:pt x="75" y="23"/>
                      <a:pt x="78" y="22"/>
                    </a:cubicBezTo>
                    <a:cubicBezTo>
                      <a:pt x="82" y="22"/>
                      <a:pt x="81" y="22"/>
                      <a:pt x="82" y="22"/>
                    </a:cubicBezTo>
                    <a:cubicBezTo>
                      <a:pt x="83" y="22"/>
                      <a:pt x="82" y="22"/>
                      <a:pt x="83" y="22"/>
                    </a:cubicBezTo>
                    <a:cubicBezTo>
                      <a:pt x="83" y="22"/>
                      <a:pt x="84" y="22"/>
                      <a:pt x="84" y="22"/>
                    </a:cubicBezTo>
                    <a:cubicBezTo>
                      <a:pt x="84" y="22"/>
                      <a:pt x="84" y="22"/>
                      <a:pt x="84" y="22"/>
                    </a:cubicBezTo>
                    <a:cubicBezTo>
                      <a:pt x="84" y="22"/>
                      <a:pt x="84" y="22"/>
                      <a:pt x="84" y="22"/>
                    </a:cubicBezTo>
                    <a:cubicBezTo>
                      <a:pt x="84" y="22"/>
                      <a:pt x="85" y="22"/>
                      <a:pt x="85" y="22"/>
                    </a:cubicBezTo>
                    <a:cubicBezTo>
                      <a:pt x="86" y="21"/>
                      <a:pt x="86" y="22"/>
                      <a:pt x="86" y="22"/>
                    </a:cubicBezTo>
                    <a:cubicBezTo>
                      <a:pt x="86" y="22"/>
                      <a:pt x="88" y="20"/>
                      <a:pt x="88" y="19"/>
                    </a:cubicBezTo>
                    <a:cubicBezTo>
                      <a:pt x="88" y="19"/>
                      <a:pt x="88" y="19"/>
                      <a:pt x="88" y="19"/>
                    </a:cubicBezTo>
                    <a:cubicBezTo>
                      <a:pt x="88" y="18"/>
                      <a:pt x="88" y="16"/>
                      <a:pt x="86" y="17"/>
                    </a:cubicBezTo>
                    <a:cubicBezTo>
                      <a:pt x="84" y="17"/>
                      <a:pt x="84" y="17"/>
                      <a:pt x="84" y="17"/>
                    </a:cubicBezTo>
                    <a:cubicBezTo>
                      <a:pt x="84" y="17"/>
                      <a:pt x="84" y="18"/>
                      <a:pt x="83" y="17"/>
                    </a:cubicBezTo>
                    <a:cubicBezTo>
                      <a:pt x="83" y="15"/>
                      <a:pt x="82" y="15"/>
                      <a:pt x="82" y="15"/>
                    </a:cubicBezTo>
                    <a:cubicBezTo>
                      <a:pt x="81" y="14"/>
                      <a:pt x="81" y="14"/>
                      <a:pt x="81" y="14"/>
                    </a:cubicBezTo>
                    <a:cubicBezTo>
                      <a:pt x="81" y="14"/>
                      <a:pt x="80" y="14"/>
                      <a:pt x="80" y="14"/>
                    </a:cubicBezTo>
                    <a:cubicBezTo>
                      <a:pt x="79" y="14"/>
                      <a:pt x="79" y="13"/>
                      <a:pt x="79" y="14"/>
                    </a:cubicBezTo>
                    <a:cubicBezTo>
                      <a:pt x="78" y="14"/>
                      <a:pt x="78" y="14"/>
                      <a:pt x="78" y="14"/>
                    </a:cubicBezTo>
                    <a:cubicBezTo>
                      <a:pt x="78" y="14"/>
                      <a:pt x="77" y="15"/>
                      <a:pt x="76" y="14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7" y="13"/>
                      <a:pt x="77" y="12"/>
                      <a:pt x="77" y="12"/>
                    </a:cubicBezTo>
                    <a:cubicBezTo>
                      <a:pt x="77" y="12"/>
                      <a:pt x="77" y="11"/>
                      <a:pt x="76" y="11"/>
                    </a:cubicBezTo>
                    <a:cubicBezTo>
                      <a:pt x="75" y="12"/>
                      <a:pt x="75" y="12"/>
                      <a:pt x="74" y="12"/>
                    </a:cubicBezTo>
                    <a:cubicBezTo>
                      <a:pt x="74" y="12"/>
                      <a:pt x="74" y="12"/>
                      <a:pt x="74" y="12"/>
                    </a:cubicBezTo>
                    <a:cubicBezTo>
                      <a:pt x="73" y="13"/>
                      <a:pt x="74" y="13"/>
                      <a:pt x="73" y="13"/>
                    </a:cubicBezTo>
                    <a:cubicBezTo>
                      <a:pt x="73" y="13"/>
                      <a:pt x="73" y="11"/>
                      <a:pt x="73" y="10"/>
                    </a:cubicBezTo>
                    <a:cubicBezTo>
                      <a:pt x="74" y="10"/>
                      <a:pt x="74" y="10"/>
                      <a:pt x="74" y="9"/>
                    </a:cubicBezTo>
                    <a:cubicBezTo>
                      <a:pt x="74" y="9"/>
                      <a:pt x="74" y="7"/>
                      <a:pt x="73" y="7"/>
                    </a:cubicBezTo>
                    <a:cubicBezTo>
                      <a:pt x="73" y="6"/>
                      <a:pt x="72" y="7"/>
                      <a:pt x="72" y="6"/>
                    </a:cubicBezTo>
                    <a:cubicBezTo>
                      <a:pt x="71" y="6"/>
                      <a:pt x="70" y="6"/>
                      <a:pt x="70" y="5"/>
                    </a:cubicBezTo>
                    <a:cubicBezTo>
                      <a:pt x="71" y="4"/>
                      <a:pt x="71" y="3"/>
                      <a:pt x="71" y="3"/>
                    </a:cubicBezTo>
                    <a:cubicBezTo>
                      <a:pt x="71" y="2"/>
                      <a:pt x="73" y="2"/>
                      <a:pt x="71" y="1"/>
                    </a:cubicBezTo>
                    <a:cubicBezTo>
                      <a:pt x="70" y="0"/>
                      <a:pt x="70" y="0"/>
                      <a:pt x="70" y="0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9" y="1"/>
                      <a:pt x="69" y="1"/>
                      <a:pt x="69" y="1"/>
                    </a:cubicBezTo>
                    <a:cubicBezTo>
                      <a:pt x="69" y="2"/>
                      <a:pt x="69" y="2"/>
                      <a:pt x="69" y="2"/>
                    </a:cubicBezTo>
                    <a:cubicBezTo>
                      <a:pt x="69" y="4"/>
                      <a:pt x="69" y="4"/>
                      <a:pt x="69" y="4"/>
                    </a:cubicBezTo>
                    <a:cubicBezTo>
                      <a:pt x="69" y="4"/>
                      <a:pt x="69" y="6"/>
                      <a:pt x="69" y="4"/>
                    </a:cubicBezTo>
                    <a:cubicBezTo>
                      <a:pt x="68" y="3"/>
                      <a:pt x="68" y="4"/>
                      <a:pt x="68" y="2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7" y="1"/>
                      <a:pt x="67" y="1"/>
                      <a:pt x="67" y="1"/>
                    </a:cubicBezTo>
                    <a:cubicBezTo>
                      <a:pt x="67" y="2"/>
                      <a:pt x="67" y="2"/>
                      <a:pt x="67" y="2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67" y="4"/>
                      <a:pt x="67" y="4"/>
                      <a:pt x="67" y="4"/>
                    </a:cubicBezTo>
                    <a:cubicBezTo>
                      <a:pt x="67" y="5"/>
                      <a:pt x="66" y="5"/>
                      <a:pt x="66" y="5"/>
                    </a:cubicBezTo>
                    <a:cubicBezTo>
                      <a:pt x="66" y="5"/>
                      <a:pt x="66" y="3"/>
                      <a:pt x="66" y="3"/>
                    </a:cubicBezTo>
                    <a:cubicBezTo>
                      <a:pt x="66" y="3"/>
                      <a:pt x="66" y="2"/>
                      <a:pt x="66" y="2"/>
                    </a:cubicBezTo>
                    <a:cubicBezTo>
                      <a:pt x="65" y="2"/>
                      <a:pt x="65" y="2"/>
                      <a:pt x="65" y="2"/>
                    </a:cubicBezTo>
                    <a:cubicBezTo>
                      <a:pt x="64" y="4"/>
                      <a:pt x="64" y="4"/>
                      <a:pt x="64" y="4"/>
                    </a:cubicBezTo>
                    <a:cubicBezTo>
                      <a:pt x="64" y="5"/>
                      <a:pt x="64" y="5"/>
                      <a:pt x="64" y="5"/>
                    </a:cubicBezTo>
                    <a:cubicBezTo>
                      <a:pt x="64" y="5"/>
                      <a:pt x="64" y="5"/>
                      <a:pt x="64" y="5"/>
                    </a:cubicBezTo>
                    <a:cubicBezTo>
                      <a:pt x="64" y="5"/>
                      <a:pt x="64" y="5"/>
                      <a:pt x="64" y="6"/>
                    </a:cubicBezTo>
                    <a:cubicBezTo>
                      <a:pt x="63" y="6"/>
                      <a:pt x="63" y="6"/>
                      <a:pt x="63" y="7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63" y="7"/>
                      <a:pt x="63" y="7"/>
                      <a:pt x="63" y="7"/>
                    </a:cubicBezTo>
                    <a:cubicBezTo>
                      <a:pt x="61" y="9"/>
                      <a:pt x="62" y="7"/>
                      <a:pt x="61" y="10"/>
                    </a:cubicBezTo>
                    <a:cubicBezTo>
                      <a:pt x="60" y="13"/>
                      <a:pt x="60" y="13"/>
                      <a:pt x="60" y="14"/>
                    </a:cubicBezTo>
                    <a:cubicBezTo>
                      <a:pt x="59" y="15"/>
                      <a:pt x="59" y="15"/>
                      <a:pt x="59" y="16"/>
                    </a:cubicBezTo>
                    <a:cubicBezTo>
                      <a:pt x="58" y="16"/>
                      <a:pt x="56" y="16"/>
                      <a:pt x="56" y="16"/>
                    </a:cubicBezTo>
                    <a:cubicBezTo>
                      <a:pt x="56" y="16"/>
                      <a:pt x="56" y="15"/>
                      <a:pt x="56" y="16"/>
                    </a:cubicBezTo>
                    <a:cubicBezTo>
                      <a:pt x="55" y="17"/>
                      <a:pt x="54" y="17"/>
                      <a:pt x="55" y="18"/>
                    </a:cubicBezTo>
                    <a:cubicBezTo>
                      <a:pt x="55" y="18"/>
                      <a:pt x="56" y="18"/>
                      <a:pt x="56" y="19"/>
                    </a:cubicBezTo>
                    <a:cubicBezTo>
                      <a:pt x="56" y="19"/>
                      <a:pt x="57" y="20"/>
                      <a:pt x="56" y="21"/>
                    </a:cubicBezTo>
                    <a:cubicBezTo>
                      <a:pt x="55" y="21"/>
                      <a:pt x="54" y="23"/>
                      <a:pt x="54" y="21"/>
                    </a:cubicBezTo>
                    <a:cubicBezTo>
                      <a:pt x="54" y="19"/>
                      <a:pt x="55" y="19"/>
                      <a:pt x="54" y="19"/>
                    </a:cubicBezTo>
                    <a:cubicBezTo>
                      <a:pt x="54" y="19"/>
                      <a:pt x="52" y="19"/>
                      <a:pt x="52" y="19"/>
                    </a:cubicBezTo>
                    <a:cubicBezTo>
                      <a:pt x="52" y="19"/>
                      <a:pt x="52" y="19"/>
                      <a:pt x="52" y="20"/>
                    </a:cubicBezTo>
                    <a:cubicBezTo>
                      <a:pt x="52" y="21"/>
                      <a:pt x="51" y="20"/>
                      <a:pt x="52" y="21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2" y="21"/>
                      <a:pt x="52" y="21"/>
                      <a:pt x="52" y="21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4" y="24"/>
                      <a:pt x="55" y="24"/>
                      <a:pt x="54" y="25"/>
                    </a:cubicBezTo>
                    <a:cubicBezTo>
                      <a:pt x="53" y="25"/>
                      <a:pt x="53" y="24"/>
                      <a:pt x="52" y="24"/>
                    </a:cubicBezTo>
                    <a:cubicBezTo>
                      <a:pt x="52" y="23"/>
                      <a:pt x="52" y="23"/>
                      <a:pt x="52" y="23"/>
                    </a:cubicBezTo>
                    <a:cubicBezTo>
                      <a:pt x="53" y="23"/>
                      <a:pt x="53" y="23"/>
                      <a:pt x="52" y="23"/>
                    </a:cubicBezTo>
                    <a:cubicBezTo>
                      <a:pt x="50" y="22"/>
                      <a:pt x="50" y="22"/>
                      <a:pt x="50" y="22"/>
                    </a:cubicBezTo>
                    <a:cubicBezTo>
                      <a:pt x="49" y="22"/>
                      <a:pt x="49" y="23"/>
                      <a:pt x="49" y="23"/>
                    </a:cubicBezTo>
                    <a:cubicBezTo>
                      <a:pt x="49" y="23"/>
                      <a:pt x="47" y="24"/>
                      <a:pt x="47" y="24"/>
                    </a:cubicBezTo>
                    <a:cubicBezTo>
                      <a:pt x="47" y="24"/>
                      <a:pt x="47" y="25"/>
                      <a:pt x="45" y="25"/>
                    </a:cubicBezTo>
                    <a:cubicBezTo>
                      <a:pt x="44" y="25"/>
                      <a:pt x="44" y="24"/>
                      <a:pt x="43" y="25"/>
                    </a:cubicBezTo>
                    <a:cubicBezTo>
                      <a:pt x="43" y="26"/>
                      <a:pt x="42" y="26"/>
                      <a:pt x="42" y="26"/>
                    </a:cubicBezTo>
                    <a:cubicBezTo>
                      <a:pt x="42" y="27"/>
                      <a:pt x="43" y="28"/>
                      <a:pt x="43" y="28"/>
                    </a:cubicBezTo>
                    <a:cubicBezTo>
                      <a:pt x="40" y="31"/>
                      <a:pt x="40" y="32"/>
                      <a:pt x="39" y="33"/>
                    </a:cubicBezTo>
                    <a:cubicBezTo>
                      <a:pt x="38" y="34"/>
                      <a:pt x="37" y="35"/>
                      <a:pt x="36" y="36"/>
                    </a:cubicBezTo>
                    <a:cubicBezTo>
                      <a:pt x="35" y="38"/>
                      <a:pt x="36" y="39"/>
                      <a:pt x="34" y="40"/>
                    </a:cubicBezTo>
                    <a:cubicBezTo>
                      <a:pt x="32" y="41"/>
                      <a:pt x="29" y="42"/>
                      <a:pt x="27" y="42"/>
                    </a:cubicBezTo>
                    <a:cubicBezTo>
                      <a:pt x="26" y="42"/>
                      <a:pt x="25" y="42"/>
                      <a:pt x="25" y="42"/>
                    </a:cubicBezTo>
                    <a:cubicBezTo>
                      <a:pt x="24" y="42"/>
                      <a:pt x="24" y="42"/>
                      <a:pt x="23" y="42"/>
                    </a:cubicBezTo>
                    <a:cubicBezTo>
                      <a:pt x="22" y="43"/>
                      <a:pt x="22" y="42"/>
                      <a:pt x="22" y="45"/>
                    </a:cubicBezTo>
                    <a:cubicBezTo>
                      <a:pt x="21" y="47"/>
                      <a:pt x="20" y="46"/>
                      <a:pt x="20" y="49"/>
                    </a:cubicBezTo>
                    <a:cubicBezTo>
                      <a:pt x="20" y="51"/>
                      <a:pt x="18" y="50"/>
                      <a:pt x="19" y="53"/>
                    </a:cubicBezTo>
                    <a:cubicBezTo>
                      <a:pt x="20" y="55"/>
                      <a:pt x="21" y="56"/>
                      <a:pt x="20" y="56"/>
                    </a:cubicBezTo>
                    <a:cubicBezTo>
                      <a:pt x="20" y="57"/>
                      <a:pt x="20" y="56"/>
                      <a:pt x="19" y="55"/>
                    </a:cubicBezTo>
                    <a:cubicBezTo>
                      <a:pt x="18" y="55"/>
                      <a:pt x="17" y="55"/>
                      <a:pt x="16" y="55"/>
                    </a:cubicBezTo>
                    <a:cubicBezTo>
                      <a:pt x="15" y="55"/>
                      <a:pt x="15" y="55"/>
                      <a:pt x="15" y="54"/>
                    </a:cubicBezTo>
                    <a:cubicBezTo>
                      <a:pt x="14" y="54"/>
                      <a:pt x="14" y="53"/>
                      <a:pt x="12" y="53"/>
                    </a:cubicBezTo>
                    <a:cubicBezTo>
                      <a:pt x="11" y="53"/>
                      <a:pt x="10" y="54"/>
                      <a:pt x="9" y="53"/>
                    </a:cubicBezTo>
                    <a:cubicBezTo>
                      <a:pt x="8" y="52"/>
                      <a:pt x="8" y="51"/>
                      <a:pt x="7" y="51"/>
                    </a:cubicBezTo>
                    <a:cubicBezTo>
                      <a:pt x="5" y="51"/>
                      <a:pt x="5" y="51"/>
                      <a:pt x="4" y="52"/>
                    </a:cubicBezTo>
                    <a:cubicBezTo>
                      <a:pt x="4" y="52"/>
                      <a:pt x="3" y="53"/>
                      <a:pt x="3" y="54"/>
                    </a:cubicBezTo>
                    <a:cubicBezTo>
                      <a:pt x="3" y="55"/>
                      <a:pt x="2" y="56"/>
                      <a:pt x="2" y="56"/>
                    </a:cubicBezTo>
                    <a:cubicBezTo>
                      <a:pt x="2" y="56"/>
                      <a:pt x="2" y="56"/>
                      <a:pt x="2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6"/>
                      <a:pt x="3" y="56"/>
                      <a:pt x="3" y="56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3" y="57"/>
                      <a:pt x="3" y="57"/>
                      <a:pt x="3" y="57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2" y="58"/>
                      <a:pt x="2" y="58"/>
                      <a:pt x="2" y="58"/>
                    </a:cubicBezTo>
                    <a:cubicBezTo>
                      <a:pt x="1" y="58"/>
                      <a:pt x="1" y="58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59"/>
                      <a:pt x="1" y="59"/>
                      <a:pt x="1" y="59"/>
                    </a:cubicBezTo>
                    <a:cubicBezTo>
                      <a:pt x="1" y="60"/>
                      <a:pt x="0" y="61"/>
                      <a:pt x="1" y="61"/>
                    </a:cubicBezTo>
                    <a:cubicBezTo>
                      <a:pt x="1" y="61"/>
                      <a:pt x="0" y="61"/>
                      <a:pt x="1" y="62"/>
                    </a:cubicBezTo>
                    <a:cubicBezTo>
                      <a:pt x="1" y="62"/>
                      <a:pt x="0" y="62"/>
                      <a:pt x="0" y="63"/>
                    </a:cubicBezTo>
                    <a:cubicBezTo>
                      <a:pt x="0" y="63"/>
                      <a:pt x="0" y="63"/>
                      <a:pt x="0" y="63"/>
                    </a:cubicBezTo>
                    <a:cubicBezTo>
                      <a:pt x="1" y="64"/>
                      <a:pt x="1" y="63"/>
                      <a:pt x="1" y="64"/>
                    </a:cubicBezTo>
                    <a:cubicBezTo>
                      <a:pt x="1" y="65"/>
                      <a:pt x="0" y="66"/>
                      <a:pt x="1" y="66"/>
                    </a:cubicBezTo>
                    <a:cubicBezTo>
                      <a:pt x="2" y="67"/>
                      <a:pt x="2" y="67"/>
                      <a:pt x="2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7"/>
                      <a:pt x="3" y="67"/>
                      <a:pt x="3" y="67"/>
                    </a:cubicBezTo>
                    <a:cubicBezTo>
                      <a:pt x="3" y="68"/>
                      <a:pt x="3" y="69"/>
                      <a:pt x="3" y="69"/>
                    </a:cubicBezTo>
                    <a:cubicBezTo>
                      <a:pt x="3" y="69"/>
                      <a:pt x="3" y="70"/>
                      <a:pt x="3" y="70"/>
                    </a:cubicBezTo>
                    <a:cubicBezTo>
                      <a:pt x="2" y="70"/>
                      <a:pt x="2" y="71"/>
                      <a:pt x="2" y="72"/>
                    </a:cubicBezTo>
                    <a:cubicBezTo>
                      <a:pt x="3" y="73"/>
                      <a:pt x="3" y="73"/>
                      <a:pt x="3" y="74"/>
                    </a:cubicBezTo>
                    <a:cubicBezTo>
                      <a:pt x="3" y="75"/>
                      <a:pt x="2" y="74"/>
                      <a:pt x="2" y="75"/>
                    </a:cubicBezTo>
                    <a:cubicBezTo>
                      <a:pt x="3" y="75"/>
                      <a:pt x="2" y="75"/>
                      <a:pt x="3" y="75"/>
                    </a:cubicBezTo>
                    <a:cubicBezTo>
                      <a:pt x="3" y="76"/>
                      <a:pt x="5" y="76"/>
                      <a:pt x="5" y="76"/>
                    </a:cubicBezTo>
                    <a:cubicBezTo>
                      <a:pt x="5" y="76"/>
                      <a:pt x="4" y="76"/>
                      <a:pt x="4" y="77"/>
                    </a:cubicBezTo>
                    <a:cubicBezTo>
                      <a:pt x="4" y="77"/>
                      <a:pt x="3" y="77"/>
                      <a:pt x="4" y="78"/>
                    </a:cubicBezTo>
                    <a:cubicBezTo>
                      <a:pt x="4" y="78"/>
                      <a:pt x="3" y="78"/>
                      <a:pt x="4" y="78"/>
                    </a:cubicBezTo>
                    <a:cubicBezTo>
                      <a:pt x="5" y="78"/>
                      <a:pt x="4" y="78"/>
                      <a:pt x="5" y="78"/>
                    </a:cubicBezTo>
                    <a:cubicBezTo>
                      <a:pt x="7" y="78"/>
                      <a:pt x="7" y="78"/>
                      <a:pt x="7" y="78"/>
                    </a:cubicBezTo>
                    <a:cubicBezTo>
                      <a:pt x="7" y="78"/>
                      <a:pt x="6" y="79"/>
                      <a:pt x="5" y="80"/>
                    </a:cubicBezTo>
                    <a:cubicBezTo>
                      <a:pt x="5" y="80"/>
                      <a:pt x="5" y="80"/>
                      <a:pt x="5" y="81"/>
                    </a:cubicBezTo>
                    <a:cubicBezTo>
                      <a:pt x="5" y="81"/>
                      <a:pt x="4" y="81"/>
                      <a:pt x="5" y="81"/>
                    </a:cubicBezTo>
                    <a:cubicBezTo>
                      <a:pt x="6" y="82"/>
                      <a:pt x="7" y="81"/>
                      <a:pt x="7" y="81"/>
                    </a:cubicBezTo>
                    <a:cubicBezTo>
                      <a:pt x="8" y="81"/>
                      <a:pt x="8" y="81"/>
                      <a:pt x="8" y="81"/>
                    </a:cubicBezTo>
                    <a:cubicBezTo>
                      <a:pt x="8" y="82"/>
                      <a:pt x="7" y="82"/>
                      <a:pt x="8" y="81"/>
                    </a:cubicBezTo>
                    <a:cubicBezTo>
                      <a:pt x="9" y="81"/>
                      <a:pt x="9" y="81"/>
                      <a:pt x="9" y="81"/>
                    </a:cubicBezTo>
                    <a:cubicBezTo>
                      <a:pt x="9" y="81"/>
                      <a:pt x="9" y="81"/>
                      <a:pt x="9" y="80"/>
                    </a:cubicBezTo>
                    <a:cubicBezTo>
                      <a:pt x="9" y="80"/>
                      <a:pt x="9" y="79"/>
                      <a:pt x="10" y="81"/>
                    </a:cubicBezTo>
                    <a:cubicBezTo>
                      <a:pt x="10" y="85"/>
                      <a:pt x="12" y="84"/>
                      <a:pt x="11" y="85"/>
                    </a:cubicBezTo>
                    <a:cubicBezTo>
                      <a:pt x="9" y="86"/>
                      <a:pt x="8" y="87"/>
                      <a:pt x="9" y="88"/>
                    </a:cubicBezTo>
                    <a:cubicBezTo>
                      <a:pt x="9" y="88"/>
                      <a:pt x="9" y="88"/>
                      <a:pt x="9" y="88"/>
                    </a:cubicBezTo>
                    <a:cubicBezTo>
                      <a:pt x="10" y="89"/>
                      <a:pt x="11" y="90"/>
                      <a:pt x="11" y="90"/>
                    </a:cubicBezTo>
                    <a:cubicBezTo>
                      <a:pt x="11" y="90"/>
                      <a:pt x="11" y="91"/>
                      <a:pt x="11" y="91"/>
                    </a:cubicBezTo>
                    <a:cubicBezTo>
                      <a:pt x="11" y="91"/>
                      <a:pt x="11" y="91"/>
                      <a:pt x="11" y="91"/>
                    </a:cubicBezTo>
                    <a:cubicBezTo>
                      <a:pt x="11" y="92"/>
                      <a:pt x="10" y="92"/>
                      <a:pt x="11" y="92"/>
                    </a:cubicBezTo>
                    <a:cubicBezTo>
                      <a:pt x="12" y="93"/>
                      <a:pt x="12" y="94"/>
                      <a:pt x="12" y="96"/>
                    </a:cubicBezTo>
                    <a:cubicBezTo>
                      <a:pt x="11" y="97"/>
                      <a:pt x="11" y="97"/>
                      <a:pt x="12" y="98"/>
                    </a:cubicBezTo>
                    <a:cubicBezTo>
                      <a:pt x="12" y="99"/>
                      <a:pt x="11" y="98"/>
                      <a:pt x="12" y="99"/>
                    </a:cubicBezTo>
                    <a:cubicBezTo>
                      <a:pt x="13" y="99"/>
                      <a:pt x="12" y="100"/>
                      <a:pt x="13" y="99"/>
                    </a:cubicBezTo>
                    <a:cubicBezTo>
                      <a:pt x="14" y="99"/>
                      <a:pt x="14" y="99"/>
                      <a:pt x="14" y="99"/>
                    </a:cubicBezTo>
                    <a:cubicBezTo>
                      <a:pt x="15" y="99"/>
                      <a:pt x="15" y="99"/>
                      <a:pt x="15" y="99"/>
                    </a:cubicBezTo>
                    <a:cubicBezTo>
                      <a:pt x="15" y="99"/>
                      <a:pt x="15" y="100"/>
                      <a:pt x="16" y="100"/>
                    </a:cubicBezTo>
                    <a:cubicBezTo>
                      <a:pt x="17" y="100"/>
                      <a:pt x="17" y="100"/>
                      <a:pt x="17" y="100"/>
                    </a:cubicBezTo>
                    <a:cubicBezTo>
                      <a:pt x="17" y="100"/>
                      <a:pt x="17" y="100"/>
                      <a:pt x="17" y="99"/>
                    </a:cubicBezTo>
                    <a:cubicBezTo>
                      <a:pt x="19" y="99"/>
                      <a:pt x="19" y="99"/>
                      <a:pt x="19" y="99"/>
                    </a:cubicBezTo>
                    <a:cubicBezTo>
                      <a:pt x="19" y="99"/>
                      <a:pt x="18" y="100"/>
                      <a:pt x="20" y="99"/>
                    </a:cubicBezTo>
                    <a:cubicBezTo>
                      <a:pt x="21" y="99"/>
                      <a:pt x="21" y="99"/>
                      <a:pt x="22" y="99"/>
                    </a:cubicBezTo>
                    <a:cubicBezTo>
                      <a:pt x="23" y="98"/>
                      <a:pt x="22" y="98"/>
                      <a:pt x="23" y="98"/>
                    </a:cubicBezTo>
                    <a:cubicBezTo>
                      <a:pt x="24" y="98"/>
                      <a:pt x="24" y="97"/>
                      <a:pt x="24" y="97"/>
                    </a:cubicBezTo>
                    <a:cubicBezTo>
                      <a:pt x="25" y="98"/>
                      <a:pt x="25" y="98"/>
                      <a:pt x="25" y="98"/>
                    </a:cubicBezTo>
                    <a:cubicBezTo>
                      <a:pt x="25" y="100"/>
                      <a:pt x="25" y="100"/>
                      <a:pt x="25" y="100"/>
                    </a:cubicBezTo>
                    <a:cubicBezTo>
                      <a:pt x="25" y="100"/>
                      <a:pt x="25" y="100"/>
                      <a:pt x="25" y="102"/>
                    </a:cubicBezTo>
                    <a:cubicBezTo>
                      <a:pt x="25" y="104"/>
                      <a:pt x="22" y="105"/>
                      <a:pt x="25" y="104"/>
                    </a:cubicBezTo>
                    <a:cubicBezTo>
                      <a:pt x="28" y="103"/>
                      <a:pt x="27" y="103"/>
                      <a:pt x="28" y="103"/>
                    </a:cubicBezTo>
                    <a:cubicBezTo>
                      <a:pt x="29" y="102"/>
                      <a:pt x="29" y="101"/>
                      <a:pt x="30" y="101"/>
                    </a:cubicBezTo>
                    <a:cubicBezTo>
                      <a:pt x="30" y="101"/>
                      <a:pt x="30" y="102"/>
                      <a:pt x="30" y="102"/>
                    </a:cubicBezTo>
                    <a:cubicBezTo>
                      <a:pt x="30" y="102"/>
                      <a:pt x="31" y="102"/>
                      <a:pt x="31" y="102"/>
                    </a:cubicBezTo>
                    <a:cubicBezTo>
                      <a:pt x="32" y="102"/>
                      <a:pt x="30" y="102"/>
                      <a:pt x="32" y="102"/>
                    </a:cubicBezTo>
                    <a:cubicBezTo>
                      <a:pt x="33" y="102"/>
                      <a:pt x="33" y="102"/>
                      <a:pt x="34" y="102"/>
                    </a:cubicBezTo>
                    <a:cubicBezTo>
                      <a:pt x="34" y="101"/>
                      <a:pt x="34" y="102"/>
                      <a:pt x="35" y="101"/>
                    </a:cubicBezTo>
                    <a:cubicBezTo>
                      <a:pt x="35" y="100"/>
                      <a:pt x="35" y="99"/>
                      <a:pt x="36" y="99"/>
                    </a:cubicBezTo>
                    <a:cubicBezTo>
                      <a:pt x="36" y="99"/>
                      <a:pt x="36" y="99"/>
                      <a:pt x="37" y="99"/>
                    </a:cubicBezTo>
                    <a:cubicBezTo>
                      <a:pt x="37" y="99"/>
                      <a:pt x="37" y="99"/>
                      <a:pt x="37" y="99"/>
                    </a:cubicBezTo>
                    <a:cubicBezTo>
                      <a:pt x="39" y="101"/>
                      <a:pt x="37" y="100"/>
                      <a:pt x="39" y="101"/>
                    </a:cubicBezTo>
                    <a:cubicBezTo>
                      <a:pt x="41" y="101"/>
                      <a:pt x="40" y="101"/>
                      <a:pt x="41" y="102"/>
                    </a:cubicBezTo>
                    <a:cubicBezTo>
                      <a:pt x="42" y="103"/>
                      <a:pt x="40" y="104"/>
                      <a:pt x="42" y="103"/>
                    </a:cubicBezTo>
                    <a:cubicBezTo>
                      <a:pt x="44" y="102"/>
                      <a:pt x="43" y="102"/>
                      <a:pt x="45" y="102"/>
                    </a:cubicBezTo>
                    <a:cubicBezTo>
                      <a:pt x="46" y="101"/>
                      <a:pt x="46" y="101"/>
                      <a:pt x="46" y="102"/>
                    </a:cubicBezTo>
                    <a:cubicBezTo>
                      <a:pt x="47" y="103"/>
                      <a:pt x="46" y="102"/>
                      <a:pt x="47" y="103"/>
                    </a:cubicBezTo>
                    <a:cubicBezTo>
                      <a:pt x="48" y="104"/>
                      <a:pt x="48" y="104"/>
                      <a:pt x="49" y="104"/>
                    </a:cubicBezTo>
                    <a:cubicBezTo>
                      <a:pt x="49" y="103"/>
                      <a:pt x="49" y="103"/>
                      <a:pt x="49" y="105"/>
                    </a:cubicBezTo>
                    <a:cubicBezTo>
                      <a:pt x="48" y="107"/>
                      <a:pt x="47" y="107"/>
                      <a:pt x="48" y="108"/>
                    </a:cubicBezTo>
                    <a:cubicBezTo>
                      <a:pt x="49" y="110"/>
                      <a:pt x="48" y="109"/>
                      <a:pt x="49" y="110"/>
                    </a:cubicBezTo>
                    <a:cubicBezTo>
                      <a:pt x="49" y="110"/>
                      <a:pt x="49" y="110"/>
                      <a:pt x="50" y="110"/>
                    </a:cubicBezTo>
                    <a:cubicBezTo>
                      <a:pt x="50" y="110"/>
                      <a:pt x="50" y="110"/>
                      <a:pt x="50" y="110"/>
                    </a:cubicBezTo>
                    <a:cubicBezTo>
                      <a:pt x="51" y="110"/>
                      <a:pt x="49" y="110"/>
                      <a:pt x="52" y="109"/>
                    </a:cubicBezTo>
                    <a:cubicBezTo>
                      <a:pt x="54" y="108"/>
                      <a:pt x="53" y="109"/>
                      <a:pt x="56" y="108"/>
                    </a:cubicBezTo>
                    <a:cubicBezTo>
                      <a:pt x="58" y="106"/>
                      <a:pt x="58" y="107"/>
                      <a:pt x="59" y="106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43" name="Freeform 23"/>
              <p:cNvSpPr>
                <a:spLocks/>
              </p:cNvSpPr>
              <p:nvPr/>
            </p:nvSpPr>
            <p:spPr bwMode="auto">
              <a:xfrm>
                <a:off x="5327888" y="4181000"/>
                <a:ext cx="200818" cy="399892"/>
              </a:xfrm>
              <a:custGeom>
                <a:avLst/>
                <a:gdLst>
                  <a:gd name="T0" fmla="*/ 63 w 65"/>
                  <a:gd name="T1" fmla="*/ 35 h 129"/>
                  <a:gd name="T2" fmla="*/ 63 w 65"/>
                  <a:gd name="T3" fmla="*/ 24 h 129"/>
                  <a:gd name="T4" fmla="*/ 62 w 65"/>
                  <a:gd name="T5" fmla="*/ 11 h 129"/>
                  <a:gd name="T6" fmla="*/ 57 w 65"/>
                  <a:gd name="T7" fmla="*/ 0 h 129"/>
                  <a:gd name="T8" fmla="*/ 54 w 65"/>
                  <a:gd name="T9" fmla="*/ 6 h 129"/>
                  <a:gd name="T10" fmla="*/ 48 w 65"/>
                  <a:gd name="T11" fmla="*/ 12 h 129"/>
                  <a:gd name="T12" fmla="*/ 44 w 65"/>
                  <a:gd name="T13" fmla="*/ 14 h 129"/>
                  <a:gd name="T14" fmla="*/ 43 w 65"/>
                  <a:gd name="T15" fmla="*/ 20 h 129"/>
                  <a:gd name="T16" fmla="*/ 43 w 65"/>
                  <a:gd name="T17" fmla="*/ 24 h 129"/>
                  <a:gd name="T18" fmla="*/ 38 w 65"/>
                  <a:gd name="T19" fmla="*/ 28 h 129"/>
                  <a:gd name="T20" fmla="*/ 32 w 65"/>
                  <a:gd name="T21" fmla="*/ 33 h 129"/>
                  <a:gd name="T22" fmla="*/ 27 w 65"/>
                  <a:gd name="T23" fmla="*/ 33 h 129"/>
                  <a:gd name="T24" fmla="*/ 23 w 65"/>
                  <a:gd name="T25" fmla="*/ 35 h 129"/>
                  <a:gd name="T26" fmla="*/ 17 w 65"/>
                  <a:gd name="T27" fmla="*/ 37 h 129"/>
                  <a:gd name="T28" fmla="*/ 11 w 65"/>
                  <a:gd name="T29" fmla="*/ 45 h 129"/>
                  <a:gd name="T30" fmla="*/ 10 w 65"/>
                  <a:gd name="T31" fmla="*/ 60 h 129"/>
                  <a:gd name="T32" fmla="*/ 12 w 65"/>
                  <a:gd name="T33" fmla="*/ 75 h 129"/>
                  <a:gd name="T34" fmla="*/ 4 w 65"/>
                  <a:gd name="T35" fmla="*/ 86 h 129"/>
                  <a:gd name="T36" fmla="*/ 3 w 65"/>
                  <a:gd name="T37" fmla="*/ 105 h 129"/>
                  <a:gd name="T38" fmla="*/ 4 w 65"/>
                  <a:gd name="T39" fmla="*/ 116 h 129"/>
                  <a:gd name="T40" fmla="*/ 7 w 65"/>
                  <a:gd name="T41" fmla="*/ 122 h 129"/>
                  <a:gd name="T42" fmla="*/ 11 w 65"/>
                  <a:gd name="T43" fmla="*/ 125 h 129"/>
                  <a:gd name="T44" fmla="*/ 18 w 65"/>
                  <a:gd name="T45" fmla="*/ 128 h 129"/>
                  <a:gd name="T46" fmla="*/ 28 w 65"/>
                  <a:gd name="T47" fmla="*/ 124 h 129"/>
                  <a:gd name="T48" fmla="*/ 33 w 65"/>
                  <a:gd name="T49" fmla="*/ 120 h 129"/>
                  <a:gd name="T50" fmla="*/ 38 w 65"/>
                  <a:gd name="T51" fmla="*/ 104 h 129"/>
                  <a:gd name="T52" fmla="*/ 43 w 65"/>
                  <a:gd name="T53" fmla="*/ 92 h 129"/>
                  <a:gd name="T54" fmla="*/ 51 w 65"/>
                  <a:gd name="T55" fmla="*/ 67 h 129"/>
                  <a:gd name="T56" fmla="*/ 55 w 65"/>
                  <a:gd name="T57" fmla="*/ 56 h 129"/>
                  <a:gd name="T58" fmla="*/ 56 w 65"/>
                  <a:gd name="T59" fmla="*/ 51 h 129"/>
                  <a:gd name="T60" fmla="*/ 58 w 65"/>
                  <a:gd name="T61" fmla="*/ 44 h 129"/>
                  <a:gd name="T62" fmla="*/ 61 w 65"/>
                  <a:gd name="T63" fmla="*/ 43 h 129"/>
                  <a:gd name="T64" fmla="*/ 59 w 65"/>
                  <a:gd name="T65" fmla="*/ 39 h 129"/>
                  <a:gd name="T66" fmla="*/ 58 w 65"/>
                  <a:gd name="T67" fmla="*/ 33 h 129"/>
                  <a:gd name="T68" fmla="*/ 61 w 65"/>
                  <a:gd name="T69" fmla="*/ 34 h 1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65" h="129">
                    <a:moveTo>
                      <a:pt x="61" y="34"/>
                    </a:moveTo>
                    <a:cubicBezTo>
                      <a:pt x="61" y="36"/>
                      <a:pt x="62" y="36"/>
                      <a:pt x="63" y="35"/>
                    </a:cubicBezTo>
                    <a:cubicBezTo>
                      <a:pt x="64" y="35"/>
                      <a:pt x="65" y="32"/>
                      <a:pt x="65" y="29"/>
                    </a:cubicBezTo>
                    <a:cubicBezTo>
                      <a:pt x="65" y="26"/>
                      <a:pt x="64" y="27"/>
                      <a:pt x="63" y="24"/>
                    </a:cubicBezTo>
                    <a:cubicBezTo>
                      <a:pt x="62" y="22"/>
                      <a:pt x="63" y="21"/>
                      <a:pt x="63" y="17"/>
                    </a:cubicBezTo>
                    <a:cubicBezTo>
                      <a:pt x="64" y="14"/>
                      <a:pt x="63" y="14"/>
                      <a:pt x="62" y="11"/>
                    </a:cubicBezTo>
                    <a:cubicBezTo>
                      <a:pt x="61" y="8"/>
                      <a:pt x="60" y="9"/>
                      <a:pt x="60" y="5"/>
                    </a:cubicBezTo>
                    <a:cubicBezTo>
                      <a:pt x="60" y="2"/>
                      <a:pt x="59" y="2"/>
                      <a:pt x="57" y="0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1" y="2"/>
                      <a:pt x="54" y="4"/>
                      <a:pt x="54" y="6"/>
                    </a:cubicBezTo>
                    <a:cubicBezTo>
                      <a:pt x="54" y="9"/>
                      <a:pt x="52" y="9"/>
                      <a:pt x="51" y="10"/>
                    </a:cubicBezTo>
                    <a:cubicBezTo>
                      <a:pt x="49" y="12"/>
                      <a:pt x="50" y="11"/>
                      <a:pt x="48" y="12"/>
                    </a:cubicBezTo>
                    <a:cubicBezTo>
                      <a:pt x="47" y="14"/>
                      <a:pt x="48" y="13"/>
                      <a:pt x="47" y="13"/>
                    </a:cubicBezTo>
                    <a:cubicBezTo>
                      <a:pt x="46" y="12"/>
                      <a:pt x="47" y="12"/>
                      <a:pt x="44" y="14"/>
                    </a:cubicBezTo>
                    <a:cubicBezTo>
                      <a:pt x="42" y="16"/>
                      <a:pt x="44" y="14"/>
                      <a:pt x="45" y="17"/>
                    </a:cubicBezTo>
                    <a:cubicBezTo>
                      <a:pt x="46" y="20"/>
                      <a:pt x="46" y="18"/>
                      <a:pt x="43" y="20"/>
                    </a:cubicBezTo>
                    <a:cubicBezTo>
                      <a:pt x="40" y="21"/>
                      <a:pt x="45" y="22"/>
                      <a:pt x="45" y="22"/>
                    </a:cubicBezTo>
                    <a:cubicBezTo>
                      <a:pt x="45" y="22"/>
                      <a:pt x="44" y="23"/>
                      <a:pt x="43" y="24"/>
                    </a:cubicBezTo>
                    <a:cubicBezTo>
                      <a:pt x="42" y="24"/>
                      <a:pt x="40" y="25"/>
                      <a:pt x="39" y="25"/>
                    </a:cubicBezTo>
                    <a:cubicBezTo>
                      <a:pt x="38" y="26"/>
                      <a:pt x="38" y="28"/>
                      <a:pt x="38" y="28"/>
                    </a:cubicBezTo>
                    <a:cubicBezTo>
                      <a:pt x="38" y="28"/>
                      <a:pt x="35" y="28"/>
                      <a:pt x="32" y="30"/>
                    </a:cubicBezTo>
                    <a:cubicBezTo>
                      <a:pt x="29" y="32"/>
                      <a:pt x="32" y="31"/>
                      <a:pt x="32" y="33"/>
                    </a:cubicBezTo>
                    <a:cubicBezTo>
                      <a:pt x="31" y="35"/>
                      <a:pt x="31" y="34"/>
                      <a:pt x="30" y="34"/>
                    </a:cubicBezTo>
                    <a:cubicBezTo>
                      <a:pt x="29" y="33"/>
                      <a:pt x="28" y="33"/>
                      <a:pt x="27" y="33"/>
                    </a:cubicBezTo>
                    <a:cubicBezTo>
                      <a:pt x="27" y="33"/>
                      <a:pt x="26" y="34"/>
                      <a:pt x="23" y="34"/>
                    </a:cubicBezTo>
                    <a:cubicBezTo>
                      <a:pt x="21" y="34"/>
                      <a:pt x="23" y="34"/>
                      <a:pt x="23" y="35"/>
                    </a:cubicBezTo>
                    <a:cubicBezTo>
                      <a:pt x="22" y="35"/>
                      <a:pt x="22" y="36"/>
                      <a:pt x="19" y="38"/>
                    </a:cubicBezTo>
                    <a:cubicBezTo>
                      <a:pt x="16" y="40"/>
                      <a:pt x="18" y="37"/>
                      <a:pt x="17" y="37"/>
                    </a:cubicBezTo>
                    <a:cubicBezTo>
                      <a:pt x="16" y="37"/>
                      <a:pt x="15" y="38"/>
                      <a:pt x="15" y="40"/>
                    </a:cubicBezTo>
                    <a:cubicBezTo>
                      <a:pt x="15" y="42"/>
                      <a:pt x="14" y="43"/>
                      <a:pt x="11" y="45"/>
                    </a:cubicBezTo>
                    <a:cubicBezTo>
                      <a:pt x="9" y="48"/>
                      <a:pt x="9" y="54"/>
                      <a:pt x="10" y="56"/>
                    </a:cubicBezTo>
                    <a:cubicBezTo>
                      <a:pt x="11" y="58"/>
                      <a:pt x="10" y="58"/>
                      <a:pt x="10" y="60"/>
                    </a:cubicBezTo>
                    <a:cubicBezTo>
                      <a:pt x="9" y="62"/>
                      <a:pt x="10" y="63"/>
                      <a:pt x="11" y="66"/>
                    </a:cubicBezTo>
                    <a:cubicBezTo>
                      <a:pt x="13" y="70"/>
                      <a:pt x="13" y="73"/>
                      <a:pt x="12" y="75"/>
                    </a:cubicBezTo>
                    <a:cubicBezTo>
                      <a:pt x="11" y="77"/>
                      <a:pt x="10" y="79"/>
                      <a:pt x="8" y="83"/>
                    </a:cubicBezTo>
                    <a:cubicBezTo>
                      <a:pt x="7" y="86"/>
                      <a:pt x="6" y="86"/>
                      <a:pt x="4" y="86"/>
                    </a:cubicBezTo>
                    <a:cubicBezTo>
                      <a:pt x="3" y="87"/>
                      <a:pt x="5" y="87"/>
                      <a:pt x="2" y="92"/>
                    </a:cubicBezTo>
                    <a:cubicBezTo>
                      <a:pt x="0" y="96"/>
                      <a:pt x="1" y="102"/>
                      <a:pt x="3" y="105"/>
                    </a:cubicBezTo>
                    <a:cubicBezTo>
                      <a:pt x="5" y="107"/>
                      <a:pt x="4" y="110"/>
                      <a:pt x="4" y="111"/>
                    </a:cubicBezTo>
                    <a:cubicBezTo>
                      <a:pt x="3" y="111"/>
                      <a:pt x="4" y="114"/>
                      <a:pt x="4" y="116"/>
                    </a:cubicBezTo>
                    <a:cubicBezTo>
                      <a:pt x="4" y="118"/>
                      <a:pt x="5" y="117"/>
                      <a:pt x="5" y="119"/>
                    </a:cubicBezTo>
                    <a:cubicBezTo>
                      <a:pt x="6" y="121"/>
                      <a:pt x="6" y="120"/>
                      <a:pt x="7" y="122"/>
                    </a:cubicBezTo>
                    <a:cubicBezTo>
                      <a:pt x="8" y="124"/>
                      <a:pt x="7" y="122"/>
                      <a:pt x="9" y="125"/>
                    </a:cubicBezTo>
                    <a:cubicBezTo>
                      <a:pt x="11" y="129"/>
                      <a:pt x="9" y="125"/>
                      <a:pt x="11" y="125"/>
                    </a:cubicBezTo>
                    <a:cubicBezTo>
                      <a:pt x="12" y="125"/>
                      <a:pt x="12" y="126"/>
                      <a:pt x="13" y="127"/>
                    </a:cubicBezTo>
                    <a:cubicBezTo>
                      <a:pt x="14" y="129"/>
                      <a:pt x="14" y="128"/>
                      <a:pt x="18" y="128"/>
                    </a:cubicBezTo>
                    <a:cubicBezTo>
                      <a:pt x="21" y="129"/>
                      <a:pt x="23" y="125"/>
                      <a:pt x="24" y="124"/>
                    </a:cubicBezTo>
                    <a:cubicBezTo>
                      <a:pt x="25" y="124"/>
                      <a:pt x="26" y="124"/>
                      <a:pt x="28" y="124"/>
                    </a:cubicBezTo>
                    <a:cubicBezTo>
                      <a:pt x="29" y="124"/>
                      <a:pt x="29" y="124"/>
                      <a:pt x="31" y="124"/>
                    </a:cubicBezTo>
                    <a:cubicBezTo>
                      <a:pt x="33" y="123"/>
                      <a:pt x="33" y="121"/>
                      <a:pt x="33" y="120"/>
                    </a:cubicBezTo>
                    <a:cubicBezTo>
                      <a:pt x="34" y="119"/>
                      <a:pt x="35" y="115"/>
                      <a:pt x="36" y="113"/>
                    </a:cubicBezTo>
                    <a:cubicBezTo>
                      <a:pt x="37" y="111"/>
                      <a:pt x="38" y="106"/>
                      <a:pt x="38" y="104"/>
                    </a:cubicBezTo>
                    <a:cubicBezTo>
                      <a:pt x="39" y="102"/>
                      <a:pt x="40" y="99"/>
                      <a:pt x="40" y="95"/>
                    </a:cubicBezTo>
                    <a:cubicBezTo>
                      <a:pt x="40" y="92"/>
                      <a:pt x="41" y="94"/>
                      <a:pt x="43" y="92"/>
                    </a:cubicBezTo>
                    <a:cubicBezTo>
                      <a:pt x="44" y="91"/>
                      <a:pt x="50" y="72"/>
                      <a:pt x="50" y="71"/>
                    </a:cubicBezTo>
                    <a:cubicBezTo>
                      <a:pt x="50" y="69"/>
                      <a:pt x="50" y="69"/>
                      <a:pt x="51" y="67"/>
                    </a:cubicBezTo>
                    <a:cubicBezTo>
                      <a:pt x="52" y="64"/>
                      <a:pt x="52" y="64"/>
                      <a:pt x="53" y="63"/>
                    </a:cubicBezTo>
                    <a:cubicBezTo>
                      <a:pt x="53" y="61"/>
                      <a:pt x="55" y="57"/>
                      <a:pt x="55" y="56"/>
                    </a:cubicBezTo>
                    <a:cubicBezTo>
                      <a:pt x="56" y="55"/>
                      <a:pt x="56" y="55"/>
                      <a:pt x="55" y="54"/>
                    </a:cubicBezTo>
                    <a:cubicBezTo>
                      <a:pt x="55" y="52"/>
                      <a:pt x="56" y="52"/>
                      <a:pt x="56" y="51"/>
                    </a:cubicBezTo>
                    <a:cubicBezTo>
                      <a:pt x="55" y="49"/>
                      <a:pt x="55" y="48"/>
                      <a:pt x="57" y="44"/>
                    </a:cubicBezTo>
                    <a:cubicBezTo>
                      <a:pt x="58" y="41"/>
                      <a:pt x="58" y="44"/>
                      <a:pt x="58" y="44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1" y="44"/>
                      <a:pt x="61" y="43"/>
                      <a:pt x="61" y="43"/>
                    </a:cubicBezTo>
                    <a:cubicBezTo>
                      <a:pt x="61" y="43"/>
                      <a:pt x="59" y="43"/>
                      <a:pt x="59" y="42"/>
                    </a:cubicBezTo>
                    <a:cubicBezTo>
                      <a:pt x="59" y="41"/>
                      <a:pt x="59" y="40"/>
                      <a:pt x="59" y="39"/>
                    </a:cubicBezTo>
                    <a:cubicBezTo>
                      <a:pt x="59" y="38"/>
                      <a:pt x="59" y="38"/>
                      <a:pt x="59" y="37"/>
                    </a:cubicBezTo>
                    <a:cubicBezTo>
                      <a:pt x="58" y="36"/>
                      <a:pt x="58" y="35"/>
                      <a:pt x="58" y="33"/>
                    </a:cubicBezTo>
                    <a:cubicBezTo>
                      <a:pt x="57" y="30"/>
                      <a:pt x="58" y="31"/>
                      <a:pt x="60" y="31"/>
                    </a:cubicBezTo>
                    <a:cubicBezTo>
                      <a:pt x="62" y="32"/>
                      <a:pt x="61" y="32"/>
                      <a:pt x="61" y="3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44" name="Freeform 8"/>
              <p:cNvSpPr>
                <a:spLocks/>
              </p:cNvSpPr>
              <p:nvPr/>
            </p:nvSpPr>
            <p:spPr bwMode="auto">
              <a:xfrm>
                <a:off x="8663226" y="4394042"/>
                <a:ext cx="43656" cy="27940"/>
              </a:xfrm>
              <a:custGeom>
                <a:avLst/>
                <a:gdLst>
                  <a:gd name="T0" fmla="*/ 13 w 14"/>
                  <a:gd name="T1" fmla="*/ 1 h 9"/>
                  <a:gd name="T2" fmla="*/ 11 w 14"/>
                  <a:gd name="T3" fmla="*/ 0 h 9"/>
                  <a:gd name="T4" fmla="*/ 9 w 14"/>
                  <a:gd name="T5" fmla="*/ 0 h 9"/>
                  <a:gd name="T6" fmla="*/ 7 w 14"/>
                  <a:gd name="T7" fmla="*/ 0 h 9"/>
                  <a:gd name="T8" fmla="*/ 7 w 14"/>
                  <a:gd name="T9" fmla="*/ 1 h 9"/>
                  <a:gd name="T10" fmla="*/ 6 w 14"/>
                  <a:gd name="T11" fmla="*/ 1 h 9"/>
                  <a:gd name="T12" fmla="*/ 6 w 14"/>
                  <a:gd name="T13" fmla="*/ 2 h 9"/>
                  <a:gd name="T14" fmla="*/ 5 w 14"/>
                  <a:gd name="T15" fmla="*/ 2 h 9"/>
                  <a:gd name="T16" fmla="*/ 4 w 14"/>
                  <a:gd name="T17" fmla="*/ 2 h 9"/>
                  <a:gd name="T18" fmla="*/ 4 w 14"/>
                  <a:gd name="T19" fmla="*/ 3 h 9"/>
                  <a:gd name="T20" fmla="*/ 2 w 14"/>
                  <a:gd name="T21" fmla="*/ 4 h 9"/>
                  <a:gd name="T22" fmla="*/ 2 w 14"/>
                  <a:gd name="T23" fmla="*/ 5 h 9"/>
                  <a:gd name="T24" fmla="*/ 2 w 14"/>
                  <a:gd name="T25" fmla="*/ 6 h 9"/>
                  <a:gd name="T26" fmla="*/ 3 w 14"/>
                  <a:gd name="T27" fmla="*/ 7 h 9"/>
                  <a:gd name="T28" fmla="*/ 6 w 14"/>
                  <a:gd name="T29" fmla="*/ 7 h 9"/>
                  <a:gd name="T30" fmla="*/ 7 w 14"/>
                  <a:gd name="T31" fmla="*/ 7 h 9"/>
                  <a:gd name="T32" fmla="*/ 8 w 14"/>
                  <a:gd name="T33" fmla="*/ 8 h 9"/>
                  <a:gd name="T34" fmla="*/ 10 w 14"/>
                  <a:gd name="T35" fmla="*/ 7 h 9"/>
                  <a:gd name="T36" fmla="*/ 12 w 14"/>
                  <a:gd name="T37" fmla="*/ 7 h 9"/>
                  <a:gd name="T38" fmla="*/ 12 w 14"/>
                  <a:gd name="T39" fmla="*/ 6 h 9"/>
                  <a:gd name="T40" fmla="*/ 13 w 14"/>
                  <a:gd name="T41" fmla="*/ 6 h 9"/>
                  <a:gd name="T42" fmla="*/ 13 w 14"/>
                  <a:gd name="T43" fmla="*/ 5 h 9"/>
                  <a:gd name="T44" fmla="*/ 13 w 14"/>
                  <a:gd name="T45" fmla="*/ 2 h 9"/>
                  <a:gd name="T46" fmla="*/ 13 w 14"/>
                  <a:gd name="T47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4" h="9">
                    <a:moveTo>
                      <a:pt x="13" y="1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0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7" y="2"/>
                      <a:pt x="6" y="2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0" y="7"/>
                      <a:pt x="3" y="7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8"/>
                      <a:pt x="6" y="9"/>
                      <a:pt x="8" y="8"/>
                    </a:cubicBezTo>
                    <a:cubicBezTo>
                      <a:pt x="10" y="7"/>
                      <a:pt x="9" y="8"/>
                      <a:pt x="10" y="7"/>
                    </a:cubicBezTo>
                    <a:cubicBezTo>
                      <a:pt x="11" y="7"/>
                      <a:pt x="11" y="7"/>
                      <a:pt x="12" y="7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5"/>
                    </a:cubicBezTo>
                    <a:cubicBezTo>
                      <a:pt x="13" y="3"/>
                      <a:pt x="14" y="2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45" name="Freeform 9"/>
              <p:cNvSpPr>
                <a:spLocks/>
              </p:cNvSpPr>
              <p:nvPr/>
            </p:nvSpPr>
            <p:spPr bwMode="auto">
              <a:xfrm>
                <a:off x="8708628" y="4352132"/>
                <a:ext cx="62865" cy="29687"/>
              </a:xfrm>
              <a:custGeom>
                <a:avLst/>
                <a:gdLst>
                  <a:gd name="T0" fmla="*/ 15 w 20"/>
                  <a:gd name="T1" fmla="*/ 4 h 10"/>
                  <a:gd name="T2" fmla="*/ 19 w 20"/>
                  <a:gd name="T3" fmla="*/ 2 h 10"/>
                  <a:gd name="T4" fmla="*/ 19 w 20"/>
                  <a:gd name="T5" fmla="*/ 3 h 10"/>
                  <a:gd name="T6" fmla="*/ 19 w 20"/>
                  <a:gd name="T7" fmla="*/ 2 h 10"/>
                  <a:gd name="T8" fmla="*/ 16 w 20"/>
                  <a:gd name="T9" fmla="*/ 0 h 10"/>
                  <a:gd name="T10" fmla="*/ 14 w 20"/>
                  <a:gd name="T11" fmla="*/ 1 h 10"/>
                  <a:gd name="T12" fmla="*/ 12 w 20"/>
                  <a:gd name="T13" fmla="*/ 2 h 10"/>
                  <a:gd name="T14" fmla="*/ 11 w 20"/>
                  <a:gd name="T15" fmla="*/ 3 h 10"/>
                  <a:gd name="T16" fmla="*/ 9 w 20"/>
                  <a:gd name="T17" fmla="*/ 3 h 10"/>
                  <a:gd name="T18" fmla="*/ 5 w 20"/>
                  <a:gd name="T19" fmla="*/ 5 h 10"/>
                  <a:gd name="T20" fmla="*/ 5 w 20"/>
                  <a:gd name="T21" fmla="*/ 5 h 10"/>
                  <a:gd name="T22" fmla="*/ 3 w 20"/>
                  <a:gd name="T23" fmla="*/ 6 h 10"/>
                  <a:gd name="T24" fmla="*/ 1 w 20"/>
                  <a:gd name="T25" fmla="*/ 6 h 10"/>
                  <a:gd name="T26" fmla="*/ 1 w 20"/>
                  <a:gd name="T27" fmla="*/ 7 h 10"/>
                  <a:gd name="T28" fmla="*/ 0 w 20"/>
                  <a:gd name="T29" fmla="*/ 8 h 10"/>
                  <a:gd name="T30" fmla="*/ 0 w 20"/>
                  <a:gd name="T31" fmla="*/ 9 h 10"/>
                  <a:gd name="T32" fmla="*/ 1 w 20"/>
                  <a:gd name="T33" fmla="*/ 9 h 10"/>
                  <a:gd name="T34" fmla="*/ 2 w 20"/>
                  <a:gd name="T35" fmla="*/ 9 h 10"/>
                  <a:gd name="T36" fmla="*/ 4 w 20"/>
                  <a:gd name="T37" fmla="*/ 9 h 10"/>
                  <a:gd name="T38" fmla="*/ 5 w 20"/>
                  <a:gd name="T39" fmla="*/ 9 h 10"/>
                  <a:gd name="T40" fmla="*/ 6 w 20"/>
                  <a:gd name="T41" fmla="*/ 9 h 10"/>
                  <a:gd name="T42" fmla="*/ 9 w 20"/>
                  <a:gd name="T43" fmla="*/ 9 h 10"/>
                  <a:gd name="T44" fmla="*/ 10 w 20"/>
                  <a:gd name="T45" fmla="*/ 9 h 10"/>
                  <a:gd name="T46" fmla="*/ 11 w 20"/>
                  <a:gd name="T47" fmla="*/ 8 h 10"/>
                  <a:gd name="T48" fmla="*/ 14 w 20"/>
                  <a:gd name="T49" fmla="*/ 8 h 10"/>
                  <a:gd name="T50" fmla="*/ 15 w 20"/>
                  <a:gd name="T51" fmla="*/ 7 h 10"/>
                  <a:gd name="T52" fmla="*/ 15 w 20"/>
                  <a:gd name="T53" fmla="*/ 5 h 10"/>
                  <a:gd name="T54" fmla="*/ 15 w 20"/>
                  <a:gd name="T55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0" h="10">
                    <a:moveTo>
                      <a:pt x="15" y="4"/>
                    </a:moveTo>
                    <a:cubicBezTo>
                      <a:pt x="17" y="3"/>
                      <a:pt x="18" y="2"/>
                      <a:pt x="19" y="2"/>
                    </a:cubicBezTo>
                    <a:cubicBezTo>
                      <a:pt x="19" y="2"/>
                      <a:pt x="19" y="2"/>
                      <a:pt x="19" y="3"/>
                    </a:cubicBezTo>
                    <a:cubicBezTo>
                      <a:pt x="20" y="3"/>
                      <a:pt x="20" y="3"/>
                      <a:pt x="19" y="2"/>
                    </a:cubicBezTo>
                    <a:cubicBezTo>
                      <a:pt x="18" y="0"/>
                      <a:pt x="17" y="0"/>
                      <a:pt x="16" y="0"/>
                    </a:cubicBezTo>
                    <a:cubicBezTo>
                      <a:pt x="15" y="0"/>
                      <a:pt x="14" y="1"/>
                      <a:pt x="14" y="1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5"/>
                    </a:cubicBezTo>
                    <a:cubicBezTo>
                      <a:pt x="4" y="6"/>
                      <a:pt x="3" y="6"/>
                      <a:pt x="3" y="6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2" y="7"/>
                      <a:pt x="1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2" y="9"/>
                    </a:cubicBezTo>
                    <a:cubicBezTo>
                      <a:pt x="4" y="9"/>
                      <a:pt x="3" y="10"/>
                      <a:pt x="4" y="9"/>
                    </a:cubicBezTo>
                    <a:cubicBezTo>
                      <a:pt x="5" y="9"/>
                      <a:pt x="3" y="9"/>
                      <a:pt x="5" y="9"/>
                    </a:cubicBezTo>
                    <a:cubicBezTo>
                      <a:pt x="6" y="9"/>
                      <a:pt x="4" y="9"/>
                      <a:pt x="6" y="9"/>
                    </a:cubicBezTo>
                    <a:cubicBezTo>
                      <a:pt x="8" y="9"/>
                      <a:pt x="7" y="9"/>
                      <a:pt x="9" y="9"/>
                    </a:cubicBezTo>
                    <a:cubicBezTo>
                      <a:pt x="10" y="9"/>
                      <a:pt x="9" y="10"/>
                      <a:pt x="10" y="9"/>
                    </a:cubicBezTo>
                    <a:cubicBezTo>
                      <a:pt x="11" y="8"/>
                      <a:pt x="10" y="7"/>
                      <a:pt x="11" y="8"/>
                    </a:cubicBezTo>
                    <a:cubicBezTo>
                      <a:pt x="13" y="8"/>
                      <a:pt x="14" y="8"/>
                      <a:pt x="14" y="8"/>
                    </a:cubicBezTo>
                    <a:cubicBezTo>
                      <a:pt x="14" y="8"/>
                      <a:pt x="15" y="9"/>
                      <a:pt x="15" y="7"/>
                    </a:cubicBezTo>
                    <a:cubicBezTo>
                      <a:pt x="15" y="6"/>
                      <a:pt x="15" y="5"/>
                      <a:pt x="15" y="5"/>
                    </a:cubicBezTo>
                    <a:cubicBezTo>
                      <a:pt x="15" y="5"/>
                      <a:pt x="13" y="5"/>
                      <a:pt x="15" y="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46" name="Freeform 10"/>
              <p:cNvSpPr>
                <a:spLocks/>
              </p:cNvSpPr>
              <p:nvPr/>
            </p:nvSpPr>
            <p:spPr bwMode="auto">
              <a:xfrm>
                <a:off x="8764508" y="4381818"/>
                <a:ext cx="6985" cy="10478"/>
              </a:xfrm>
              <a:custGeom>
                <a:avLst/>
                <a:gdLst>
                  <a:gd name="T0" fmla="*/ 0 w 2"/>
                  <a:gd name="T1" fmla="*/ 0 h 3"/>
                  <a:gd name="T2" fmla="*/ 0 w 2"/>
                  <a:gd name="T3" fmla="*/ 2 h 3"/>
                  <a:gd name="T4" fmla="*/ 1 w 2"/>
                  <a:gd name="T5" fmla="*/ 2 h 3"/>
                  <a:gd name="T6" fmla="*/ 0 w 2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3"/>
                      <a:pt x="1" y="2"/>
                    </a:cubicBezTo>
                    <a:cubicBezTo>
                      <a:pt x="0" y="0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47" name="Freeform 11"/>
              <p:cNvSpPr>
                <a:spLocks/>
              </p:cNvSpPr>
              <p:nvPr/>
            </p:nvSpPr>
            <p:spPr bwMode="auto">
              <a:xfrm>
                <a:off x="8719106" y="4388803"/>
                <a:ext cx="12223" cy="33179"/>
              </a:xfrm>
              <a:custGeom>
                <a:avLst/>
                <a:gdLst>
                  <a:gd name="T0" fmla="*/ 4 w 4"/>
                  <a:gd name="T1" fmla="*/ 0 h 11"/>
                  <a:gd name="T2" fmla="*/ 3 w 4"/>
                  <a:gd name="T3" fmla="*/ 1 h 11"/>
                  <a:gd name="T4" fmla="*/ 3 w 4"/>
                  <a:gd name="T5" fmla="*/ 1 h 11"/>
                  <a:gd name="T6" fmla="*/ 2 w 4"/>
                  <a:gd name="T7" fmla="*/ 4 h 11"/>
                  <a:gd name="T8" fmla="*/ 0 w 4"/>
                  <a:gd name="T9" fmla="*/ 6 h 11"/>
                  <a:gd name="T10" fmla="*/ 0 w 4"/>
                  <a:gd name="T11" fmla="*/ 8 h 11"/>
                  <a:gd name="T12" fmla="*/ 0 w 4"/>
                  <a:gd name="T13" fmla="*/ 9 h 11"/>
                  <a:gd name="T14" fmla="*/ 1 w 4"/>
                  <a:gd name="T15" fmla="*/ 9 h 11"/>
                  <a:gd name="T16" fmla="*/ 2 w 4"/>
                  <a:gd name="T17" fmla="*/ 8 h 11"/>
                  <a:gd name="T18" fmla="*/ 3 w 4"/>
                  <a:gd name="T19" fmla="*/ 7 h 11"/>
                  <a:gd name="T20" fmla="*/ 4 w 4"/>
                  <a:gd name="T21" fmla="*/ 5 h 11"/>
                  <a:gd name="T22" fmla="*/ 4 w 4"/>
                  <a:gd name="T23" fmla="*/ 4 h 11"/>
                  <a:gd name="T24" fmla="*/ 4 w 4"/>
                  <a:gd name="T25" fmla="*/ 3 h 11"/>
                  <a:gd name="T26" fmla="*/ 4 w 4"/>
                  <a:gd name="T27" fmla="*/ 2 h 11"/>
                  <a:gd name="T28" fmla="*/ 4 w 4"/>
                  <a:gd name="T29" fmla="*/ 0 h 11"/>
                  <a:gd name="T30" fmla="*/ 4 w 4"/>
                  <a:gd name="T3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" h="11">
                    <a:moveTo>
                      <a:pt x="4" y="0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2"/>
                      <a:pt x="2" y="4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1" y="7"/>
                      <a:pt x="0" y="8"/>
                    </a:cubicBezTo>
                    <a:cubicBezTo>
                      <a:pt x="0" y="8"/>
                      <a:pt x="0" y="9"/>
                      <a:pt x="0" y="9"/>
                    </a:cubicBezTo>
                    <a:cubicBezTo>
                      <a:pt x="1" y="9"/>
                      <a:pt x="0" y="11"/>
                      <a:pt x="1" y="9"/>
                    </a:cubicBezTo>
                    <a:cubicBezTo>
                      <a:pt x="2" y="8"/>
                      <a:pt x="2" y="9"/>
                      <a:pt x="2" y="8"/>
                    </a:cubicBezTo>
                    <a:cubicBezTo>
                      <a:pt x="3" y="7"/>
                      <a:pt x="3" y="8"/>
                      <a:pt x="3" y="7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48" name="Freeform 12"/>
              <p:cNvSpPr>
                <a:spLocks/>
              </p:cNvSpPr>
              <p:nvPr/>
            </p:nvSpPr>
            <p:spPr bwMode="auto">
              <a:xfrm>
                <a:off x="8724344" y="4392295"/>
                <a:ext cx="3492" cy="1747"/>
              </a:xfrm>
              <a:custGeom>
                <a:avLst/>
                <a:gdLst>
                  <a:gd name="T0" fmla="*/ 0 w 1"/>
                  <a:gd name="T1" fmla="*/ 1 h 1"/>
                  <a:gd name="T2" fmla="*/ 1 w 1"/>
                  <a:gd name="T3" fmla="*/ 0 h 1"/>
                  <a:gd name="T4" fmla="*/ 0 w 1"/>
                  <a:gd name="T5" fmla="*/ 0 h 1"/>
                  <a:gd name="T6" fmla="*/ 0 w 1"/>
                  <a:gd name="T7" fmla="*/ 1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1"/>
                    </a:moveTo>
                    <a:cubicBezTo>
                      <a:pt x="0" y="1"/>
                      <a:pt x="0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49" name="Freeform 13"/>
              <p:cNvSpPr>
                <a:spLocks/>
              </p:cNvSpPr>
              <p:nvPr/>
            </p:nvSpPr>
            <p:spPr bwMode="auto">
              <a:xfrm>
                <a:off x="8675449" y="4449922"/>
                <a:ext cx="349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50" name="Freeform 14"/>
              <p:cNvSpPr>
                <a:spLocks/>
              </p:cNvSpPr>
              <p:nvPr/>
            </p:nvSpPr>
            <p:spPr bwMode="auto">
              <a:xfrm>
                <a:off x="8675449" y="4434205"/>
                <a:ext cx="24447" cy="15717"/>
              </a:xfrm>
              <a:custGeom>
                <a:avLst/>
                <a:gdLst>
                  <a:gd name="T0" fmla="*/ 8 w 8"/>
                  <a:gd name="T1" fmla="*/ 0 h 5"/>
                  <a:gd name="T2" fmla="*/ 7 w 8"/>
                  <a:gd name="T3" fmla="*/ 1 h 5"/>
                  <a:gd name="T4" fmla="*/ 7 w 8"/>
                  <a:gd name="T5" fmla="*/ 2 h 5"/>
                  <a:gd name="T6" fmla="*/ 6 w 8"/>
                  <a:gd name="T7" fmla="*/ 2 h 5"/>
                  <a:gd name="T8" fmla="*/ 5 w 8"/>
                  <a:gd name="T9" fmla="*/ 3 h 5"/>
                  <a:gd name="T10" fmla="*/ 3 w 8"/>
                  <a:gd name="T11" fmla="*/ 4 h 5"/>
                  <a:gd name="T12" fmla="*/ 4 w 8"/>
                  <a:gd name="T13" fmla="*/ 3 h 5"/>
                  <a:gd name="T14" fmla="*/ 5 w 8"/>
                  <a:gd name="T15" fmla="*/ 3 h 5"/>
                  <a:gd name="T16" fmla="*/ 5 w 8"/>
                  <a:gd name="T17" fmla="*/ 2 h 5"/>
                  <a:gd name="T18" fmla="*/ 5 w 8"/>
                  <a:gd name="T19" fmla="*/ 1 h 5"/>
                  <a:gd name="T20" fmla="*/ 4 w 8"/>
                  <a:gd name="T21" fmla="*/ 1 h 5"/>
                  <a:gd name="T22" fmla="*/ 4 w 8"/>
                  <a:gd name="T23" fmla="*/ 2 h 5"/>
                  <a:gd name="T24" fmla="*/ 3 w 8"/>
                  <a:gd name="T25" fmla="*/ 2 h 5"/>
                  <a:gd name="T26" fmla="*/ 2 w 8"/>
                  <a:gd name="T27" fmla="*/ 3 h 5"/>
                  <a:gd name="T28" fmla="*/ 2 w 8"/>
                  <a:gd name="T29" fmla="*/ 3 h 5"/>
                  <a:gd name="T30" fmla="*/ 2 w 8"/>
                  <a:gd name="T31" fmla="*/ 3 h 5"/>
                  <a:gd name="T32" fmla="*/ 0 w 8"/>
                  <a:gd name="T33" fmla="*/ 4 h 5"/>
                  <a:gd name="T34" fmla="*/ 0 w 8"/>
                  <a:gd name="T35" fmla="*/ 4 h 5"/>
                  <a:gd name="T36" fmla="*/ 0 w 8"/>
                  <a:gd name="T37" fmla="*/ 5 h 5"/>
                  <a:gd name="T38" fmla="*/ 0 w 8"/>
                  <a:gd name="T39" fmla="*/ 5 h 5"/>
                  <a:gd name="T40" fmla="*/ 1 w 8"/>
                  <a:gd name="T41" fmla="*/ 5 h 5"/>
                  <a:gd name="T42" fmla="*/ 4 w 8"/>
                  <a:gd name="T43" fmla="*/ 5 h 5"/>
                  <a:gd name="T44" fmla="*/ 4 w 8"/>
                  <a:gd name="T45" fmla="*/ 5 h 5"/>
                  <a:gd name="T46" fmla="*/ 5 w 8"/>
                  <a:gd name="T47" fmla="*/ 4 h 5"/>
                  <a:gd name="T48" fmla="*/ 5 w 8"/>
                  <a:gd name="T49" fmla="*/ 4 h 5"/>
                  <a:gd name="T50" fmla="*/ 6 w 8"/>
                  <a:gd name="T51" fmla="*/ 4 h 5"/>
                  <a:gd name="T52" fmla="*/ 8 w 8"/>
                  <a:gd name="T53" fmla="*/ 3 h 5"/>
                  <a:gd name="T54" fmla="*/ 8 w 8"/>
                  <a:gd name="T55" fmla="*/ 2 h 5"/>
                  <a:gd name="T56" fmla="*/ 8 w 8"/>
                  <a:gd name="T57" fmla="*/ 1 h 5"/>
                  <a:gd name="T58" fmla="*/ 8 w 8"/>
                  <a:gd name="T59" fmla="*/ 0 h 5"/>
                  <a:gd name="T60" fmla="*/ 8 w 8"/>
                  <a:gd name="T61" fmla="*/ 0 h 5"/>
                  <a:gd name="T62" fmla="*/ 8 w 8"/>
                  <a:gd name="T6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" h="5">
                    <a:moveTo>
                      <a:pt x="8" y="0"/>
                    </a:move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4" y="3"/>
                    </a:cubicBezTo>
                    <a:cubicBezTo>
                      <a:pt x="4" y="2"/>
                      <a:pt x="5" y="2"/>
                      <a:pt x="5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3"/>
                      <a:pt x="7" y="4"/>
                      <a:pt x="8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51" name="Freeform 17"/>
              <p:cNvSpPr>
                <a:spLocks/>
              </p:cNvSpPr>
              <p:nvPr/>
            </p:nvSpPr>
            <p:spPr bwMode="auto">
              <a:xfrm>
                <a:off x="7608491" y="4877753"/>
                <a:ext cx="47148" cy="15717"/>
              </a:xfrm>
              <a:custGeom>
                <a:avLst/>
                <a:gdLst>
                  <a:gd name="T0" fmla="*/ 12 w 15"/>
                  <a:gd name="T1" fmla="*/ 1 h 5"/>
                  <a:gd name="T2" fmla="*/ 9 w 15"/>
                  <a:gd name="T3" fmla="*/ 0 h 5"/>
                  <a:gd name="T4" fmla="*/ 5 w 15"/>
                  <a:gd name="T5" fmla="*/ 0 h 5"/>
                  <a:gd name="T6" fmla="*/ 2 w 15"/>
                  <a:gd name="T7" fmla="*/ 2 h 5"/>
                  <a:gd name="T8" fmla="*/ 2 w 15"/>
                  <a:gd name="T9" fmla="*/ 4 h 5"/>
                  <a:gd name="T10" fmla="*/ 6 w 15"/>
                  <a:gd name="T11" fmla="*/ 5 h 5"/>
                  <a:gd name="T12" fmla="*/ 11 w 15"/>
                  <a:gd name="T13" fmla="*/ 3 h 5"/>
                  <a:gd name="T14" fmla="*/ 12 w 15"/>
                  <a:gd name="T15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" h="5">
                    <a:moveTo>
                      <a:pt x="12" y="1"/>
                    </a:moveTo>
                    <a:cubicBezTo>
                      <a:pt x="10" y="1"/>
                      <a:pt x="9" y="0"/>
                      <a:pt x="9" y="0"/>
                    </a:cubicBezTo>
                    <a:cubicBezTo>
                      <a:pt x="9" y="0"/>
                      <a:pt x="6" y="0"/>
                      <a:pt x="5" y="0"/>
                    </a:cubicBezTo>
                    <a:cubicBezTo>
                      <a:pt x="4" y="1"/>
                      <a:pt x="3" y="0"/>
                      <a:pt x="2" y="2"/>
                    </a:cubicBezTo>
                    <a:cubicBezTo>
                      <a:pt x="1" y="3"/>
                      <a:pt x="0" y="4"/>
                      <a:pt x="2" y="4"/>
                    </a:cubicBezTo>
                    <a:cubicBezTo>
                      <a:pt x="5" y="4"/>
                      <a:pt x="2" y="5"/>
                      <a:pt x="6" y="5"/>
                    </a:cubicBezTo>
                    <a:cubicBezTo>
                      <a:pt x="10" y="4"/>
                      <a:pt x="8" y="3"/>
                      <a:pt x="11" y="3"/>
                    </a:cubicBezTo>
                    <a:cubicBezTo>
                      <a:pt x="13" y="3"/>
                      <a:pt x="15" y="2"/>
                      <a:pt x="12" y="1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52" name="Freeform 20"/>
              <p:cNvSpPr>
                <a:spLocks/>
              </p:cNvSpPr>
              <p:nvPr/>
            </p:nvSpPr>
            <p:spPr bwMode="auto">
              <a:xfrm>
                <a:off x="8151574" y="5024438"/>
                <a:ext cx="296862" cy="185103"/>
              </a:xfrm>
              <a:custGeom>
                <a:avLst/>
                <a:gdLst>
                  <a:gd name="T0" fmla="*/ 94 w 96"/>
                  <a:gd name="T1" fmla="*/ 4 h 60"/>
                  <a:gd name="T2" fmla="*/ 92 w 96"/>
                  <a:gd name="T3" fmla="*/ 5 h 60"/>
                  <a:gd name="T4" fmla="*/ 88 w 96"/>
                  <a:gd name="T5" fmla="*/ 7 h 60"/>
                  <a:gd name="T6" fmla="*/ 86 w 96"/>
                  <a:gd name="T7" fmla="*/ 7 h 60"/>
                  <a:gd name="T8" fmla="*/ 86 w 96"/>
                  <a:gd name="T9" fmla="*/ 4 h 60"/>
                  <a:gd name="T10" fmla="*/ 87 w 96"/>
                  <a:gd name="T11" fmla="*/ 2 h 60"/>
                  <a:gd name="T12" fmla="*/ 87 w 96"/>
                  <a:gd name="T13" fmla="*/ 1 h 60"/>
                  <a:gd name="T14" fmla="*/ 87 w 96"/>
                  <a:gd name="T15" fmla="*/ 0 h 60"/>
                  <a:gd name="T16" fmla="*/ 82 w 96"/>
                  <a:gd name="T17" fmla="*/ 2 h 60"/>
                  <a:gd name="T18" fmla="*/ 80 w 96"/>
                  <a:gd name="T19" fmla="*/ 5 h 60"/>
                  <a:gd name="T20" fmla="*/ 76 w 96"/>
                  <a:gd name="T21" fmla="*/ 8 h 60"/>
                  <a:gd name="T22" fmla="*/ 71 w 96"/>
                  <a:gd name="T23" fmla="*/ 11 h 60"/>
                  <a:gd name="T24" fmla="*/ 70 w 96"/>
                  <a:gd name="T25" fmla="*/ 11 h 60"/>
                  <a:gd name="T26" fmla="*/ 68 w 96"/>
                  <a:gd name="T27" fmla="*/ 13 h 60"/>
                  <a:gd name="T28" fmla="*/ 62 w 96"/>
                  <a:gd name="T29" fmla="*/ 18 h 60"/>
                  <a:gd name="T30" fmla="*/ 54 w 96"/>
                  <a:gd name="T31" fmla="*/ 23 h 60"/>
                  <a:gd name="T32" fmla="*/ 47 w 96"/>
                  <a:gd name="T33" fmla="*/ 27 h 60"/>
                  <a:gd name="T34" fmla="*/ 40 w 96"/>
                  <a:gd name="T35" fmla="*/ 30 h 60"/>
                  <a:gd name="T36" fmla="*/ 32 w 96"/>
                  <a:gd name="T37" fmla="*/ 33 h 60"/>
                  <a:gd name="T38" fmla="*/ 26 w 96"/>
                  <a:gd name="T39" fmla="*/ 35 h 60"/>
                  <a:gd name="T40" fmla="*/ 20 w 96"/>
                  <a:gd name="T41" fmla="*/ 38 h 60"/>
                  <a:gd name="T42" fmla="*/ 17 w 96"/>
                  <a:gd name="T43" fmla="*/ 41 h 60"/>
                  <a:gd name="T44" fmla="*/ 11 w 96"/>
                  <a:gd name="T45" fmla="*/ 44 h 60"/>
                  <a:gd name="T46" fmla="*/ 7 w 96"/>
                  <a:gd name="T47" fmla="*/ 48 h 60"/>
                  <a:gd name="T48" fmla="*/ 3 w 96"/>
                  <a:gd name="T49" fmla="*/ 51 h 60"/>
                  <a:gd name="T50" fmla="*/ 1 w 96"/>
                  <a:gd name="T51" fmla="*/ 53 h 60"/>
                  <a:gd name="T52" fmla="*/ 2 w 96"/>
                  <a:gd name="T53" fmla="*/ 55 h 60"/>
                  <a:gd name="T54" fmla="*/ 5 w 96"/>
                  <a:gd name="T55" fmla="*/ 55 h 60"/>
                  <a:gd name="T56" fmla="*/ 7 w 96"/>
                  <a:gd name="T57" fmla="*/ 55 h 60"/>
                  <a:gd name="T58" fmla="*/ 8 w 96"/>
                  <a:gd name="T59" fmla="*/ 56 h 60"/>
                  <a:gd name="T60" fmla="*/ 10 w 96"/>
                  <a:gd name="T61" fmla="*/ 56 h 60"/>
                  <a:gd name="T62" fmla="*/ 11 w 96"/>
                  <a:gd name="T63" fmla="*/ 57 h 60"/>
                  <a:gd name="T64" fmla="*/ 11 w 96"/>
                  <a:gd name="T65" fmla="*/ 58 h 60"/>
                  <a:gd name="T66" fmla="*/ 14 w 96"/>
                  <a:gd name="T67" fmla="*/ 58 h 60"/>
                  <a:gd name="T68" fmla="*/ 16 w 96"/>
                  <a:gd name="T69" fmla="*/ 58 h 60"/>
                  <a:gd name="T70" fmla="*/ 20 w 96"/>
                  <a:gd name="T71" fmla="*/ 58 h 60"/>
                  <a:gd name="T72" fmla="*/ 24 w 96"/>
                  <a:gd name="T73" fmla="*/ 56 h 60"/>
                  <a:gd name="T74" fmla="*/ 31 w 96"/>
                  <a:gd name="T75" fmla="*/ 53 h 60"/>
                  <a:gd name="T76" fmla="*/ 38 w 96"/>
                  <a:gd name="T77" fmla="*/ 48 h 60"/>
                  <a:gd name="T78" fmla="*/ 46 w 96"/>
                  <a:gd name="T79" fmla="*/ 39 h 60"/>
                  <a:gd name="T80" fmla="*/ 51 w 96"/>
                  <a:gd name="T81" fmla="*/ 36 h 60"/>
                  <a:gd name="T82" fmla="*/ 61 w 96"/>
                  <a:gd name="T83" fmla="*/ 32 h 60"/>
                  <a:gd name="T84" fmla="*/ 63 w 96"/>
                  <a:gd name="T85" fmla="*/ 32 h 60"/>
                  <a:gd name="T86" fmla="*/ 65 w 96"/>
                  <a:gd name="T87" fmla="*/ 32 h 60"/>
                  <a:gd name="T88" fmla="*/ 68 w 96"/>
                  <a:gd name="T89" fmla="*/ 30 h 60"/>
                  <a:gd name="T90" fmla="*/ 68 w 96"/>
                  <a:gd name="T91" fmla="*/ 27 h 60"/>
                  <a:gd name="T92" fmla="*/ 76 w 96"/>
                  <a:gd name="T93" fmla="*/ 24 h 60"/>
                  <a:gd name="T94" fmla="*/ 83 w 96"/>
                  <a:gd name="T95" fmla="*/ 18 h 60"/>
                  <a:gd name="T96" fmla="*/ 88 w 96"/>
                  <a:gd name="T97" fmla="*/ 14 h 60"/>
                  <a:gd name="T98" fmla="*/ 92 w 96"/>
                  <a:gd name="T99" fmla="*/ 12 h 60"/>
                  <a:gd name="T100" fmla="*/ 93 w 96"/>
                  <a:gd name="T101" fmla="*/ 9 h 60"/>
                  <a:gd name="T102" fmla="*/ 95 w 96"/>
                  <a:gd name="T103" fmla="*/ 7 h 60"/>
                  <a:gd name="T104" fmla="*/ 95 w 96"/>
                  <a:gd name="T105" fmla="*/ 5 h 60"/>
                  <a:gd name="T106" fmla="*/ 94 w 96"/>
                  <a:gd name="T107" fmla="*/ 4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96" h="60">
                    <a:moveTo>
                      <a:pt x="94" y="4"/>
                    </a:moveTo>
                    <a:cubicBezTo>
                      <a:pt x="93" y="4"/>
                      <a:pt x="94" y="4"/>
                      <a:pt x="92" y="5"/>
                    </a:cubicBezTo>
                    <a:cubicBezTo>
                      <a:pt x="89" y="6"/>
                      <a:pt x="91" y="6"/>
                      <a:pt x="88" y="7"/>
                    </a:cubicBezTo>
                    <a:cubicBezTo>
                      <a:pt x="86" y="7"/>
                      <a:pt x="87" y="9"/>
                      <a:pt x="86" y="7"/>
                    </a:cubicBezTo>
                    <a:cubicBezTo>
                      <a:pt x="86" y="5"/>
                      <a:pt x="85" y="4"/>
                      <a:pt x="86" y="4"/>
                    </a:cubicBezTo>
                    <a:cubicBezTo>
                      <a:pt x="87" y="3"/>
                      <a:pt x="87" y="3"/>
                      <a:pt x="87" y="2"/>
                    </a:cubicBezTo>
                    <a:cubicBezTo>
                      <a:pt x="87" y="2"/>
                      <a:pt x="88" y="1"/>
                      <a:pt x="87" y="1"/>
                    </a:cubicBezTo>
                    <a:cubicBezTo>
                      <a:pt x="87" y="0"/>
                      <a:pt x="87" y="0"/>
                      <a:pt x="87" y="0"/>
                    </a:cubicBezTo>
                    <a:cubicBezTo>
                      <a:pt x="85" y="0"/>
                      <a:pt x="84" y="0"/>
                      <a:pt x="82" y="2"/>
                    </a:cubicBezTo>
                    <a:cubicBezTo>
                      <a:pt x="81" y="3"/>
                      <a:pt x="81" y="3"/>
                      <a:pt x="80" y="5"/>
                    </a:cubicBezTo>
                    <a:cubicBezTo>
                      <a:pt x="78" y="6"/>
                      <a:pt x="78" y="7"/>
                      <a:pt x="76" y="8"/>
                    </a:cubicBezTo>
                    <a:cubicBezTo>
                      <a:pt x="74" y="9"/>
                      <a:pt x="74" y="11"/>
                      <a:pt x="71" y="11"/>
                    </a:cubicBezTo>
                    <a:cubicBezTo>
                      <a:pt x="71" y="11"/>
                      <a:pt x="71" y="11"/>
                      <a:pt x="70" y="11"/>
                    </a:cubicBezTo>
                    <a:cubicBezTo>
                      <a:pt x="70" y="11"/>
                      <a:pt x="69" y="11"/>
                      <a:pt x="68" y="13"/>
                    </a:cubicBezTo>
                    <a:cubicBezTo>
                      <a:pt x="68" y="13"/>
                      <a:pt x="64" y="16"/>
                      <a:pt x="62" y="18"/>
                    </a:cubicBezTo>
                    <a:cubicBezTo>
                      <a:pt x="60" y="20"/>
                      <a:pt x="58" y="21"/>
                      <a:pt x="54" y="23"/>
                    </a:cubicBezTo>
                    <a:cubicBezTo>
                      <a:pt x="50" y="25"/>
                      <a:pt x="47" y="27"/>
                      <a:pt x="47" y="27"/>
                    </a:cubicBezTo>
                    <a:cubicBezTo>
                      <a:pt x="47" y="27"/>
                      <a:pt x="44" y="29"/>
                      <a:pt x="40" y="30"/>
                    </a:cubicBezTo>
                    <a:cubicBezTo>
                      <a:pt x="37" y="31"/>
                      <a:pt x="36" y="32"/>
                      <a:pt x="32" y="33"/>
                    </a:cubicBezTo>
                    <a:cubicBezTo>
                      <a:pt x="28" y="34"/>
                      <a:pt x="28" y="34"/>
                      <a:pt x="26" y="35"/>
                    </a:cubicBezTo>
                    <a:cubicBezTo>
                      <a:pt x="24" y="37"/>
                      <a:pt x="23" y="37"/>
                      <a:pt x="20" y="38"/>
                    </a:cubicBezTo>
                    <a:cubicBezTo>
                      <a:pt x="18" y="40"/>
                      <a:pt x="20" y="40"/>
                      <a:pt x="17" y="41"/>
                    </a:cubicBezTo>
                    <a:cubicBezTo>
                      <a:pt x="13" y="42"/>
                      <a:pt x="13" y="42"/>
                      <a:pt x="11" y="44"/>
                    </a:cubicBezTo>
                    <a:cubicBezTo>
                      <a:pt x="9" y="46"/>
                      <a:pt x="9" y="48"/>
                      <a:pt x="7" y="48"/>
                    </a:cubicBezTo>
                    <a:cubicBezTo>
                      <a:pt x="4" y="48"/>
                      <a:pt x="4" y="51"/>
                      <a:pt x="3" y="51"/>
                    </a:cubicBezTo>
                    <a:cubicBezTo>
                      <a:pt x="2" y="51"/>
                      <a:pt x="1" y="53"/>
                      <a:pt x="1" y="53"/>
                    </a:cubicBezTo>
                    <a:cubicBezTo>
                      <a:pt x="1" y="53"/>
                      <a:pt x="0" y="55"/>
                      <a:pt x="2" y="55"/>
                    </a:cubicBezTo>
                    <a:cubicBezTo>
                      <a:pt x="3" y="55"/>
                      <a:pt x="4" y="55"/>
                      <a:pt x="5" y="55"/>
                    </a:cubicBezTo>
                    <a:cubicBezTo>
                      <a:pt x="6" y="55"/>
                      <a:pt x="7" y="55"/>
                      <a:pt x="7" y="55"/>
                    </a:cubicBezTo>
                    <a:cubicBezTo>
                      <a:pt x="7" y="55"/>
                      <a:pt x="7" y="56"/>
                      <a:pt x="8" y="56"/>
                    </a:cubicBezTo>
                    <a:cubicBezTo>
                      <a:pt x="9" y="57"/>
                      <a:pt x="10" y="56"/>
                      <a:pt x="10" y="56"/>
                    </a:cubicBezTo>
                    <a:cubicBezTo>
                      <a:pt x="10" y="56"/>
                      <a:pt x="10" y="56"/>
                      <a:pt x="11" y="57"/>
                    </a:cubicBezTo>
                    <a:cubicBezTo>
                      <a:pt x="11" y="58"/>
                      <a:pt x="8" y="58"/>
                      <a:pt x="11" y="58"/>
                    </a:cubicBezTo>
                    <a:cubicBezTo>
                      <a:pt x="13" y="59"/>
                      <a:pt x="13" y="58"/>
                      <a:pt x="14" y="58"/>
                    </a:cubicBezTo>
                    <a:cubicBezTo>
                      <a:pt x="14" y="58"/>
                      <a:pt x="15" y="58"/>
                      <a:pt x="16" y="58"/>
                    </a:cubicBezTo>
                    <a:cubicBezTo>
                      <a:pt x="18" y="59"/>
                      <a:pt x="18" y="60"/>
                      <a:pt x="20" y="58"/>
                    </a:cubicBezTo>
                    <a:cubicBezTo>
                      <a:pt x="23" y="57"/>
                      <a:pt x="19" y="57"/>
                      <a:pt x="24" y="56"/>
                    </a:cubicBezTo>
                    <a:cubicBezTo>
                      <a:pt x="29" y="54"/>
                      <a:pt x="28" y="55"/>
                      <a:pt x="31" y="53"/>
                    </a:cubicBezTo>
                    <a:cubicBezTo>
                      <a:pt x="35" y="51"/>
                      <a:pt x="34" y="50"/>
                      <a:pt x="38" y="48"/>
                    </a:cubicBezTo>
                    <a:cubicBezTo>
                      <a:pt x="42" y="45"/>
                      <a:pt x="44" y="41"/>
                      <a:pt x="46" y="39"/>
                    </a:cubicBezTo>
                    <a:cubicBezTo>
                      <a:pt x="49" y="38"/>
                      <a:pt x="43" y="38"/>
                      <a:pt x="51" y="36"/>
                    </a:cubicBezTo>
                    <a:cubicBezTo>
                      <a:pt x="59" y="33"/>
                      <a:pt x="59" y="32"/>
                      <a:pt x="61" y="32"/>
                    </a:cubicBezTo>
                    <a:cubicBezTo>
                      <a:pt x="62" y="32"/>
                      <a:pt x="62" y="32"/>
                      <a:pt x="63" y="32"/>
                    </a:cubicBezTo>
                    <a:cubicBezTo>
                      <a:pt x="63" y="32"/>
                      <a:pt x="64" y="32"/>
                      <a:pt x="65" y="32"/>
                    </a:cubicBezTo>
                    <a:cubicBezTo>
                      <a:pt x="68" y="31"/>
                      <a:pt x="68" y="32"/>
                      <a:pt x="68" y="30"/>
                    </a:cubicBezTo>
                    <a:cubicBezTo>
                      <a:pt x="68" y="28"/>
                      <a:pt x="64" y="28"/>
                      <a:pt x="68" y="27"/>
                    </a:cubicBezTo>
                    <a:cubicBezTo>
                      <a:pt x="71" y="26"/>
                      <a:pt x="76" y="24"/>
                      <a:pt x="76" y="24"/>
                    </a:cubicBezTo>
                    <a:cubicBezTo>
                      <a:pt x="76" y="24"/>
                      <a:pt x="79" y="20"/>
                      <a:pt x="83" y="18"/>
                    </a:cubicBezTo>
                    <a:cubicBezTo>
                      <a:pt x="87" y="15"/>
                      <a:pt x="86" y="15"/>
                      <a:pt x="88" y="14"/>
                    </a:cubicBezTo>
                    <a:cubicBezTo>
                      <a:pt x="90" y="13"/>
                      <a:pt x="91" y="14"/>
                      <a:pt x="92" y="12"/>
                    </a:cubicBezTo>
                    <a:cubicBezTo>
                      <a:pt x="92" y="10"/>
                      <a:pt x="91" y="10"/>
                      <a:pt x="93" y="9"/>
                    </a:cubicBezTo>
                    <a:cubicBezTo>
                      <a:pt x="94" y="8"/>
                      <a:pt x="95" y="7"/>
                      <a:pt x="95" y="7"/>
                    </a:cubicBezTo>
                    <a:cubicBezTo>
                      <a:pt x="96" y="7"/>
                      <a:pt x="95" y="6"/>
                      <a:pt x="95" y="5"/>
                    </a:cubicBezTo>
                    <a:cubicBezTo>
                      <a:pt x="95" y="4"/>
                      <a:pt x="95" y="4"/>
                      <a:pt x="94" y="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53" name="Freeform 22"/>
              <p:cNvSpPr>
                <a:spLocks/>
              </p:cNvSpPr>
              <p:nvPr/>
            </p:nvSpPr>
            <p:spPr bwMode="auto">
              <a:xfrm>
                <a:off x="8451929" y="4834097"/>
                <a:ext cx="171132" cy="223520"/>
              </a:xfrm>
              <a:custGeom>
                <a:avLst/>
                <a:gdLst>
                  <a:gd name="T0" fmla="*/ 53 w 55"/>
                  <a:gd name="T1" fmla="*/ 33 h 72"/>
                  <a:gd name="T2" fmla="*/ 51 w 55"/>
                  <a:gd name="T3" fmla="*/ 33 h 72"/>
                  <a:gd name="T4" fmla="*/ 48 w 55"/>
                  <a:gd name="T5" fmla="*/ 34 h 72"/>
                  <a:gd name="T6" fmla="*/ 44 w 55"/>
                  <a:gd name="T7" fmla="*/ 36 h 72"/>
                  <a:gd name="T8" fmla="*/ 40 w 55"/>
                  <a:gd name="T9" fmla="*/ 37 h 72"/>
                  <a:gd name="T10" fmla="*/ 37 w 55"/>
                  <a:gd name="T11" fmla="*/ 35 h 72"/>
                  <a:gd name="T12" fmla="*/ 34 w 55"/>
                  <a:gd name="T13" fmla="*/ 33 h 72"/>
                  <a:gd name="T14" fmla="*/ 37 w 55"/>
                  <a:gd name="T15" fmla="*/ 28 h 72"/>
                  <a:gd name="T16" fmla="*/ 37 w 55"/>
                  <a:gd name="T17" fmla="*/ 24 h 72"/>
                  <a:gd name="T18" fmla="*/ 36 w 55"/>
                  <a:gd name="T19" fmla="*/ 23 h 72"/>
                  <a:gd name="T20" fmla="*/ 35 w 55"/>
                  <a:gd name="T21" fmla="*/ 25 h 72"/>
                  <a:gd name="T22" fmla="*/ 33 w 55"/>
                  <a:gd name="T23" fmla="*/ 29 h 72"/>
                  <a:gd name="T24" fmla="*/ 31 w 55"/>
                  <a:gd name="T25" fmla="*/ 27 h 72"/>
                  <a:gd name="T26" fmla="*/ 31 w 55"/>
                  <a:gd name="T27" fmla="*/ 26 h 72"/>
                  <a:gd name="T28" fmla="*/ 30 w 55"/>
                  <a:gd name="T29" fmla="*/ 24 h 72"/>
                  <a:gd name="T30" fmla="*/ 32 w 55"/>
                  <a:gd name="T31" fmla="*/ 21 h 72"/>
                  <a:gd name="T32" fmla="*/ 33 w 55"/>
                  <a:gd name="T33" fmla="*/ 15 h 72"/>
                  <a:gd name="T34" fmla="*/ 34 w 55"/>
                  <a:gd name="T35" fmla="*/ 11 h 72"/>
                  <a:gd name="T36" fmla="*/ 31 w 55"/>
                  <a:gd name="T37" fmla="*/ 7 h 72"/>
                  <a:gd name="T38" fmla="*/ 28 w 55"/>
                  <a:gd name="T39" fmla="*/ 6 h 72"/>
                  <a:gd name="T40" fmla="*/ 27 w 55"/>
                  <a:gd name="T41" fmla="*/ 2 h 72"/>
                  <a:gd name="T42" fmla="*/ 26 w 55"/>
                  <a:gd name="T43" fmla="*/ 2 h 72"/>
                  <a:gd name="T44" fmla="*/ 25 w 55"/>
                  <a:gd name="T45" fmla="*/ 6 h 72"/>
                  <a:gd name="T46" fmla="*/ 26 w 55"/>
                  <a:gd name="T47" fmla="*/ 9 h 72"/>
                  <a:gd name="T48" fmla="*/ 25 w 55"/>
                  <a:gd name="T49" fmla="*/ 13 h 72"/>
                  <a:gd name="T50" fmla="*/ 25 w 55"/>
                  <a:gd name="T51" fmla="*/ 16 h 72"/>
                  <a:gd name="T52" fmla="*/ 26 w 55"/>
                  <a:gd name="T53" fmla="*/ 19 h 72"/>
                  <a:gd name="T54" fmla="*/ 29 w 55"/>
                  <a:gd name="T55" fmla="*/ 20 h 72"/>
                  <a:gd name="T56" fmla="*/ 29 w 55"/>
                  <a:gd name="T57" fmla="*/ 21 h 72"/>
                  <a:gd name="T58" fmla="*/ 27 w 55"/>
                  <a:gd name="T59" fmla="*/ 24 h 72"/>
                  <a:gd name="T60" fmla="*/ 28 w 55"/>
                  <a:gd name="T61" fmla="*/ 28 h 72"/>
                  <a:gd name="T62" fmla="*/ 26 w 55"/>
                  <a:gd name="T63" fmla="*/ 30 h 72"/>
                  <a:gd name="T64" fmla="*/ 26 w 55"/>
                  <a:gd name="T65" fmla="*/ 31 h 72"/>
                  <a:gd name="T66" fmla="*/ 17 w 55"/>
                  <a:gd name="T67" fmla="*/ 43 h 72"/>
                  <a:gd name="T68" fmla="*/ 13 w 55"/>
                  <a:gd name="T69" fmla="*/ 46 h 72"/>
                  <a:gd name="T70" fmla="*/ 8 w 55"/>
                  <a:gd name="T71" fmla="*/ 48 h 72"/>
                  <a:gd name="T72" fmla="*/ 6 w 55"/>
                  <a:gd name="T73" fmla="*/ 51 h 72"/>
                  <a:gd name="T74" fmla="*/ 6 w 55"/>
                  <a:gd name="T75" fmla="*/ 52 h 72"/>
                  <a:gd name="T76" fmla="*/ 8 w 55"/>
                  <a:gd name="T77" fmla="*/ 53 h 72"/>
                  <a:gd name="T78" fmla="*/ 12 w 55"/>
                  <a:gd name="T79" fmla="*/ 56 h 72"/>
                  <a:gd name="T80" fmla="*/ 9 w 55"/>
                  <a:gd name="T81" fmla="*/ 62 h 72"/>
                  <a:gd name="T82" fmla="*/ 5 w 55"/>
                  <a:gd name="T83" fmla="*/ 65 h 72"/>
                  <a:gd name="T84" fmla="*/ 1 w 55"/>
                  <a:gd name="T85" fmla="*/ 68 h 72"/>
                  <a:gd name="T86" fmla="*/ 1 w 55"/>
                  <a:gd name="T87" fmla="*/ 71 h 72"/>
                  <a:gd name="T88" fmla="*/ 5 w 55"/>
                  <a:gd name="T89" fmla="*/ 71 h 72"/>
                  <a:gd name="T90" fmla="*/ 6 w 55"/>
                  <a:gd name="T91" fmla="*/ 71 h 72"/>
                  <a:gd name="T92" fmla="*/ 9 w 55"/>
                  <a:gd name="T93" fmla="*/ 70 h 72"/>
                  <a:gd name="T94" fmla="*/ 17 w 55"/>
                  <a:gd name="T95" fmla="*/ 64 h 72"/>
                  <a:gd name="T96" fmla="*/ 24 w 55"/>
                  <a:gd name="T97" fmla="*/ 59 h 72"/>
                  <a:gd name="T98" fmla="*/ 30 w 55"/>
                  <a:gd name="T99" fmla="*/ 52 h 72"/>
                  <a:gd name="T100" fmla="*/ 33 w 55"/>
                  <a:gd name="T101" fmla="*/ 48 h 72"/>
                  <a:gd name="T102" fmla="*/ 37 w 55"/>
                  <a:gd name="T103" fmla="*/ 47 h 72"/>
                  <a:gd name="T104" fmla="*/ 39 w 55"/>
                  <a:gd name="T105" fmla="*/ 50 h 72"/>
                  <a:gd name="T106" fmla="*/ 42 w 55"/>
                  <a:gd name="T107" fmla="*/ 48 h 72"/>
                  <a:gd name="T108" fmla="*/ 43 w 55"/>
                  <a:gd name="T109" fmla="*/ 45 h 72"/>
                  <a:gd name="T110" fmla="*/ 47 w 55"/>
                  <a:gd name="T111" fmla="*/ 43 h 72"/>
                  <a:gd name="T112" fmla="*/ 49 w 55"/>
                  <a:gd name="T113" fmla="*/ 39 h 72"/>
                  <a:gd name="T114" fmla="*/ 54 w 55"/>
                  <a:gd name="T115" fmla="*/ 35 h 72"/>
                  <a:gd name="T116" fmla="*/ 53 w 55"/>
                  <a:gd name="T117" fmla="*/ 33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55" h="72">
                    <a:moveTo>
                      <a:pt x="53" y="33"/>
                    </a:moveTo>
                    <a:cubicBezTo>
                      <a:pt x="51" y="33"/>
                      <a:pt x="52" y="32"/>
                      <a:pt x="51" y="33"/>
                    </a:cubicBezTo>
                    <a:cubicBezTo>
                      <a:pt x="49" y="33"/>
                      <a:pt x="51" y="33"/>
                      <a:pt x="48" y="34"/>
                    </a:cubicBezTo>
                    <a:cubicBezTo>
                      <a:pt x="46" y="35"/>
                      <a:pt x="46" y="36"/>
                      <a:pt x="44" y="36"/>
                    </a:cubicBezTo>
                    <a:cubicBezTo>
                      <a:pt x="42" y="37"/>
                      <a:pt x="42" y="37"/>
                      <a:pt x="40" y="37"/>
                    </a:cubicBezTo>
                    <a:cubicBezTo>
                      <a:pt x="39" y="36"/>
                      <a:pt x="39" y="36"/>
                      <a:pt x="37" y="35"/>
                    </a:cubicBezTo>
                    <a:cubicBezTo>
                      <a:pt x="35" y="34"/>
                      <a:pt x="34" y="35"/>
                      <a:pt x="34" y="33"/>
                    </a:cubicBezTo>
                    <a:cubicBezTo>
                      <a:pt x="35" y="32"/>
                      <a:pt x="36" y="31"/>
                      <a:pt x="37" y="28"/>
                    </a:cubicBezTo>
                    <a:cubicBezTo>
                      <a:pt x="37" y="25"/>
                      <a:pt x="38" y="25"/>
                      <a:pt x="37" y="24"/>
                    </a:cubicBezTo>
                    <a:cubicBezTo>
                      <a:pt x="37" y="23"/>
                      <a:pt x="36" y="22"/>
                      <a:pt x="36" y="23"/>
                    </a:cubicBezTo>
                    <a:cubicBezTo>
                      <a:pt x="35" y="24"/>
                      <a:pt x="36" y="23"/>
                      <a:pt x="35" y="25"/>
                    </a:cubicBezTo>
                    <a:cubicBezTo>
                      <a:pt x="34" y="27"/>
                      <a:pt x="33" y="30"/>
                      <a:pt x="33" y="29"/>
                    </a:cubicBezTo>
                    <a:cubicBezTo>
                      <a:pt x="32" y="29"/>
                      <a:pt x="32" y="28"/>
                      <a:pt x="31" y="27"/>
                    </a:cubicBezTo>
                    <a:cubicBezTo>
                      <a:pt x="31" y="26"/>
                      <a:pt x="32" y="27"/>
                      <a:pt x="31" y="26"/>
                    </a:cubicBezTo>
                    <a:cubicBezTo>
                      <a:pt x="30" y="26"/>
                      <a:pt x="29" y="26"/>
                      <a:pt x="30" y="24"/>
                    </a:cubicBezTo>
                    <a:cubicBezTo>
                      <a:pt x="32" y="22"/>
                      <a:pt x="33" y="24"/>
                      <a:pt x="32" y="21"/>
                    </a:cubicBezTo>
                    <a:cubicBezTo>
                      <a:pt x="32" y="19"/>
                      <a:pt x="31" y="16"/>
                      <a:pt x="33" y="15"/>
                    </a:cubicBezTo>
                    <a:cubicBezTo>
                      <a:pt x="35" y="14"/>
                      <a:pt x="35" y="13"/>
                      <a:pt x="34" y="11"/>
                    </a:cubicBezTo>
                    <a:cubicBezTo>
                      <a:pt x="34" y="10"/>
                      <a:pt x="33" y="8"/>
                      <a:pt x="31" y="7"/>
                    </a:cubicBezTo>
                    <a:cubicBezTo>
                      <a:pt x="28" y="7"/>
                      <a:pt x="28" y="8"/>
                      <a:pt x="28" y="6"/>
                    </a:cubicBezTo>
                    <a:cubicBezTo>
                      <a:pt x="28" y="5"/>
                      <a:pt x="29" y="2"/>
                      <a:pt x="27" y="2"/>
                    </a:cubicBezTo>
                    <a:cubicBezTo>
                      <a:pt x="26" y="2"/>
                      <a:pt x="26" y="0"/>
                      <a:pt x="26" y="2"/>
                    </a:cubicBezTo>
                    <a:cubicBezTo>
                      <a:pt x="25" y="4"/>
                      <a:pt x="25" y="5"/>
                      <a:pt x="25" y="6"/>
                    </a:cubicBezTo>
                    <a:cubicBezTo>
                      <a:pt x="26" y="7"/>
                      <a:pt x="27" y="7"/>
                      <a:pt x="26" y="9"/>
                    </a:cubicBezTo>
                    <a:cubicBezTo>
                      <a:pt x="25" y="10"/>
                      <a:pt x="25" y="9"/>
                      <a:pt x="25" y="13"/>
                    </a:cubicBezTo>
                    <a:cubicBezTo>
                      <a:pt x="25" y="13"/>
                      <a:pt x="24" y="14"/>
                      <a:pt x="25" y="16"/>
                    </a:cubicBezTo>
                    <a:cubicBezTo>
                      <a:pt x="26" y="18"/>
                      <a:pt x="24" y="18"/>
                      <a:pt x="26" y="19"/>
                    </a:cubicBezTo>
                    <a:cubicBezTo>
                      <a:pt x="27" y="20"/>
                      <a:pt x="28" y="20"/>
                      <a:pt x="29" y="20"/>
                    </a:cubicBezTo>
                    <a:cubicBezTo>
                      <a:pt x="30" y="20"/>
                      <a:pt x="30" y="20"/>
                      <a:pt x="29" y="21"/>
                    </a:cubicBezTo>
                    <a:cubicBezTo>
                      <a:pt x="28" y="23"/>
                      <a:pt x="28" y="22"/>
                      <a:pt x="27" y="24"/>
                    </a:cubicBezTo>
                    <a:cubicBezTo>
                      <a:pt x="27" y="27"/>
                      <a:pt x="29" y="27"/>
                      <a:pt x="28" y="28"/>
                    </a:cubicBezTo>
                    <a:cubicBezTo>
                      <a:pt x="27" y="30"/>
                      <a:pt x="27" y="30"/>
                      <a:pt x="26" y="30"/>
                    </a:cubicBezTo>
                    <a:cubicBezTo>
                      <a:pt x="26" y="30"/>
                      <a:pt x="26" y="31"/>
                      <a:pt x="26" y="31"/>
                    </a:cubicBezTo>
                    <a:cubicBezTo>
                      <a:pt x="26" y="31"/>
                      <a:pt x="20" y="40"/>
                      <a:pt x="17" y="43"/>
                    </a:cubicBezTo>
                    <a:cubicBezTo>
                      <a:pt x="14" y="45"/>
                      <a:pt x="16" y="46"/>
                      <a:pt x="13" y="46"/>
                    </a:cubicBezTo>
                    <a:cubicBezTo>
                      <a:pt x="9" y="46"/>
                      <a:pt x="10" y="46"/>
                      <a:pt x="8" y="48"/>
                    </a:cubicBezTo>
                    <a:cubicBezTo>
                      <a:pt x="6" y="49"/>
                      <a:pt x="4" y="50"/>
                      <a:pt x="6" y="51"/>
                    </a:cubicBezTo>
                    <a:cubicBezTo>
                      <a:pt x="7" y="52"/>
                      <a:pt x="7" y="52"/>
                      <a:pt x="6" y="52"/>
                    </a:cubicBezTo>
                    <a:cubicBezTo>
                      <a:pt x="6" y="51"/>
                      <a:pt x="6" y="51"/>
                      <a:pt x="8" y="53"/>
                    </a:cubicBezTo>
                    <a:cubicBezTo>
                      <a:pt x="11" y="56"/>
                      <a:pt x="11" y="54"/>
                      <a:pt x="12" y="56"/>
                    </a:cubicBezTo>
                    <a:cubicBezTo>
                      <a:pt x="12" y="59"/>
                      <a:pt x="12" y="60"/>
                      <a:pt x="9" y="62"/>
                    </a:cubicBezTo>
                    <a:cubicBezTo>
                      <a:pt x="6" y="64"/>
                      <a:pt x="7" y="64"/>
                      <a:pt x="5" y="65"/>
                    </a:cubicBezTo>
                    <a:cubicBezTo>
                      <a:pt x="3" y="67"/>
                      <a:pt x="1" y="66"/>
                      <a:pt x="1" y="68"/>
                    </a:cubicBezTo>
                    <a:cubicBezTo>
                      <a:pt x="1" y="70"/>
                      <a:pt x="0" y="70"/>
                      <a:pt x="1" y="71"/>
                    </a:cubicBezTo>
                    <a:cubicBezTo>
                      <a:pt x="3" y="71"/>
                      <a:pt x="3" y="72"/>
                      <a:pt x="5" y="71"/>
                    </a:cubicBezTo>
                    <a:cubicBezTo>
                      <a:pt x="5" y="71"/>
                      <a:pt x="6" y="71"/>
                      <a:pt x="6" y="71"/>
                    </a:cubicBezTo>
                    <a:cubicBezTo>
                      <a:pt x="7" y="71"/>
                      <a:pt x="7" y="71"/>
                      <a:pt x="9" y="70"/>
                    </a:cubicBezTo>
                    <a:cubicBezTo>
                      <a:pt x="13" y="68"/>
                      <a:pt x="13" y="67"/>
                      <a:pt x="17" y="64"/>
                    </a:cubicBezTo>
                    <a:cubicBezTo>
                      <a:pt x="22" y="60"/>
                      <a:pt x="19" y="65"/>
                      <a:pt x="24" y="59"/>
                    </a:cubicBezTo>
                    <a:cubicBezTo>
                      <a:pt x="30" y="53"/>
                      <a:pt x="29" y="54"/>
                      <a:pt x="30" y="52"/>
                    </a:cubicBezTo>
                    <a:cubicBezTo>
                      <a:pt x="31" y="50"/>
                      <a:pt x="29" y="49"/>
                      <a:pt x="33" y="48"/>
                    </a:cubicBezTo>
                    <a:cubicBezTo>
                      <a:pt x="36" y="48"/>
                      <a:pt x="34" y="46"/>
                      <a:pt x="37" y="47"/>
                    </a:cubicBezTo>
                    <a:cubicBezTo>
                      <a:pt x="41" y="49"/>
                      <a:pt x="38" y="50"/>
                      <a:pt x="39" y="50"/>
                    </a:cubicBezTo>
                    <a:cubicBezTo>
                      <a:pt x="41" y="49"/>
                      <a:pt x="42" y="49"/>
                      <a:pt x="42" y="48"/>
                    </a:cubicBezTo>
                    <a:cubicBezTo>
                      <a:pt x="42" y="47"/>
                      <a:pt x="41" y="46"/>
                      <a:pt x="43" y="45"/>
                    </a:cubicBezTo>
                    <a:cubicBezTo>
                      <a:pt x="45" y="44"/>
                      <a:pt x="45" y="44"/>
                      <a:pt x="47" y="43"/>
                    </a:cubicBezTo>
                    <a:cubicBezTo>
                      <a:pt x="48" y="41"/>
                      <a:pt x="46" y="42"/>
                      <a:pt x="49" y="39"/>
                    </a:cubicBezTo>
                    <a:cubicBezTo>
                      <a:pt x="52" y="36"/>
                      <a:pt x="53" y="35"/>
                      <a:pt x="54" y="35"/>
                    </a:cubicBezTo>
                    <a:cubicBezTo>
                      <a:pt x="55" y="35"/>
                      <a:pt x="55" y="33"/>
                      <a:pt x="53" y="33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54" name="Freeform 24"/>
              <p:cNvSpPr>
                <a:spLocks/>
              </p:cNvSpPr>
              <p:nvPr/>
            </p:nvSpPr>
            <p:spPr bwMode="auto">
              <a:xfrm>
                <a:off x="3773407" y="1868965"/>
                <a:ext cx="216535" cy="87313"/>
              </a:xfrm>
              <a:custGeom>
                <a:avLst/>
                <a:gdLst>
                  <a:gd name="T0" fmla="*/ 9 w 70"/>
                  <a:gd name="T1" fmla="*/ 4 h 28"/>
                  <a:gd name="T2" fmla="*/ 4 w 70"/>
                  <a:gd name="T3" fmla="*/ 6 h 28"/>
                  <a:gd name="T4" fmla="*/ 0 w 70"/>
                  <a:gd name="T5" fmla="*/ 9 h 28"/>
                  <a:gd name="T6" fmla="*/ 7 w 70"/>
                  <a:gd name="T7" fmla="*/ 9 h 28"/>
                  <a:gd name="T8" fmla="*/ 14 w 70"/>
                  <a:gd name="T9" fmla="*/ 10 h 28"/>
                  <a:gd name="T10" fmla="*/ 14 w 70"/>
                  <a:gd name="T11" fmla="*/ 12 h 28"/>
                  <a:gd name="T12" fmla="*/ 3 w 70"/>
                  <a:gd name="T13" fmla="*/ 14 h 28"/>
                  <a:gd name="T14" fmla="*/ 4 w 70"/>
                  <a:gd name="T15" fmla="*/ 15 h 28"/>
                  <a:gd name="T16" fmla="*/ 11 w 70"/>
                  <a:gd name="T17" fmla="*/ 15 h 28"/>
                  <a:gd name="T18" fmla="*/ 13 w 70"/>
                  <a:gd name="T19" fmla="*/ 17 h 28"/>
                  <a:gd name="T20" fmla="*/ 11 w 70"/>
                  <a:gd name="T21" fmla="*/ 21 h 28"/>
                  <a:gd name="T22" fmla="*/ 7 w 70"/>
                  <a:gd name="T23" fmla="*/ 22 h 28"/>
                  <a:gd name="T24" fmla="*/ 13 w 70"/>
                  <a:gd name="T25" fmla="*/ 23 h 28"/>
                  <a:gd name="T26" fmla="*/ 18 w 70"/>
                  <a:gd name="T27" fmla="*/ 23 h 28"/>
                  <a:gd name="T28" fmla="*/ 22 w 70"/>
                  <a:gd name="T29" fmla="*/ 25 h 28"/>
                  <a:gd name="T30" fmla="*/ 30 w 70"/>
                  <a:gd name="T31" fmla="*/ 27 h 28"/>
                  <a:gd name="T32" fmla="*/ 38 w 70"/>
                  <a:gd name="T33" fmla="*/ 25 h 28"/>
                  <a:gd name="T34" fmla="*/ 46 w 70"/>
                  <a:gd name="T35" fmla="*/ 23 h 28"/>
                  <a:gd name="T36" fmla="*/ 51 w 70"/>
                  <a:gd name="T37" fmla="*/ 21 h 28"/>
                  <a:gd name="T38" fmla="*/ 56 w 70"/>
                  <a:gd name="T39" fmla="*/ 19 h 28"/>
                  <a:gd name="T40" fmla="*/ 60 w 70"/>
                  <a:gd name="T41" fmla="*/ 17 h 28"/>
                  <a:gd name="T42" fmla="*/ 66 w 70"/>
                  <a:gd name="T43" fmla="*/ 14 h 28"/>
                  <a:gd name="T44" fmla="*/ 68 w 70"/>
                  <a:gd name="T45" fmla="*/ 11 h 28"/>
                  <a:gd name="T46" fmla="*/ 68 w 70"/>
                  <a:gd name="T47" fmla="*/ 10 h 28"/>
                  <a:gd name="T48" fmla="*/ 67 w 70"/>
                  <a:gd name="T49" fmla="*/ 8 h 28"/>
                  <a:gd name="T50" fmla="*/ 63 w 70"/>
                  <a:gd name="T51" fmla="*/ 8 h 28"/>
                  <a:gd name="T52" fmla="*/ 63 w 70"/>
                  <a:gd name="T53" fmla="*/ 6 h 28"/>
                  <a:gd name="T54" fmla="*/ 61 w 70"/>
                  <a:gd name="T55" fmla="*/ 4 h 28"/>
                  <a:gd name="T56" fmla="*/ 64 w 70"/>
                  <a:gd name="T57" fmla="*/ 2 h 28"/>
                  <a:gd name="T58" fmla="*/ 58 w 70"/>
                  <a:gd name="T59" fmla="*/ 3 h 28"/>
                  <a:gd name="T60" fmla="*/ 55 w 70"/>
                  <a:gd name="T61" fmla="*/ 0 h 28"/>
                  <a:gd name="T62" fmla="*/ 52 w 70"/>
                  <a:gd name="T63" fmla="*/ 2 h 28"/>
                  <a:gd name="T64" fmla="*/ 48 w 70"/>
                  <a:gd name="T65" fmla="*/ 3 h 28"/>
                  <a:gd name="T66" fmla="*/ 43 w 70"/>
                  <a:gd name="T67" fmla="*/ 4 h 28"/>
                  <a:gd name="T68" fmla="*/ 40 w 70"/>
                  <a:gd name="T69" fmla="*/ 4 h 28"/>
                  <a:gd name="T70" fmla="*/ 38 w 70"/>
                  <a:gd name="T71" fmla="*/ 4 h 28"/>
                  <a:gd name="T72" fmla="*/ 33 w 70"/>
                  <a:gd name="T73" fmla="*/ 4 h 28"/>
                  <a:gd name="T74" fmla="*/ 30 w 70"/>
                  <a:gd name="T75" fmla="*/ 4 h 28"/>
                  <a:gd name="T76" fmla="*/ 26 w 70"/>
                  <a:gd name="T77" fmla="*/ 8 h 28"/>
                  <a:gd name="T78" fmla="*/ 23 w 70"/>
                  <a:gd name="T79" fmla="*/ 9 h 28"/>
                  <a:gd name="T80" fmla="*/ 19 w 70"/>
                  <a:gd name="T81" fmla="*/ 7 h 28"/>
                  <a:gd name="T82" fmla="*/ 18 w 70"/>
                  <a:gd name="T83" fmla="*/ 3 h 28"/>
                  <a:gd name="T84" fmla="*/ 14 w 70"/>
                  <a:gd name="T85" fmla="*/ 1 h 28"/>
                  <a:gd name="T86" fmla="*/ 10 w 70"/>
                  <a:gd name="T87" fmla="*/ 2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70" h="28">
                    <a:moveTo>
                      <a:pt x="13" y="5"/>
                    </a:moveTo>
                    <a:cubicBezTo>
                      <a:pt x="13" y="5"/>
                      <a:pt x="12" y="5"/>
                      <a:pt x="11" y="5"/>
                    </a:cubicBezTo>
                    <a:cubicBezTo>
                      <a:pt x="10" y="6"/>
                      <a:pt x="10" y="4"/>
                      <a:pt x="9" y="4"/>
                    </a:cubicBezTo>
                    <a:cubicBezTo>
                      <a:pt x="8" y="4"/>
                      <a:pt x="8" y="3"/>
                      <a:pt x="7" y="3"/>
                    </a:cubicBezTo>
                    <a:cubicBezTo>
                      <a:pt x="7" y="3"/>
                      <a:pt x="6" y="4"/>
                      <a:pt x="5" y="5"/>
                    </a:cubicBezTo>
                    <a:cubicBezTo>
                      <a:pt x="5" y="5"/>
                      <a:pt x="4" y="5"/>
                      <a:pt x="4" y="6"/>
                    </a:cubicBezTo>
                    <a:cubicBezTo>
                      <a:pt x="3" y="6"/>
                      <a:pt x="3" y="7"/>
                      <a:pt x="2" y="7"/>
                    </a:cubicBezTo>
                    <a:cubicBezTo>
                      <a:pt x="1" y="8"/>
                      <a:pt x="0" y="8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2" y="9"/>
                      <a:pt x="3" y="9"/>
                    </a:cubicBezTo>
                    <a:cubicBezTo>
                      <a:pt x="5" y="9"/>
                      <a:pt x="5" y="9"/>
                      <a:pt x="7" y="9"/>
                    </a:cubicBezTo>
                    <a:cubicBezTo>
                      <a:pt x="8" y="9"/>
                      <a:pt x="8" y="9"/>
                      <a:pt x="9" y="9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2" y="8"/>
                      <a:pt x="13" y="8"/>
                      <a:pt x="14" y="10"/>
                    </a:cubicBezTo>
                    <a:cubicBezTo>
                      <a:pt x="15" y="11"/>
                      <a:pt x="14" y="10"/>
                      <a:pt x="14" y="11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3" y="13"/>
                      <a:pt x="12" y="13"/>
                      <a:pt x="12" y="13"/>
                    </a:cubicBezTo>
                    <a:cubicBezTo>
                      <a:pt x="11" y="12"/>
                      <a:pt x="8" y="13"/>
                      <a:pt x="7" y="14"/>
                    </a:cubicBezTo>
                    <a:cubicBezTo>
                      <a:pt x="6" y="15"/>
                      <a:pt x="5" y="14"/>
                      <a:pt x="3" y="14"/>
                    </a:cubicBezTo>
                    <a:cubicBezTo>
                      <a:pt x="1" y="14"/>
                      <a:pt x="2" y="14"/>
                      <a:pt x="1" y="14"/>
                    </a:cubicBezTo>
                    <a:cubicBezTo>
                      <a:pt x="0" y="15"/>
                      <a:pt x="1" y="15"/>
                      <a:pt x="3" y="15"/>
                    </a:cubicBezTo>
                    <a:cubicBezTo>
                      <a:pt x="3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7" y="15"/>
                    </a:cubicBezTo>
                    <a:cubicBezTo>
                      <a:pt x="8" y="15"/>
                      <a:pt x="8" y="15"/>
                      <a:pt x="9" y="15"/>
                    </a:cubicBezTo>
                    <a:cubicBezTo>
                      <a:pt x="9" y="15"/>
                      <a:pt x="10" y="15"/>
                      <a:pt x="11" y="15"/>
                    </a:cubicBezTo>
                    <a:cubicBezTo>
                      <a:pt x="12" y="15"/>
                      <a:pt x="11" y="15"/>
                      <a:pt x="11" y="16"/>
                    </a:cubicBezTo>
                    <a:cubicBezTo>
                      <a:pt x="12" y="17"/>
                      <a:pt x="12" y="17"/>
                      <a:pt x="12" y="17"/>
                    </a:cubicBezTo>
                    <a:cubicBezTo>
                      <a:pt x="12" y="17"/>
                      <a:pt x="12" y="16"/>
                      <a:pt x="13" y="17"/>
                    </a:cubicBezTo>
                    <a:cubicBezTo>
                      <a:pt x="14" y="17"/>
                      <a:pt x="14" y="17"/>
                      <a:pt x="14" y="18"/>
                    </a:cubicBezTo>
                    <a:cubicBezTo>
                      <a:pt x="13" y="19"/>
                      <a:pt x="14" y="19"/>
                      <a:pt x="13" y="20"/>
                    </a:cubicBezTo>
                    <a:cubicBezTo>
                      <a:pt x="13" y="21"/>
                      <a:pt x="13" y="20"/>
                      <a:pt x="11" y="21"/>
                    </a:cubicBezTo>
                    <a:cubicBezTo>
                      <a:pt x="10" y="22"/>
                      <a:pt x="10" y="22"/>
                      <a:pt x="10" y="21"/>
                    </a:cubicBezTo>
                    <a:cubicBezTo>
                      <a:pt x="10" y="21"/>
                      <a:pt x="10" y="21"/>
                      <a:pt x="9" y="21"/>
                    </a:cubicBezTo>
                    <a:cubicBezTo>
                      <a:pt x="8" y="22"/>
                      <a:pt x="8" y="22"/>
                      <a:pt x="7" y="22"/>
                    </a:cubicBezTo>
                    <a:cubicBezTo>
                      <a:pt x="7" y="23"/>
                      <a:pt x="8" y="24"/>
                      <a:pt x="8" y="23"/>
                    </a:cubicBezTo>
                    <a:cubicBezTo>
                      <a:pt x="9" y="23"/>
                      <a:pt x="9" y="23"/>
                      <a:pt x="9" y="23"/>
                    </a:cubicBezTo>
                    <a:cubicBezTo>
                      <a:pt x="10" y="22"/>
                      <a:pt x="10" y="23"/>
                      <a:pt x="13" y="23"/>
                    </a:cubicBezTo>
                    <a:cubicBezTo>
                      <a:pt x="15" y="23"/>
                      <a:pt x="14" y="23"/>
                      <a:pt x="15" y="23"/>
                    </a:cubicBezTo>
                    <a:cubicBezTo>
                      <a:pt x="16" y="23"/>
                      <a:pt x="16" y="22"/>
                      <a:pt x="17" y="22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5"/>
                      <a:pt x="21" y="25"/>
                      <a:pt x="22" y="25"/>
                    </a:cubicBezTo>
                    <a:cubicBezTo>
                      <a:pt x="23" y="27"/>
                      <a:pt x="24" y="26"/>
                      <a:pt x="25" y="26"/>
                    </a:cubicBezTo>
                    <a:cubicBezTo>
                      <a:pt x="25" y="26"/>
                      <a:pt x="25" y="26"/>
                      <a:pt x="27" y="27"/>
                    </a:cubicBezTo>
                    <a:cubicBezTo>
                      <a:pt x="29" y="27"/>
                      <a:pt x="28" y="27"/>
                      <a:pt x="30" y="27"/>
                    </a:cubicBezTo>
                    <a:cubicBezTo>
                      <a:pt x="33" y="28"/>
                      <a:pt x="34" y="27"/>
                      <a:pt x="34" y="27"/>
                    </a:cubicBezTo>
                    <a:cubicBezTo>
                      <a:pt x="35" y="26"/>
                      <a:pt x="35" y="26"/>
                      <a:pt x="36" y="26"/>
                    </a:cubicBezTo>
                    <a:cubicBezTo>
                      <a:pt x="38" y="25"/>
                      <a:pt x="36" y="26"/>
                      <a:pt x="38" y="25"/>
                    </a:cubicBezTo>
                    <a:cubicBezTo>
                      <a:pt x="40" y="24"/>
                      <a:pt x="38" y="25"/>
                      <a:pt x="40" y="23"/>
                    </a:cubicBezTo>
                    <a:cubicBezTo>
                      <a:pt x="43" y="22"/>
                      <a:pt x="42" y="23"/>
                      <a:pt x="43" y="23"/>
                    </a:cubicBezTo>
                    <a:cubicBezTo>
                      <a:pt x="45" y="23"/>
                      <a:pt x="45" y="23"/>
                      <a:pt x="46" y="23"/>
                    </a:cubicBezTo>
                    <a:cubicBezTo>
                      <a:pt x="46" y="23"/>
                      <a:pt x="47" y="22"/>
                      <a:pt x="48" y="22"/>
                    </a:cubicBezTo>
                    <a:cubicBezTo>
                      <a:pt x="49" y="22"/>
                      <a:pt x="49" y="22"/>
                      <a:pt x="49" y="22"/>
                    </a:cubicBezTo>
                    <a:cubicBezTo>
                      <a:pt x="50" y="22"/>
                      <a:pt x="50" y="21"/>
                      <a:pt x="51" y="21"/>
                    </a:cubicBezTo>
                    <a:cubicBezTo>
                      <a:pt x="52" y="21"/>
                      <a:pt x="52" y="20"/>
                      <a:pt x="53" y="20"/>
                    </a:cubicBezTo>
                    <a:cubicBezTo>
                      <a:pt x="54" y="20"/>
                      <a:pt x="54" y="19"/>
                      <a:pt x="54" y="19"/>
                    </a:cubicBezTo>
                    <a:cubicBezTo>
                      <a:pt x="56" y="19"/>
                      <a:pt x="56" y="19"/>
                      <a:pt x="56" y="19"/>
                    </a:cubicBezTo>
                    <a:cubicBezTo>
                      <a:pt x="57" y="19"/>
                      <a:pt x="56" y="19"/>
                      <a:pt x="57" y="19"/>
                    </a:cubicBezTo>
                    <a:cubicBezTo>
                      <a:pt x="58" y="19"/>
                      <a:pt x="58" y="19"/>
                      <a:pt x="59" y="18"/>
                    </a:cubicBezTo>
                    <a:cubicBezTo>
                      <a:pt x="59" y="18"/>
                      <a:pt x="59" y="18"/>
                      <a:pt x="60" y="17"/>
                    </a:cubicBezTo>
                    <a:cubicBezTo>
                      <a:pt x="60" y="17"/>
                      <a:pt x="63" y="17"/>
                      <a:pt x="63" y="17"/>
                    </a:cubicBezTo>
                    <a:cubicBezTo>
                      <a:pt x="64" y="16"/>
                      <a:pt x="64" y="16"/>
                      <a:pt x="65" y="16"/>
                    </a:cubicBezTo>
                    <a:cubicBezTo>
                      <a:pt x="65" y="15"/>
                      <a:pt x="65" y="14"/>
                      <a:pt x="66" y="14"/>
                    </a:cubicBezTo>
                    <a:cubicBezTo>
                      <a:pt x="66" y="13"/>
                      <a:pt x="67" y="13"/>
                      <a:pt x="67" y="13"/>
                    </a:cubicBezTo>
                    <a:cubicBezTo>
                      <a:pt x="68" y="13"/>
                      <a:pt x="68" y="13"/>
                      <a:pt x="69" y="13"/>
                    </a:cubicBezTo>
                    <a:cubicBezTo>
                      <a:pt x="70" y="12"/>
                      <a:pt x="69" y="12"/>
                      <a:pt x="68" y="11"/>
                    </a:cubicBezTo>
                    <a:cubicBezTo>
                      <a:pt x="68" y="11"/>
                      <a:pt x="68" y="11"/>
                      <a:pt x="68" y="11"/>
                    </a:cubicBezTo>
                    <a:cubicBezTo>
                      <a:pt x="68" y="11"/>
                      <a:pt x="68" y="11"/>
                      <a:pt x="67" y="11"/>
                    </a:cubicBezTo>
                    <a:cubicBezTo>
                      <a:pt x="68" y="10"/>
                      <a:pt x="68" y="10"/>
                      <a:pt x="68" y="10"/>
                    </a:cubicBezTo>
                    <a:cubicBezTo>
                      <a:pt x="69" y="9"/>
                      <a:pt x="69" y="9"/>
                      <a:pt x="69" y="9"/>
                    </a:cubicBezTo>
                    <a:cubicBezTo>
                      <a:pt x="69" y="8"/>
                      <a:pt x="69" y="9"/>
                      <a:pt x="69" y="9"/>
                    </a:cubicBezTo>
                    <a:cubicBezTo>
                      <a:pt x="68" y="9"/>
                      <a:pt x="67" y="8"/>
                      <a:pt x="67" y="8"/>
                    </a:cubicBezTo>
                    <a:cubicBezTo>
                      <a:pt x="67" y="8"/>
                      <a:pt x="67" y="8"/>
                      <a:pt x="67" y="8"/>
                    </a:cubicBezTo>
                    <a:cubicBezTo>
                      <a:pt x="67" y="7"/>
                      <a:pt x="67" y="8"/>
                      <a:pt x="65" y="8"/>
                    </a:cubicBezTo>
                    <a:cubicBezTo>
                      <a:pt x="63" y="8"/>
                      <a:pt x="64" y="8"/>
                      <a:pt x="63" y="8"/>
                    </a:cubicBezTo>
                    <a:cubicBezTo>
                      <a:pt x="62" y="8"/>
                      <a:pt x="64" y="7"/>
                      <a:pt x="65" y="7"/>
                    </a:cubicBezTo>
                    <a:cubicBezTo>
                      <a:pt x="65" y="7"/>
                      <a:pt x="65" y="6"/>
                      <a:pt x="65" y="6"/>
                    </a:cubicBezTo>
                    <a:cubicBezTo>
                      <a:pt x="63" y="6"/>
                      <a:pt x="63" y="6"/>
                      <a:pt x="63" y="6"/>
                    </a:cubicBezTo>
                    <a:cubicBezTo>
                      <a:pt x="61" y="6"/>
                      <a:pt x="62" y="6"/>
                      <a:pt x="62" y="5"/>
                    </a:cubicBezTo>
                    <a:cubicBezTo>
                      <a:pt x="62" y="5"/>
                      <a:pt x="63" y="4"/>
                      <a:pt x="63" y="4"/>
                    </a:cubicBezTo>
                    <a:cubicBezTo>
                      <a:pt x="61" y="4"/>
                      <a:pt x="61" y="4"/>
                      <a:pt x="61" y="4"/>
                    </a:cubicBezTo>
                    <a:cubicBezTo>
                      <a:pt x="60" y="3"/>
                      <a:pt x="61" y="4"/>
                      <a:pt x="61" y="3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3" y="2"/>
                      <a:pt x="63" y="2"/>
                      <a:pt x="64" y="2"/>
                    </a:cubicBezTo>
                    <a:cubicBezTo>
                      <a:pt x="64" y="2"/>
                      <a:pt x="64" y="2"/>
                      <a:pt x="63" y="1"/>
                    </a:cubicBezTo>
                    <a:cubicBezTo>
                      <a:pt x="63" y="1"/>
                      <a:pt x="63" y="1"/>
                      <a:pt x="62" y="2"/>
                    </a:cubicBezTo>
                    <a:cubicBezTo>
                      <a:pt x="60" y="2"/>
                      <a:pt x="60" y="2"/>
                      <a:pt x="58" y="3"/>
                    </a:cubicBezTo>
                    <a:cubicBezTo>
                      <a:pt x="57" y="4"/>
                      <a:pt x="58" y="3"/>
                      <a:pt x="57" y="3"/>
                    </a:cubicBezTo>
                    <a:cubicBezTo>
                      <a:pt x="57" y="3"/>
                      <a:pt x="57" y="3"/>
                      <a:pt x="57" y="2"/>
                    </a:cubicBezTo>
                    <a:cubicBezTo>
                      <a:pt x="57" y="2"/>
                      <a:pt x="56" y="2"/>
                      <a:pt x="55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4" y="0"/>
                      <a:pt x="53" y="0"/>
                    </a:cubicBezTo>
                    <a:cubicBezTo>
                      <a:pt x="51" y="0"/>
                      <a:pt x="52" y="1"/>
                      <a:pt x="52" y="2"/>
                    </a:cubicBezTo>
                    <a:cubicBezTo>
                      <a:pt x="52" y="3"/>
                      <a:pt x="52" y="3"/>
                      <a:pt x="52" y="4"/>
                    </a:cubicBezTo>
                    <a:cubicBezTo>
                      <a:pt x="52" y="6"/>
                      <a:pt x="50" y="4"/>
                      <a:pt x="50" y="4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5"/>
                      <a:pt x="45" y="5"/>
                      <a:pt x="43" y="4"/>
                    </a:cubicBezTo>
                    <a:cubicBezTo>
                      <a:pt x="42" y="4"/>
                      <a:pt x="43" y="4"/>
                      <a:pt x="43" y="4"/>
                    </a:cubicBezTo>
                    <a:cubicBezTo>
                      <a:pt x="42" y="3"/>
                      <a:pt x="42" y="3"/>
                      <a:pt x="42" y="4"/>
                    </a:cubicBezTo>
                    <a:cubicBezTo>
                      <a:pt x="42" y="4"/>
                      <a:pt x="42" y="4"/>
                      <a:pt x="42" y="3"/>
                    </a:cubicBezTo>
                    <a:cubicBezTo>
                      <a:pt x="41" y="3"/>
                      <a:pt x="41" y="3"/>
                      <a:pt x="40" y="4"/>
                    </a:cubicBezTo>
                    <a:cubicBezTo>
                      <a:pt x="40" y="4"/>
                      <a:pt x="41" y="4"/>
                      <a:pt x="41" y="5"/>
                    </a:cubicBezTo>
                    <a:cubicBezTo>
                      <a:pt x="41" y="6"/>
                      <a:pt x="41" y="7"/>
                      <a:pt x="41" y="7"/>
                    </a:cubicBezTo>
                    <a:cubicBezTo>
                      <a:pt x="41" y="7"/>
                      <a:pt x="40" y="7"/>
                      <a:pt x="38" y="4"/>
                    </a:cubicBezTo>
                    <a:cubicBezTo>
                      <a:pt x="37" y="2"/>
                      <a:pt x="38" y="3"/>
                      <a:pt x="37" y="4"/>
                    </a:cubicBezTo>
                    <a:cubicBezTo>
                      <a:pt x="36" y="4"/>
                      <a:pt x="37" y="4"/>
                      <a:pt x="34" y="3"/>
                    </a:cubicBezTo>
                    <a:cubicBezTo>
                      <a:pt x="32" y="3"/>
                      <a:pt x="34" y="3"/>
                      <a:pt x="33" y="4"/>
                    </a:cubicBezTo>
                    <a:cubicBezTo>
                      <a:pt x="32" y="4"/>
                      <a:pt x="33" y="5"/>
                      <a:pt x="32" y="6"/>
                    </a:cubicBezTo>
                    <a:cubicBezTo>
                      <a:pt x="31" y="8"/>
                      <a:pt x="31" y="7"/>
                      <a:pt x="31" y="7"/>
                    </a:cubicBezTo>
                    <a:cubicBezTo>
                      <a:pt x="30" y="6"/>
                      <a:pt x="31" y="5"/>
                      <a:pt x="30" y="4"/>
                    </a:cubicBezTo>
                    <a:cubicBezTo>
                      <a:pt x="29" y="2"/>
                      <a:pt x="29" y="4"/>
                      <a:pt x="27" y="4"/>
                    </a:cubicBezTo>
                    <a:cubicBezTo>
                      <a:pt x="25" y="4"/>
                      <a:pt x="27" y="4"/>
                      <a:pt x="27" y="7"/>
                    </a:cubicBezTo>
                    <a:cubicBezTo>
                      <a:pt x="26" y="8"/>
                      <a:pt x="26" y="8"/>
                      <a:pt x="26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4" y="9"/>
                      <a:pt x="24" y="8"/>
                      <a:pt x="24" y="8"/>
                    </a:cubicBezTo>
                    <a:cubicBezTo>
                      <a:pt x="23" y="7"/>
                      <a:pt x="23" y="8"/>
                      <a:pt x="23" y="9"/>
                    </a:cubicBezTo>
                    <a:cubicBezTo>
                      <a:pt x="22" y="10"/>
                      <a:pt x="22" y="10"/>
                      <a:pt x="21" y="10"/>
                    </a:cubicBezTo>
                    <a:cubicBezTo>
                      <a:pt x="20" y="11"/>
                      <a:pt x="20" y="10"/>
                      <a:pt x="19" y="9"/>
                    </a:cubicBezTo>
                    <a:cubicBezTo>
                      <a:pt x="18" y="8"/>
                      <a:pt x="19" y="7"/>
                      <a:pt x="19" y="7"/>
                    </a:cubicBezTo>
                    <a:cubicBezTo>
                      <a:pt x="20" y="7"/>
                      <a:pt x="20" y="6"/>
                      <a:pt x="20" y="5"/>
                    </a:cubicBezTo>
                    <a:cubicBezTo>
                      <a:pt x="20" y="4"/>
                      <a:pt x="19" y="5"/>
                      <a:pt x="19" y="3"/>
                    </a:cubicBezTo>
                    <a:cubicBezTo>
                      <a:pt x="19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7" y="3"/>
                    </a:cubicBezTo>
                    <a:cubicBezTo>
                      <a:pt x="17" y="2"/>
                      <a:pt x="16" y="2"/>
                      <a:pt x="15" y="2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0"/>
                      <a:pt x="13" y="0"/>
                      <a:pt x="13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0" y="1"/>
                      <a:pt x="10" y="2"/>
                    </a:cubicBezTo>
                    <a:cubicBezTo>
                      <a:pt x="10" y="2"/>
                      <a:pt x="12" y="3"/>
                      <a:pt x="13" y="4"/>
                    </a:cubicBezTo>
                    <a:cubicBezTo>
                      <a:pt x="14" y="5"/>
                      <a:pt x="13" y="4"/>
                      <a:pt x="13" y="5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55" name="Freeform 61"/>
              <p:cNvSpPr>
                <a:spLocks/>
              </p:cNvSpPr>
              <p:nvPr/>
            </p:nvSpPr>
            <p:spPr bwMode="auto">
              <a:xfrm>
                <a:off x="7652146" y="3833495"/>
                <a:ext cx="3492" cy="6985"/>
              </a:xfrm>
              <a:custGeom>
                <a:avLst/>
                <a:gdLst>
                  <a:gd name="T0" fmla="*/ 1 w 1"/>
                  <a:gd name="T1" fmla="*/ 2 h 2"/>
                  <a:gd name="T2" fmla="*/ 1 w 1"/>
                  <a:gd name="T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</a:cxnLst>
                <a:rect l="0" t="0" r="r" b="b"/>
                <a:pathLst>
                  <a:path w="1" h="2">
                    <a:moveTo>
                      <a:pt x="1" y="2"/>
                    </a:moveTo>
                    <a:cubicBezTo>
                      <a:pt x="1" y="2"/>
                      <a:pt x="0" y="0"/>
                      <a:pt x="1" y="2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56" name="Freeform 63"/>
              <p:cNvSpPr>
                <a:spLocks/>
              </p:cNvSpPr>
              <p:nvPr/>
            </p:nvSpPr>
            <p:spPr bwMode="auto">
              <a:xfrm>
                <a:off x="7575311" y="2457450"/>
                <a:ext cx="139700" cy="122238"/>
              </a:xfrm>
              <a:custGeom>
                <a:avLst/>
                <a:gdLst>
                  <a:gd name="T0" fmla="*/ 38 w 45"/>
                  <a:gd name="T1" fmla="*/ 14 h 39"/>
                  <a:gd name="T2" fmla="*/ 36 w 45"/>
                  <a:gd name="T3" fmla="*/ 11 h 39"/>
                  <a:gd name="T4" fmla="*/ 36 w 45"/>
                  <a:gd name="T5" fmla="*/ 13 h 39"/>
                  <a:gd name="T6" fmla="*/ 33 w 45"/>
                  <a:gd name="T7" fmla="*/ 15 h 39"/>
                  <a:gd name="T8" fmla="*/ 31 w 45"/>
                  <a:gd name="T9" fmla="*/ 14 h 39"/>
                  <a:gd name="T10" fmla="*/ 29 w 45"/>
                  <a:gd name="T11" fmla="*/ 14 h 39"/>
                  <a:gd name="T12" fmla="*/ 24 w 45"/>
                  <a:gd name="T13" fmla="*/ 13 h 39"/>
                  <a:gd name="T14" fmla="*/ 23 w 45"/>
                  <a:gd name="T15" fmla="*/ 12 h 39"/>
                  <a:gd name="T16" fmla="*/ 18 w 45"/>
                  <a:gd name="T17" fmla="*/ 9 h 39"/>
                  <a:gd name="T18" fmla="*/ 13 w 45"/>
                  <a:gd name="T19" fmla="*/ 6 h 39"/>
                  <a:gd name="T20" fmla="*/ 10 w 45"/>
                  <a:gd name="T21" fmla="*/ 4 h 39"/>
                  <a:gd name="T22" fmla="*/ 7 w 45"/>
                  <a:gd name="T23" fmla="*/ 2 h 39"/>
                  <a:gd name="T24" fmla="*/ 5 w 45"/>
                  <a:gd name="T25" fmla="*/ 1 h 39"/>
                  <a:gd name="T26" fmla="*/ 6 w 45"/>
                  <a:gd name="T27" fmla="*/ 6 h 39"/>
                  <a:gd name="T28" fmla="*/ 8 w 45"/>
                  <a:gd name="T29" fmla="*/ 7 h 39"/>
                  <a:gd name="T30" fmla="*/ 9 w 45"/>
                  <a:gd name="T31" fmla="*/ 11 h 39"/>
                  <a:gd name="T32" fmla="*/ 10 w 45"/>
                  <a:gd name="T33" fmla="*/ 13 h 39"/>
                  <a:gd name="T34" fmla="*/ 10 w 45"/>
                  <a:gd name="T35" fmla="*/ 17 h 39"/>
                  <a:gd name="T36" fmla="*/ 10 w 45"/>
                  <a:gd name="T37" fmla="*/ 17 h 39"/>
                  <a:gd name="T38" fmla="*/ 11 w 45"/>
                  <a:gd name="T39" fmla="*/ 18 h 39"/>
                  <a:gd name="T40" fmla="*/ 12 w 45"/>
                  <a:gd name="T41" fmla="*/ 20 h 39"/>
                  <a:gd name="T42" fmla="*/ 10 w 45"/>
                  <a:gd name="T43" fmla="*/ 22 h 39"/>
                  <a:gd name="T44" fmla="*/ 6 w 45"/>
                  <a:gd name="T45" fmla="*/ 20 h 39"/>
                  <a:gd name="T46" fmla="*/ 5 w 45"/>
                  <a:gd name="T47" fmla="*/ 21 h 39"/>
                  <a:gd name="T48" fmla="*/ 6 w 45"/>
                  <a:gd name="T49" fmla="*/ 22 h 39"/>
                  <a:gd name="T50" fmla="*/ 7 w 45"/>
                  <a:gd name="T51" fmla="*/ 24 h 39"/>
                  <a:gd name="T52" fmla="*/ 6 w 45"/>
                  <a:gd name="T53" fmla="*/ 27 h 39"/>
                  <a:gd name="T54" fmla="*/ 5 w 45"/>
                  <a:gd name="T55" fmla="*/ 28 h 39"/>
                  <a:gd name="T56" fmla="*/ 5 w 45"/>
                  <a:gd name="T57" fmla="*/ 29 h 39"/>
                  <a:gd name="T58" fmla="*/ 7 w 45"/>
                  <a:gd name="T59" fmla="*/ 31 h 39"/>
                  <a:gd name="T60" fmla="*/ 10 w 45"/>
                  <a:gd name="T61" fmla="*/ 34 h 39"/>
                  <a:gd name="T62" fmla="*/ 11 w 45"/>
                  <a:gd name="T63" fmla="*/ 38 h 39"/>
                  <a:gd name="T64" fmla="*/ 13 w 45"/>
                  <a:gd name="T65" fmla="*/ 39 h 39"/>
                  <a:gd name="T66" fmla="*/ 13 w 45"/>
                  <a:gd name="T67" fmla="*/ 38 h 39"/>
                  <a:gd name="T68" fmla="*/ 14 w 45"/>
                  <a:gd name="T69" fmla="*/ 38 h 39"/>
                  <a:gd name="T70" fmla="*/ 18 w 45"/>
                  <a:gd name="T71" fmla="*/ 36 h 39"/>
                  <a:gd name="T72" fmla="*/ 18 w 45"/>
                  <a:gd name="T73" fmla="*/ 36 h 39"/>
                  <a:gd name="T74" fmla="*/ 16 w 45"/>
                  <a:gd name="T75" fmla="*/ 33 h 39"/>
                  <a:gd name="T76" fmla="*/ 14 w 45"/>
                  <a:gd name="T77" fmla="*/ 32 h 39"/>
                  <a:gd name="T78" fmla="*/ 11 w 45"/>
                  <a:gd name="T79" fmla="*/ 31 h 39"/>
                  <a:gd name="T80" fmla="*/ 10 w 45"/>
                  <a:gd name="T81" fmla="*/ 28 h 39"/>
                  <a:gd name="T82" fmla="*/ 12 w 45"/>
                  <a:gd name="T83" fmla="*/ 29 h 39"/>
                  <a:gd name="T84" fmla="*/ 14 w 45"/>
                  <a:gd name="T85" fmla="*/ 30 h 39"/>
                  <a:gd name="T86" fmla="*/ 18 w 45"/>
                  <a:gd name="T87" fmla="*/ 28 h 39"/>
                  <a:gd name="T88" fmla="*/ 20 w 45"/>
                  <a:gd name="T89" fmla="*/ 28 h 39"/>
                  <a:gd name="T90" fmla="*/ 21 w 45"/>
                  <a:gd name="T91" fmla="*/ 28 h 39"/>
                  <a:gd name="T92" fmla="*/ 22 w 45"/>
                  <a:gd name="T93" fmla="*/ 29 h 39"/>
                  <a:gd name="T94" fmla="*/ 25 w 45"/>
                  <a:gd name="T95" fmla="*/ 30 h 39"/>
                  <a:gd name="T96" fmla="*/ 28 w 45"/>
                  <a:gd name="T97" fmla="*/ 31 h 39"/>
                  <a:gd name="T98" fmla="*/ 30 w 45"/>
                  <a:gd name="T99" fmla="*/ 32 h 39"/>
                  <a:gd name="T100" fmla="*/ 34 w 45"/>
                  <a:gd name="T101" fmla="*/ 34 h 39"/>
                  <a:gd name="T102" fmla="*/ 35 w 45"/>
                  <a:gd name="T103" fmla="*/ 33 h 39"/>
                  <a:gd name="T104" fmla="*/ 33 w 45"/>
                  <a:gd name="T105" fmla="*/ 30 h 39"/>
                  <a:gd name="T106" fmla="*/ 33 w 45"/>
                  <a:gd name="T107" fmla="*/ 28 h 39"/>
                  <a:gd name="T108" fmla="*/ 35 w 45"/>
                  <a:gd name="T109" fmla="*/ 25 h 39"/>
                  <a:gd name="T110" fmla="*/ 37 w 45"/>
                  <a:gd name="T111" fmla="*/ 25 h 39"/>
                  <a:gd name="T112" fmla="*/ 41 w 45"/>
                  <a:gd name="T113" fmla="*/ 24 h 39"/>
                  <a:gd name="T114" fmla="*/ 44 w 45"/>
                  <a:gd name="T115" fmla="*/ 22 h 39"/>
                  <a:gd name="T116" fmla="*/ 45 w 45"/>
                  <a:gd name="T117" fmla="*/ 21 h 39"/>
                  <a:gd name="T118" fmla="*/ 42 w 45"/>
                  <a:gd name="T119" fmla="*/ 20 h 39"/>
                  <a:gd name="T120" fmla="*/ 40 w 45"/>
                  <a:gd name="T121" fmla="*/ 18 h 39"/>
                  <a:gd name="T122" fmla="*/ 38 w 45"/>
                  <a:gd name="T123" fmla="*/ 16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5" h="39">
                    <a:moveTo>
                      <a:pt x="38" y="14"/>
                    </a:moveTo>
                    <a:cubicBezTo>
                      <a:pt x="38" y="14"/>
                      <a:pt x="38" y="14"/>
                      <a:pt x="38" y="14"/>
                    </a:cubicBezTo>
                    <a:cubicBezTo>
                      <a:pt x="38" y="14"/>
                      <a:pt x="37" y="14"/>
                      <a:pt x="37" y="13"/>
                    </a:cubicBezTo>
                    <a:cubicBezTo>
                      <a:pt x="37" y="12"/>
                      <a:pt x="36" y="12"/>
                      <a:pt x="36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1"/>
                      <a:pt x="36" y="12"/>
                      <a:pt x="36" y="13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5" y="14"/>
                      <a:pt x="34" y="15"/>
                      <a:pt x="33" y="15"/>
                    </a:cubicBezTo>
                    <a:cubicBezTo>
                      <a:pt x="33" y="14"/>
                      <a:pt x="32" y="14"/>
                      <a:pt x="32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31" y="14"/>
                      <a:pt x="31" y="14"/>
                      <a:pt x="31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5" y="14"/>
                      <a:pt x="24" y="13"/>
                    </a:cubicBezTo>
                    <a:cubicBezTo>
                      <a:pt x="24" y="12"/>
                      <a:pt x="24" y="13"/>
                      <a:pt x="24" y="12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3" y="12"/>
                      <a:pt x="22" y="11"/>
                      <a:pt x="21" y="11"/>
                    </a:cubicBezTo>
                    <a:cubicBezTo>
                      <a:pt x="20" y="10"/>
                      <a:pt x="19" y="10"/>
                      <a:pt x="18" y="9"/>
                    </a:cubicBezTo>
                    <a:cubicBezTo>
                      <a:pt x="16" y="8"/>
                      <a:pt x="14" y="7"/>
                      <a:pt x="14" y="7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9" y="4"/>
                      <a:pt x="9" y="3"/>
                    </a:cubicBezTo>
                    <a:cubicBezTo>
                      <a:pt x="9" y="3"/>
                      <a:pt x="7" y="2"/>
                      <a:pt x="7" y="2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0" y="0"/>
                      <a:pt x="3" y="3"/>
                    </a:cubicBezTo>
                    <a:cubicBezTo>
                      <a:pt x="5" y="5"/>
                      <a:pt x="6" y="6"/>
                      <a:pt x="6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7"/>
                      <a:pt x="7" y="6"/>
                      <a:pt x="8" y="7"/>
                    </a:cubicBezTo>
                    <a:cubicBezTo>
                      <a:pt x="8" y="8"/>
                      <a:pt x="8" y="9"/>
                      <a:pt x="8" y="10"/>
                    </a:cubicBezTo>
                    <a:cubicBezTo>
                      <a:pt x="9" y="10"/>
                      <a:pt x="9" y="11"/>
                      <a:pt x="9" y="11"/>
                    </a:cubicBezTo>
                    <a:cubicBezTo>
                      <a:pt x="9" y="12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0" y="13"/>
                      <a:pt x="10" y="13"/>
                      <a:pt x="10" y="14"/>
                    </a:cubicBezTo>
                    <a:cubicBezTo>
                      <a:pt x="11" y="15"/>
                      <a:pt x="10" y="17"/>
                      <a:pt x="10" y="17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0" y="18"/>
                      <a:pt x="10" y="18"/>
                      <a:pt x="10" y="17"/>
                    </a:cubicBezTo>
                    <a:cubicBezTo>
                      <a:pt x="10" y="17"/>
                      <a:pt x="10" y="17"/>
                      <a:pt x="10" y="18"/>
                    </a:cubicBezTo>
                    <a:cubicBezTo>
                      <a:pt x="11" y="18"/>
                      <a:pt x="11" y="18"/>
                      <a:pt x="11" y="18"/>
                    </a:cubicBezTo>
                    <a:cubicBezTo>
                      <a:pt x="11" y="18"/>
                      <a:pt x="11" y="18"/>
                      <a:pt x="11" y="19"/>
                    </a:cubicBezTo>
                    <a:cubicBezTo>
                      <a:pt x="12" y="20"/>
                      <a:pt x="12" y="19"/>
                      <a:pt x="12" y="20"/>
                    </a:cubicBezTo>
                    <a:cubicBezTo>
                      <a:pt x="12" y="21"/>
                      <a:pt x="12" y="22"/>
                      <a:pt x="12" y="22"/>
                    </a:cubicBezTo>
                    <a:cubicBezTo>
                      <a:pt x="11" y="22"/>
                      <a:pt x="10" y="22"/>
                      <a:pt x="10" y="22"/>
                    </a:cubicBezTo>
                    <a:cubicBezTo>
                      <a:pt x="9" y="22"/>
                      <a:pt x="8" y="21"/>
                      <a:pt x="8" y="21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6" y="22"/>
                      <a:pt x="5" y="22"/>
                      <a:pt x="6" y="22"/>
                    </a:cubicBezTo>
                    <a:cubicBezTo>
                      <a:pt x="6" y="22"/>
                      <a:pt x="6" y="23"/>
                      <a:pt x="7" y="23"/>
                    </a:cubicBezTo>
                    <a:cubicBezTo>
                      <a:pt x="7" y="24"/>
                      <a:pt x="7" y="23"/>
                      <a:pt x="7" y="24"/>
                    </a:cubicBezTo>
                    <a:cubicBezTo>
                      <a:pt x="7" y="25"/>
                      <a:pt x="6" y="26"/>
                      <a:pt x="6" y="26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5" y="26"/>
                      <a:pt x="5" y="27"/>
                    </a:cubicBezTo>
                    <a:cubicBezTo>
                      <a:pt x="5" y="28"/>
                      <a:pt x="5" y="27"/>
                      <a:pt x="5" y="28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29"/>
                      <a:pt x="5" y="28"/>
                      <a:pt x="5" y="29"/>
                    </a:cubicBezTo>
                    <a:cubicBezTo>
                      <a:pt x="6" y="30"/>
                      <a:pt x="5" y="30"/>
                      <a:pt x="6" y="30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7" y="31"/>
                      <a:pt x="10" y="33"/>
                      <a:pt x="10" y="33"/>
                    </a:cubicBezTo>
                    <a:cubicBezTo>
                      <a:pt x="10" y="33"/>
                      <a:pt x="10" y="32"/>
                      <a:pt x="10" y="34"/>
                    </a:cubicBezTo>
                    <a:cubicBezTo>
                      <a:pt x="11" y="35"/>
                      <a:pt x="11" y="34"/>
                      <a:pt x="11" y="35"/>
                    </a:cubicBezTo>
                    <a:cubicBezTo>
                      <a:pt x="11" y="37"/>
                      <a:pt x="11" y="38"/>
                      <a:pt x="11" y="38"/>
                    </a:cubicBezTo>
                    <a:cubicBezTo>
                      <a:pt x="12" y="39"/>
                      <a:pt x="11" y="39"/>
                      <a:pt x="12" y="39"/>
                    </a:cubicBezTo>
                    <a:cubicBezTo>
                      <a:pt x="13" y="39"/>
                      <a:pt x="12" y="39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39"/>
                      <a:pt x="13" y="39"/>
                      <a:pt x="13" y="38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4" y="38"/>
                      <a:pt x="14" y="39"/>
                      <a:pt x="14" y="38"/>
                    </a:cubicBezTo>
                    <a:cubicBezTo>
                      <a:pt x="15" y="36"/>
                      <a:pt x="13" y="35"/>
                      <a:pt x="15" y="36"/>
                    </a:cubicBezTo>
                    <a:cubicBezTo>
                      <a:pt x="18" y="36"/>
                      <a:pt x="17" y="36"/>
                      <a:pt x="18" y="36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7"/>
                      <a:pt x="18" y="37"/>
                      <a:pt x="18" y="36"/>
                    </a:cubicBezTo>
                    <a:cubicBezTo>
                      <a:pt x="19" y="34"/>
                      <a:pt x="19" y="34"/>
                      <a:pt x="18" y="33"/>
                    </a:cubicBezTo>
                    <a:cubicBezTo>
                      <a:pt x="17" y="33"/>
                      <a:pt x="16" y="33"/>
                      <a:pt x="16" y="33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5" y="33"/>
                      <a:pt x="14" y="32"/>
                      <a:pt x="14" y="32"/>
                    </a:cubicBezTo>
                    <a:cubicBezTo>
                      <a:pt x="13" y="32"/>
                      <a:pt x="13" y="32"/>
                      <a:pt x="12" y="31"/>
                    </a:cubicBezTo>
                    <a:cubicBezTo>
                      <a:pt x="11" y="31"/>
                      <a:pt x="11" y="31"/>
                      <a:pt x="11" y="31"/>
                    </a:cubicBezTo>
                    <a:cubicBezTo>
                      <a:pt x="10" y="30"/>
                      <a:pt x="10" y="31"/>
                      <a:pt x="10" y="29"/>
                    </a:cubicBezTo>
                    <a:cubicBezTo>
                      <a:pt x="10" y="28"/>
                      <a:pt x="10" y="28"/>
                      <a:pt x="10" y="28"/>
                    </a:cubicBezTo>
                    <a:cubicBezTo>
                      <a:pt x="10" y="28"/>
                      <a:pt x="10" y="27"/>
                      <a:pt x="11" y="28"/>
                    </a:cubicBezTo>
                    <a:cubicBezTo>
                      <a:pt x="11" y="28"/>
                      <a:pt x="12" y="29"/>
                      <a:pt x="12" y="29"/>
                    </a:cubicBezTo>
                    <a:cubicBezTo>
                      <a:pt x="12" y="29"/>
                      <a:pt x="13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5" y="29"/>
                      <a:pt x="14" y="30"/>
                      <a:pt x="16" y="29"/>
                    </a:cubicBezTo>
                    <a:cubicBezTo>
                      <a:pt x="17" y="28"/>
                      <a:pt x="18" y="28"/>
                      <a:pt x="18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1" y="28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4" y="29"/>
                      <a:pt x="25" y="30"/>
                      <a:pt x="25" y="30"/>
                    </a:cubicBezTo>
                    <a:cubicBezTo>
                      <a:pt x="26" y="30"/>
                      <a:pt x="28" y="30"/>
                      <a:pt x="28" y="31"/>
                    </a:cubicBezTo>
                    <a:cubicBezTo>
                      <a:pt x="28" y="31"/>
                      <a:pt x="27" y="31"/>
                      <a:pt x="28" y="31"/>
                    </a:cubicBezTo>
                    <a:cubicBezTo>
                      <a:pt x="29" y="31"/>
                      <a:pt x="29" y="31"/>
                      <a:pt x="29" y="31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1" y="32"/>
                      <a:pt x="30" y="32"/>
                      <a:pt x="31" y="32"/>
                    </a:cubicBezTo>
                    <a:cubicBezTo>
                      <a:pt x="32" y="33"/>
                      <a:pt x="34" y="34"/>
                      <a:pt x="34" y="34"/>
                    </a:cubicBezTo>
                    <a:cubicBezTo>
                      <a:pt x="35" y="34"/>
                      <a:pt x="35" y="34"/>
                      <a:pt x="35" y="34"/>
                    </a:cubicBezTo>
                    <a:cubicBezTo>
                      <a:pt x="35" y="33"/>
                      <a:pt x="35" y="33"/>
                      <a:pt x="35" y="33"/>
                    </a:cubicBezTo>
                    <a:cubicBezTo>
                      <a:pt x="34" y="33"/>
                      <a:pt x="34" y="33"/>
                      <a:pt x="34" y="32"/>
                    </a:cubicBezTo>
                    <a:cubicBezTo>
                      <a:pt x="34" y="31"/>
                      <a:pt x="33" y="31"/>
                      <a:pt x="33" y="30"/>
                    </a:cubicBezTo>
                    <a:cubicBezTo>
                      <a:pt x="33" y="29"/>
                      <a:pt x="33" y="29"/>
                      <a:pt x="33" y="29"/>
                    </a:cubicBezTo>
                    <a:cubicBezTo>
                      <a:pt x="33" y="29"/>
                      <a:pt x="33" y="28"/>
                      <a:pt x="33" y="28"/>
                    </a:cubicBezTo>
                    <a:cubicBezTo>
                      <a:pt x="33" y="27"/>
                      <a:pt x="33" y="26"/>
                      <a:pt x="34" y="26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8" y="24"/>
                      <a:pt x="38" y="24"/>
                      <a:pt x="38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2" y="23"/>
                    </a:cubicBezTo>
                    <a:cubicBezTo>
                      <a:pt x="42" y="23"/>
                      <a:pt x="44" y="22"/>
                      <a:pt x="44" y="22"/>
                    </a:cubicBezTo>
                    <a:cubicBezTo>
                      <a:pt x="44" y="22"/>
                      <a:pt x="43" y="22"/>
                      <a:pt x="44" y="22"/>
                    </a:cubicBezTo>
                    <a:cubicBezTo>
                      <a:pt x="45" y="21"/>
                      <a:pt x="45" y="21"/>
                      <a:pt x="45" y="21"/>
                    </a:cubicBezTo>
                    <a:cubicBezTo>
                      <a:pt x="43" y="20"/>
                      <a:pt x="43" y="20"/>
                      <a:pt x="43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20"/>
                      <a:pt x="41" y="20"/>
                      <a:pt x="41" y="19"/>
                    </a:cubicBezTo>
                    <a:cubicBezTo>
                      <a:pt x="41" y="19"/>
                      <a:pt x="40" y="18"/>
                      <a:pt x="40" y="18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8" y="16"/>
                      <a:pt x="38" y="16"/>
                      <a:pt x="38" y="16"/>
                    </a:cubicBezTo>
                    <a:cubicBezTo>
                      <a:pt x="38" y="15"/>
                      <a:pt x="38" y="15"/>
                      <a:pt x="38" y="14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7" name="Freeform 64"/>
              <p:cNvSpPr>
                <a:spLocks/>
              </p:cNvSpPr>
              <p:nvPr/>
            </p:nvSpPr>
            <p:spPr bwMode="auto">
              <a:xfrm>
                <a:off x="6304041" y="3517425"/>
                <a:ext cx="61118" cy="120492"/>
              </a:xfrm>
              <a:custGeom>
                <a:avLst/>
                <a:gdLst>
                  <a:gd name="T0" fmla="*/ 6 w 20"/>
                  <a:gd name="T1" fmla="*/ 38 h 39"/>
                  <a:gd name="T2" fmla="*/ 9 w 20"/>
                  <a:gd name="T3" fmla="*/ 38 h 39"/>
                  <a:gd name="T4" fmla="*/ 11 w 20"/>
                  <a:gd name="T5" fmla="*/ 38 h 39"/>
                  <a:gd name="T6" fmla="*/ 12 w 20"/>
                  <a:gd name="T7" fmla="*/ 38 h 39"/>
                  <a:gd name="T8" fmla="*/ 15 w 20"/>
                  <a:gd name="T9" fmla="*/ 36 h 39"/>
                  <a:gd name="T10" fmla="*/ 17 w 20"/>
                  <a:gd name="T11" fmla="*/ 33 h 39"/>
                  <a:gd name="T12" fmla="*/ 19 w 20"/>
                  <a:gd name="T13" fmla="*/ 33 h 39"/>
                  <a:gd name="T14" fmla="*/ 20 w 20"/>
                  <a:gd name="T15" fmla="*/ 32 h 39"/>
                  <a:gd name="T16" fmla="*/ 20 w 20"/>
                  <a:gd name="T17" fmla="*/ 30 h 39"/>
                  <a:gd name="T18" fmla="*/ 20 w 20"/>
                  <a:gd name="T19" fmla="*/ 28 h 39"/>
                  <a:gd name="T20" fmla="*/ 19 w 20"/>
                  <a:gd name="T21" fmla="*/ 27 h 39"/>
                  <a:gd name="T22" fmla="*/ 19 w 20"/>
                  <a:gd name="T23" fmla="*/ 23 h 39"/>
                  <a:gd name="T24" fmla="*/ 16 w 20"/>
                  <a:gd name="T25" fmla="*/ 18 h 39"/>
                  <a:gd name="T26" fmla="*/ 15 w 20"/>
                  <a:gd name="T27" fmla="*/ 17 h 39"/>
                  <a:gd name="T28" fmla="*/ 15 w 20"/>
                  <a:gd name="T29" fmla="*/ 16 h 39"/>
                  <a:gd name="T30" fmla="*/ 14 w 20"/>
                  <a:gd name="T31" fmla="*/ 14 h 39"/>
                  <a:gd name="T32" fmla="*/ 14 w 20"/>
                  <a:gd name="T33" fmla="*/ 13 h 39"/>
                  <a:gd name="T34" fmla="*/ 13 w 20"/>
                  <a:gd name="T35" fmla="*/ 11 h 39"/>
                  <a:gd name="T36" fmla="*/ 10 w 20"/>
                  <a:gd name="T37" fmla="*/ 8 h 39"/>
                  <a:gd name="T38" fmla="*/ 10 w 20"/>
                  <a:gd name="T39" fmla="*/ 7 h 39"/>
                  <a:gd name="T40" fmla="*/ 7 w 20"/>
                  <a:gd name="T41" fmla="*/ 3 h 39"/>
                  <a:gd name="T42" fmla="*/ 6 w 20"/>
                  <a:gd name="T43" fmla="*/ 2 h 39"/>
                  <a:gd name="T44" fmla="*/ 4 w 20"/>
                  <a:gd name="T45" fmla="*/ 1 h 39"/>
                  <a:gd name="T46" fmla="*/ 3 w 20"/>
                  <a:gd name="T47" fmla="*/ 1 h 39"/>
                  <a:gd name="T48" fmla="*/ 1 w 20"/>
                  <a:gd name="T49" fmla="*/ 3 h 39"/>
                  <a:gd name="T50" fmla="*/ 2 w 20"/>
                  <a:gd name="T51" fmla="*/ 3 h 39"/>
                  <a:gd name="T52" fmla="*/ 3 w 20"/>
                  <a:gd name="T53" fmla="*/ 3 h 39"/>
                  <a:gd name="T54" fmla="*/ 4 w 20"/>
                  <a:gd name="T55" fmla="*/ 4 h 39"/>
                  <a:gd name="T56" fmla="*/ 4 w 20"/>
                  <a:gd name="T57" fmla="*/ 6 h 39"/>
                  <a:gd name="T58" fmla="*/ 3 w 20"/>
                  <a:gd name="T59" fmla="*/ 10 h 39"/>
                  <a:gd name="T60" fmla="*/ 2 w 20"/>
                  <a:gd name="T61" fmla="*/ 15 h 39"/>
                  <a:gd name="T62" fmla="*/ 2 w 20"/>
                  <a:gd name="T63" fmla="*/ 20 h 39"/>
                  <a:gd name="T64" fmla="*/ 3 w 20"/>
                  <a:gd name="T65" fmla="*/ 27 h 39"/>
                  <a:gd name="T66" fmla="*/ 3 w 20"/>
                  <a:gd name="T67" fmla="*/ 32 h 39"/>
                  <a:gd name="T68" fmla="*/ 5 w 20"/>
                  <a:gd name="T69" fmla="*/ 34 h 39"/>
                  <a:gd name="T70" fmla="*/ 5 w 20"/>
                  <a:gd name="T71" fmla="*/ 36 h 39"/>
                  <a:gd name="T72" fmla="*/ 6 w 20"/>
                  <a:gd name="T73" fmla="*/ 3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20" h="39">
                    <a:moveTo>
                      <a:pt x="6" y="38"/>
                    </a:moveTo>
                    <a:cubicBezTo>
                      <a:pt x="7" y="39"/>
                      <a:pt x="9" y="38"/>
                      <a:pt x="9" y="38"/>
                    </a:cubicBezTo>
                    <a:cubicBezTo>
                      <a:pt x="10" y="37"/>
                      <a:pt x="10" y="38"/>
                      <a:pt x="11" y="38"/>
                    </a:cubicBezTo>
                    <a:cubicBezTo>
                      <a:pt x="11" y="38"/>
                      <a:pt x="12" y="38"/>
                      <a:pt x="12" y="38"/>
                    </a:cubicBezTo>
                    <a:cubicBezTo>
                      <a:pt x="12" y="38"/>
                      <a:pt x="15" y="37"/>
                      <a:pt x="15" y="36"/>
                    </a:cubicBezTo>
                    <a:cubicBezTo>
                      <a:pt x="16" y="36"/>
                      <a:pt x="17" y="34"/>
                      <a:pt x="17" y="33"/>
                    </a:cubicBezTo>
                    <a:cubicBezTo>
                      <a:pt x="18" y="32"/>
                      <a:pt x="18" y="33"/>
                      <a:pt x="19" y="33"/>
                    </a:cubicBezTo>
                    <a:cubicBezTo>
                      <a:pt x="20" y="33"/>
                      <a:pt x="19" y="32"/>
                      <a:pt x="20" y="32"/>
                    </a:cubicBezTo>
                    <a:cubicBezTo>
                      <a:pt x="20" y="31"/>
                      <a:pt x="20" y="31"/>
                      <a:pt x="20" y="30"/>
                    </a:cubicBezTo>
                    <a:cubicBezTo>
                      <a:pt x="20" y="29"/>
                      <a:pt x="20" y="29"/>
                      <a:pt x="20" y="28"/>
                    </a:cubicBezTo>
                    <a:cubicBezTo>
                      <a:pt x="20" y="28"/>
                      <a:pt x="20" y="28"/>
                      <a:pt x="19" y="27"/>
                    </a:cubicBezTo>
                    <a:cubicBezTo>
                      <a:pt x="18" y="26"/>
                      <a:pt x="19" y="23"/>
                      <a:pt x="19" y="23"/>
                    </a:cubicBezTo>
                    <a:cubicBezTo>
                      <a:pt x="19" y="23"/>
                      <a:pt x="18" y="22"/>
                      <a:pt x="16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6"/>
                    </a:cubicBezTo>
                    <a:cubicBezTo>
                      <a:pt x="15" y="15"/>
                      <a:pt x="14" y="15"/>
                      <a:pt x="14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13"/>
                      <a:pt x="14" y="12"/>
                      <a:pt x="13" y="11"/>
                    </a:cubicBezTo>
                    <a:cubicBezTo>
                      <a:pt x="13" y="11"/>
                      <a:pt x="11" y="9"/>
                      <a:pt x="10" y="8"/>
                    </a:cubicBezTo>
                    <a:cubicBezTo>
                      <a:pt x="9" y="6"/>
                      <a:pt x="10" y="7"/>
                      <a:pt x="10" y="7"/>
                    </a:cubicBezTo>
                    <a:cubicBezTo>
                      <a:pt x="9" y="6"/>
                      <a:pt x="8" y="4"/>
                      <a:pt x="7" y="3"/>
                    </a:cubicBezTo>
                    <a:cubicBezTo>
                      <a:pt x="7" y="3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7"/>
                      <a:pt x="4" y="8"/>
                      <a:pt x="3" y="10"/>
                    </a:cubicBezTo>
                    <a:cubicBezTo>
                      <a:pt x="3" y="12"/>
                      <a:pt x="3" y="12"/>
                      <a:pt x="2" y="15"/>
                    </a:cubicBezTo>
                    <a:cubicBezTo>
                      <a:pt x="2" y="19"/>
                      <a:pt x="3" y="17"/>
                      <a:pt x="2" y="20"/>
                    </a:cubicBezTo>
                    <a:cubicBezTo>
                      <a:pt x="0" y="22"/>
                      <a:pt x="3" y="25"/>
                      <a:pt x="3" y="27"/>
                    </a:cubicBezTo>
                    <a:cubicBezTo>
                      <a:pt x="4" y="29"/>
                      <a:pt x="3" y="31"/>
                      <a:pt x="3" y="32"/>
                    </a:cubicBezTo>
                    <a:cubicBezTo>
                      <a:pt x="3" y="34"/>
                      <a:pt x="4" y="33"/>
                      <a:pt x="5" y="34"/>
                    </a:cubicBezTo>
                    <a:cubicBezTo>
                      <a:pt x="6" y="35"/>
                      <a:pt x="5" y="35"/>
                      <a:pt x="5" y="36"/>
                    </a:cubicBezTo>
                    <a:cubicBezTo>
                      <a:pt x="5" y="36"/>
                      <a:pt x="5" y="37"/>
                      <a:pt x="6" y="38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8" name="Freeform 65"/>
              <p:cNvSpPr>
                <a:spLocks/>
              </p:cNvSpPr>
              <p:nvPr/>
            </p:nvSpPr>
            <p:spPr bwMode="auto">
              <a:xfrm>
                <a:off x="7035721" y="3217070"/>
                <a:ext cx="57626" cy="52388"/>
              </a:xfrm>
              <a:custGeom>
                <a:avLst/>
                <a:gdLst>
                  <a:gd name="T0" fmla="*/ 15 w 19"/>
                  <a:gd name="T1" fmla="*/ 13 h 17"/>
                  <a:gd name="T2" fmla="*/ 15 w 19"/>
                  <a:gd name="T3" fmla="*/ 12 h 17"/>
                  <a:gd name="T4" fmla="*/ 15 w 19"/>
                  <a:gd name="T5" fmla="*/ 10 h 17"/>
                  <a:gd name="T6" fmla="*/ 15 w 19"/>
                  <a:gd name="T7" fmla="*/ 8 h 17"/>
                  <a:gd name="T8" fmla="*/ 16 w 19"/>
                  <a:gd name="T9" fmla="*/ 7 h 17"/>
                  <a:gd name="T10" fmla="*/ 17 w 19"/>
                  <a:gd name="T11" fmla="*/ 6 h 17"/>
                  <a:gd name="T12" fmla="*/ 17 w 19"/>
                  <a:gd name="T13" fmla="*/ 5 h 17"/>
                  <a:gd name="T14" fmla="*/ 19 w 19"/>
                  <a:gd name="T15" fmla="*/ 2 h 17"/>
                  <a:gd name="T16" fmla="*/ 19 w 19"/>
                  <a:gd name="T17" fmla="*/ 1 h 17"/>
                  <a:gd name="T18" fmla="*/ 16 w 19"/>
                  <a:gd name="T19" fmla="*/ 0 h 17"/>
                  <a:gd name="T20" fmla="*/ 16 w 19"/>
                  <a:gd name="T21" fmla="*/ 0 h 17"/>
                  <a:gd name="T22" fmla="*/ 15 w 19"/>
                  <a:gd name="T23" fmla="*/ 0 h 17"/>
                  <a:gd name="T24" fmla="*/ 13 w 19"/>
                  <a:gd name="T25" fmla="*/ 0 h 17"/>
                  <a:gd name="T26" fmla="*/ 11 w 19"/>
                  <a:gd name="T27" fmla="*/ 0 h 17"/>
                  <a:gd name="T28" fmla="*/ 10 w 19"/>
                  <a:gd name="T29" fmla="*/ 1 h 17"/>
                  <a:gd name="T30" fmla="*/ 8 w 19"/>
                  <a:gd name="T31" fmla="*/ 0 h 17"/>
                  <a:gd name="T32" fmla="*/ 5 w 19"/>
                  <a:gd name="T33" fmla="*/ 1 h 17"/>
                  <a:gd name="T34" fmla="*/ 5 w 19"/>
                  <a:gd name="T35" fmla="*/ 1 h 17"/>
                  <a:gd name="T36" fmla="*/ 4 w 19"/>
                  <a:gd name="T37" fmla="*/ 2 h 17"/>
                  <a:gd name="T38" fmla="*/ 4 w 19"/>
                  <a:gd name="T39" fmla="*/ 3 h 17"/>
                  <a:gd name="T40" fmla="*/ 3 w 19"/>
                  <a:gd name="T41" fmla="*/ 3 h 17"/>
                  <a:gd name="T42" fmla="*/ 2 w 19"/>
                  <a:gd name="T43" fmla="*/ 4 h 17"/>
                  <a:gd name="T44" fmla="*/ 2 w 19"/>
                  <a:gd name="T45" fmla="*/ 5 h 17"/>
                  <a:gd name="T46" fmla="*/ 2 w 19"/>
                  <a:gd name="T47" fmla="*/ 5 h 17"/>
                  <a:gd name="T48" fmla="*/ 0 w 19"/>
                  <a:gd name="T49" fmla="*/ 7 h 17"/>
                  <a:gd name="T50" fmla="*/ 0 w 19"/>
                  <a:gd name="T51" fmla="*/ 8 h 17"/>
                  <a:gd name="T52" fmla="*/ 0 w 19"/>
                  <a:gd name="T53" fmla="*/ 8 h 17"/>
                  <a:gd name="T54" fmla="*/ 0 w 19"/>
                  <a:gd name="T55" fmla="*/ 8 h 17"/>
                  <a:gd name="T56" fmla="*/ 0 w 19"/>
                  <a:gd name="T57" fmla="*/ 10 h 17"/>
                  <a:gd name="T58" fmla="*/ 0 w 19"/>
                  <a:gd name="T59" fmla="*/ 11 h 17"/>
                  <a:gd name="T60" fmla="*/ 1 w 19"/>
                  <a:gd name="T61" fmla="*/ 12 h 17"/>
                  <a:gd name="T62" fmla="*/ 2 w 19"/>
                  <a:gd name="T63" fmla="*/ 14 h 17"/>
                  <a:gd name="T64" fmla="*/ 3 w 19"/>
                  <a:gd name="T65" fmla="*/ 14 h 17"/>
                  <a:gd name="T66" fmla="*/ 3 w 19"/>
                  <a:gd name="T67" fmla="*/ 14 h 17"/>
                  <a:gd name="T68" fmla="*/ 4 w 19"/>
                  <a:gd name="T69" fmla="*/ 15 h 17"/>
                  <a:gd name="T70" fmla="*/ 6 w 19"/>
                  <a:gd name="T71" fmla="*/ 16 h 17"/>
                  <a:gd name="T72" fmla="*/ 6 w 19"/>
                  <a:gd name="T73" fmla="*/ 16 h 17"/>
                  <a:gd name="T74" fmla="*/ 8 w 19"/>
                  <a:gd name="T75" fmla="*/ 16 h 17"/>
                  <a:gd name="T76" fmla="*/ 8 w 19"/>
                  <a:gd name="T77" fmla="*/ 16 h 17"/>
                  <a:gd name="T78" fmla="*/ 9 w 19"/>
                  <a:gd name="T79" fmla="*/ 16 h 17"/>
                  <a:gd name="T80" fmla="*/ 10 w 19"/>
                  <a:gd name="T81" fmla="*/ 15 h 17"/>
                  <a:gd name="T82" fmla="*/ 13 w 19"/>
                  <a:gd name="T83" fmla="*/ 14 h 17"/>
                  <a:gd name="T84" fmla="*/ 13 w 19"/>
                  <a:gd name="T85" fmla="*/ 14 h 17"/>
                  <a:gd name="T86" fmla="*/ 15 w 19"/>
                  <a:gd name="T87" fmla="*/ 13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9" h="17">
                    <a:moveTo>
                      <a:pt x="15" y="13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1"/>
                      <a:pt x="15" y="11"/>
                      <a:pt x="15" y="10"/>
                    </a:cubicBezTo>
                    <a:cubicBezTo>
                      <a:pt x="15" y="10"/>
                      <a:pt x="14" y="9"/>
                      <a:pt x="15" y="8"/>
                    </a:cubicBezTo>
                    <a:cubicBezTo>
                      <a:pt x="16" y="7"/>
                      <a:pt x="14" y="8"/>
                      <a:pt x="16" y="7"/>
                    </a:cubicBezTo>
                    <a:cubicBezTo>
                      <a:pt x="16" y="6"/>
                      <a:pt x="17" y="6"/>
                      <a:pt x="17" y="6"/>
                    </a:cubicBezTo>
                    <a:cubicBezTo>
                      <a:pt x="17" y="6"/>
                      <a:pt x="17" y="5"/>
                      <a:pt x="17" y="5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5"/>
                      <a:pt x="3" y="4"/>
                      <a:pt x="2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1" y="11"/>
                      <a:pt x="1" y="12"/>
                    </a:cubicBezTo>
                    <a:cubicBezTo>
                      <a:pt x="1" y="13"/>
                      <a:pt x="2" y="14"/>
                      <a:pt x="2" y="14"/>
                    </a:cubicBezTo>
                    <a:cubicBezTo>
                      <a:pt x="2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4" y="15"/>
                    </a:cubicBezTo>
                    <a:cubicBezTo>
                      <a:pt x="5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7"/>
                      <a:pt x="7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7"/>
                      <a:pt x="9" y="16"/>
                    </a:cubicBezTo>
                    <a:cubicBezTo>
                      <a:pt x="10" y="15"/>
                      <a:pt x="9" y="16"/>
                      <a:pt x="10" y="15"/>
                    </a:cubicBezTo>
                    <a:cubicBezTo>
                      <a:pt x="12" y="15"/>
                      <a:pt x="13" y="14"/>
                      <a:pt x="13" y="14"/>
                    </a:cubicBezTo>
                    <a:cubicBezTo>
                      <a:pt x="13" y="14"/>
                      <a:pt x="12" y="14"/>
                      <a:pt x="13" y="14"/>
                    </a:cubicBezTo>
                    <a:cubicBezTo>
                      <a:pt x="14" y="14"/>
                      <a:pt x="15" y="13"/>
                      <a:pt x="15" y="13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59" name="Freeform 66"/>
              <p:cNvSpPr>
                <a:spLocks/>
              </p:cNvSpPr>
              <p:nvPr/>
            </p:nvSpPr>
            <p:spPr bwMode="auto">
              <a:xfrm>
                <a:off x="7081123" y="32572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0" name="Freeform 67"/>
              <p:cNvSpPr>
                <a:spLocks/>
              </p:cNvSpPr>
              <p:nvPr/>
            </p:nvSpPr>
            <p:spPr bwMode="auto">
              <a:xfrm>
                <a:off x="7081123" y="325723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1" name="Freeform 68"/>
              <p:cNvSpPr>
                <a:spLocks/>
              </p:cNvSpPr>
              <p:nvPr/>
            </p:nvSpPr>
            <p:spPr bwMode="auto">
              <a:xfrm>
                <a:off x="7088108" y="3236278"/>
                <a:ext cx="0" cy="3493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0"/>
                      <a:pt x="0" y="0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2" name="Freeform 69"/>
              <p:cNvSpPr>
                <a:spLocks/>
              </p:cNvSpPr>
              <p:nvPr/>
            </p:nvSpPr>
            <p:spPr bwMode="auto">
              <a:xfrm>
                <a:off x="7311628" y="3061653"/>
                <a:ext cx="36671" cy="96044"/>
              </a:xfrm>
              <a:custGeom>
                <a:avLst/>
                <a:gdLst>
                  <a:gd name="T0" fmla="*/ 0 w 12"/>
                  <a:gd name="T1" fmla="*/ 16 h 31"/>
                  <a:gd name="T2" fmla="*/ 1 w 12"/>
                  <a:gd name="T3" fmla="*/ 18 h 31"/>
                  <a:gd name="T4" fmla="*/ 1 w 12"/>
                  <a:gd name="T5" fmla="*/ 20 h 31"/>
                  <a:gd name="T6" fmla="*/ 1 w 12"/>
                  <a:gd name="T7" fmla="*/ 21 h 31"/>
                  <a:gd name="T8" fmla="*/ 2 w 12"/>
                  <a:gd name="T9" fmla="*/ 23 h 31"/>
                  <a:gd name="T10" fmla="*/ 3 w 12"/>
                  <a:gd name="T11" fmla="*/ 24 h 31"/>
                  <a:gd name="T12" fmla="*/ 3 w 12"/>
                  <a:gd name="T13" fmla="*/ 25 h 31"/>
                  <a:gd name="T14" fmla="*/ 4 w 12"/>
                  <a:gd name="T15" fmla="*/ 27 h 31"/>
                  <a:gd name="T16" fmla="*/ 6 w 12"/>
                  <a:gd name="T17" fmla="*/ 28 h 31"/>
                  <a:gd name="T18" fmla="*/ 8 w 12"/>
                  <a:gd name="T19" fmla="*/ 29 h 31"/>
                  <a:gd name="T20" fmla="*/ 8 w 12"/>
                  <a:gd name="T21" fmla="*/ 30 h 31"/>
                  <a:gd name="T22" fmla="*/ 9 w 12"/>
                  <a:gd name="T23" fmla="*/ 31 h 31"/>
                  <a:gd name="T24" fmla="*/ 9 w 12"/>
                  <a:gd name="T25" fmla="*/ 31 h 31"/>
                  <a:gd name="T26" fmla="*/ 9 w 12"/>
                  <a:gd name="T27" fmla="*/ 30 h 31"/>
                  <a:gd name="T28" fmla="*/ 9 w 12"/>
                  <a:gd name="T29" fmla="*/ 29 h 31"/>
                  <a:gd name="T30" fmla="*/ 9 w 12"/>
                  <a:gd name="T31" fmla="*/ 28 h 31"/>
                  <a:gd name="T32" fmla="*/ 9 w 12"/>
                  <a:gd name="T33" fmla="*/ 27 h 31"/>
                  <a:gd name="T34" fmla="*/ 9 w 12"/>
                  <a:gd name="T35" fmla="*/ 26 h 31"/>
                  <a:gd name="T36" fmla="*/ 9 w 12"/>
                  <a:gd name="T37" fmla="*/ 25 h 31"/>
                  <a:gd name="T38" fmla="*/ 9 w 12"/>
                  <a:gd name="T39" fmla="*/ 24 h 31"/>
                  <a:gd name="T40" fmla="*/ 10 w 12"/>
                  <a:gd name="T41" fmla="*/ 23 h 31"/>
                  <a:gd name="T42" fmla="*/ 10 w 12"/>
                  <a:gd name="T43" fmla="*/ 21 h 31"/>
                  <a:gd name="T44" fmla="*/ 11 w 12"/>
                  <a:gd name="T45" fmla="*/ 19 h 31"/>
                  <a:gd name="T46" fmla="*/ 11 w 12"/>
                  <a:gd name="T47" fmla="*/ 18 h 31"/>
                  <a:gd name="T48" fmla="*/ 11 w 12"/>
                  <a:gd name="T49" fmla="*/ 17 h 31"/>
                  <a:gd name="T50" fmla="*/ 11 w 12"/>
                  <a:gd name="T51" fmla="*/ 14 h 31"/>
                  <a:gd name="T52" fmla="*/ 11 w 12"/>
                  <a:gd name="T53" fmla="*/ 13 h 31"/>
                  <a:gd name="T54" fmla="*/ 11 w 12"/>
                  <a:gd name="T55" fmla="*/ 13 h 31"/>
                  <a:gd name="T56" fmla="*/ 11 w 12"/>
                  <a:gd name="T57" fmla="*/ 12 h 31"/>
                  <a:gd name="T58" fmla="*/ 11 w 12"/>
                  <a:gd name="T59" fmla="*/ 10 h 31"/>
                  <a:gd name="T60" fmla="*/ 12 w 12"/>
                  <a:gd name="T61" fmla="*/ 7 h 31"/>
                  <a:gd name="T62" fmla="*/ 12 w 12"/>
                  <a:gd name="T63" fmla="*/ 4 h 31"/>
                  <a:gd name="T64" fmla="*/ 12 w 12"/>
                  <a:gd name="T65" fmla="*/ 3 h 31"/>
                  <a:gd name="T66" fmla="*/ 12 w 12"/>
                  <a:gd name="T67" fmla="*/ 3 h 31"/>
                  <a:gd name="T68" fmla="*/ 11 w 12"/>
                  <a:gd name="T69" fmla="*/ 2 h 31"/>
                  <a:gd name="T70" fmla="*/ 11 w 12"/>
                  <a:gd name="T71" fmla="*/ 1 h 31"/>
                  <a:gd name="T72" fmla="*/ 9 w 12"/>
                  <a:gd name="T73" fmla="*/ 0 h 31"/>
                  <a:gd name="T74" fmla="*/ 8 w 12"/>
                  <a:gd name="T75" fmla="*/ 0 h 31"/>
                  <a:gd name="T76" fmla="*/ 7 w 12"/>
                  <a:gd name="T77" fmla="*/ 0 h 31"/>
                  <a:gd name="T78" fmla="*/ 6 w 12"/>
                  <a:gd name="T79" fmla="*/ 1 h 31"/>
                  <a:gd name="T80" fmla="*/ 4 w 12"/>
                  <a:gd name="T81" fmla="*/ 3 h 31"/>
                  <a:gd name="T82" fmla="*/ 4 w 12"/>
                  <a:gd name="T83" fmla="*/ 4 h 31"/>
                  <a:gd name="T84" fmla="*/ 3 w 12"/>
                  <a:gd name="T85" fmla="*/ 6 h 31"/>
                  <a:gd name="T86" fmla="*/ 1 w 12"/>
                  <a:gd name="T87" fmla="*/ 8 h 31"/>
                  <a:gd name="T88" fmla="*/ 1 w 12"/>
                  <a:gd name="T89" fmla="*/ 9 h 31"/>
                  <a:gd name="T90" fmla="*/ 1 w 12"/>
                  <a:gd name="T91" fmla="*/ 11 h 31"/>
                  <a:gd name="T92" fmla="*/ 0 w 12"/>
                  <a:gd name="T93" fmla="*/ 12 h 31"/>
                  <a:gd name="T94" fmla="*/ 0 w 12"/>
                  <a:gd name="T95" fmla="*/ 13 h 31"/>
                  <a:gd name="T96" fmla="*/ 1 w 12"/>
                  <a:gd name="T97" fmla="*/ 14 h 31"/>
                  <a:gd name="T98" fmla="*/ 0 w 12"/>
                  <a:gd name="T99" fmla="*/ 16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" h="31">
                    <a:moveTo>
                      <a:pt x="0" y="16"/>
                    </a:moveTo>
                    <a:cubicBezTo>
                      <a:pt x="1" y="17"/>
                      <a:pt x="0" y="17"/>
                      <a:pt x="1" y="18"/>
                    </a:cubicBezTo>
                    <a:cubicBezTo>
                      <a:pt x="1" y="18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2"/>
                      <a:pt x="1" y="23"/>
                      <a:pt x="2" y="23"/>
                    </a:cubicBezTo>
                    <a:cubicBezTo>
                      <a:pt x="2" y="24"/>
                      <a:pt x="3" y="24"/>
                      <a:pt x="3" y="24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0"/>
                      <a:pt x="9" y="29"/>
                      <a:pt x="9" y="29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7"/>
                      <a:pt x="9" y="28"/>
                      <a:pt x="9" y="27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3"/>
                      <a:pt x="10" y="23"/>
                      <a:pt x="10" y="23"/>
                    </a:cubicBezTo>
                    <a:cubicBezTo>
                      <a:pt x="10" y="22"/>
                      <a:pt x="10" y="22"/>
                      <a:pt x="10" y="21"/>
                    </a:cubicBezTo>
                    <a:cubicBezTo>
                      <a:pt x="11" y="21"/>
                      <a:pt x="11" y="20"/>
                      <a:pt x="11" y="19"/>
                    </a:cubicBezTo>
                    <a:cubicBezTo>
                      <a:pt x="11" y="19"/>
                      <a:pt x="11" y="18"/>
                      <a:pt x="11" y="18"/>
                    </a:cubicBezTo>
                    <a:cubicBezTo>
                      <a:pt x="11" y="18"/>
                      <a:pt x="12" y="18"/>
                      <a:pt x="11" y="17"/>
                    </a:cubicBezTo>
                    <a:cubicBezTo>
                      <a:pt x="11" y="15"/>
                      <a:pt x="11" y="15"/>
                      <a:pt x="11" y="14"/>
                    </a:cubicBezTo>
                    <a:cubicBezTo>
                      <a:pt x="11" y="13"/>
                      <a:pt x="11" y="14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2"/>
                    </a:cubicBezTo>
                    <a:cubicBezTo>
                      <a:pt x="11" y="10"/>
                      <a:pt x="12" y="11"/>
                      <a:pt x="11" y="10"/>
                    </a:cubicBezTo>
                    <a:cubicBezTo>
                      <a:pt x="11" y="9"/>
                      <a:pt x="12" y="7"/>
                      <a:pt x="12" y="7"/>
                    </a:cubicBezTo>
                    <a:cubicBezTo>
                      <a:pt x="12" y="7"/>
                      <a:pt x="12" y="5"/>
                      <a:pt x="12" y="4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1" y="9"/>
                      <a:pt x="1" y="9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2"/>
                    </a:cubicBezTo>
                    <a:cubicBezTo>
                      <a:pt x="0" y="12"/>
                      <a:pt x="0" y="13"/>
                      <a:pt x="0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0" y="16"/>
                      <a:pt x="0" y="16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3" name="Freeform 70"/>
              <p:cNvSpPr>
                <a:spLocks/>
              </p:cNvSpPr>
              <p:nvPr/>
            </p:nvSpPr>
            <p:spPr bwMode="auto">
              <a:xfrm>
                <a:off x="7407671" y="2197260"/>
                <a:ext cx="207803" cy="247968"/>
              </a:xfrm>
              <a:custGeom>
                <a:avLst/>
                <a:gdLst>
                  <a:gd name="T0" fmla="*/ 37 w 67"/>
                  <a:gd name="T1" fmla="*/ 54 h 80"/>
                  <a:gd name="T2" fmla="*/ 39 w 67"/>
                  <a:gd name="T3" fmla="*/ 56 h 80"/>
                  <a:gd name="T4" fmla="*/ 43 w 67"/>
                  <a:gd name="T5" fmla="*/ 59 h 80"/>
                  <a:gd name="T6" fmla="*/ 44 w 67"/>
                  <a:gd name="T7" fmla="*/ 64 h 80"/>
                  <a:gd name="T8" fmla="*/ 47 w 67"/>
                  <a:gd name="T9" fmla="*/ 66 h 80"/>
                  <a:gd name="T10" fmla="*/ 48 w 67"/>
                  <a:gd name="T11" fmla="*/ 67 h 80"/>
                  <a:gd name="T12" fmla="*/ 49 w 67"/>
                  <a:gd name="T13" fmla="*/ 73 h 80"/>
                  <a:gd name="T14" fmla="*/ 53 w 67"/>
                  <a:gd name="T15" fmla="*/ 77 h 80"/>
                  <a:gd name="T16" fmla="*/ 56 w 67"/>
                  <a:gd name="T17" fmla="*/ 79 h 80"/>
                  <a:gd name="T18" fmla="*/ 55 w 67"/>
                  <a:gd name="T19" fmla="*/ 76 h 80"/>
                  <a:gd name="T20" fmla="*/ 55 w 67"/>
                  <a:gd name="T21" fmla="*/ 75 h 80"/>
                  <a:gd name="T22" fmla="*/ 56 w 67"/>
                  <a:gd name="T23" fmla="*/ 73 h 80"/>
                  <a:gd name="T24" fmla="*/ 58 w 67"/>
                  <a:gd name="T25" fmla="*/ 74 h 80"/>
                  <a:gd name="T26" fmla="*/ 62 w 67"/>
                  <a:gd name="T27" fmla="*/ 75 h 80"/>
                  <a:gd name="T28" fmla="*/ 66 w 67"/>
                  <a:gd name="T29" fmla="*/ 79 h 80"/>
                  <a:gd name="T30" fmla="*/ 64 w 67"/>
                  <a:gd name="T31" fmla="*/ 74 h 80"/>
                  <a:gd name="T32" fmla="*/ 61 w 67"/>
                  <a:gd name="T33" fmla="*/ 71 h 80"/>
                  <a:gd name="T34" fmla="*/ 59 w 67"/>
                  <a:gd name="T35" fmla="*/ 71 h 80"/>
                  <a:gd name="T36" fmla="*/ 57 w 67"/>
                  <a:gd name="T37" fmla="*/ 69 h 80"/>
                  <a:gd name="T38" fmla="*/ 52 w 67"/>
                  <a:gd name="T39" fmla="*/ 66 h 80"/>
                  <a:gd name="T40" fmla="*/ 46 w 67"/>
                  <a:gd name="T41" fmla="*/ 59 h 80"/>
                  <a:gd name="T42" fmla="*/ 42 w 67"/>
                  <a:gd name="T43" fmla="*/ 48 h 80"/>
                  <a:gd name="T44" fmla="*/ 46 w 67"/>
                  <a:gd name="T45" fmla="*/ 48 h 80"/>
                  <a:gd name="T46" fmla="*/ 48 w 67"/>
                  <a:gd name="T47" fmla="*/ 49 h 80"/>
                  <a:gd name="T48" fmla="*/ 53 w 67"/>
                  <a:gd name="T49" fmla="*/ 50 h 80"/>
                  <a:gd name="T50" fmla="*/ 57 w 67"/>
                  <a:gd name="T51" fmla="*/ 54 h 80"/>
                  <a:gd name="T52" fmla="*/ 47 w 67"/>
                  <a:gd name="T53" fmla="*/ 45 h 80"/>
                  <a:gd name="T54" fmla="*/ 32 w 67"/>
                  <a:gd name="T55" fmla="*/ 30 h 80"/>
                  <a:gd name="T56" fmla="*/ 28 w 67"/>
                  <a:gd name="T57" fmla="*/ 27 h 80"/>
                  <a:gd name="T58" fmla="*/ 23 w 67"/>
                  <a:gd name="T59" fmla="*/ 23 h 80"/>
                  <a:gd name="T60" fmla="*/ 19 w 67"/>
                  <a:gd name="T61" fmla="*/ 17 h 80"/>
                  <a:gd name="T62" fmla="*/ 11 w 67"/>
                  <a:gd name="T63" fmla="*/ 8 h 80"/>
                  <a:gd name="T64" fmla="*/ 7 w 67"/>
                  <a:gd name="T65" fmla="*/ 5 h 80"/>
                  <a:gd name="T66" fmla="*/ 5 w 67"/>
                  <a:gd name="T67" fmla="*/ 2 h 80"/>
                  <a:gd name="T68" fmla="*/ 2 w 67"/>
                  <a:gd name="T69" fmla="*/ 0 h 80"/>
                  <a:gd name="T70" fmla="*/ 0 w 67"/>
                  <a:gd name="T71" fmla="*/ 1 h 80"/>
                  <a:gd name="T72" fmla="*/ 5 w 67"/>
                  <a:gd name="T73" fmla="*/ 5 h 80"/>
                  <a:gd name="T74" fmla="*/ 7 w 67"/>
                  <a:gd name="T75" fmla="*/ 7 h 80"/>
                  <a:gd name="T76" fmla="*/ 6 w 67"/>
                  <a:gd name="T77" fmla="*/ 10 h 80"/>
                  <a:gd name="T78" fmla="*/ 3 w 67"/>
                  <a:gd name="T79" fmla="*/ 11 h 80"/>
                  <a:gd name="T80" fmla="*/ 6 w 67"/>
                  <a:gd name="T81" fmla="*/ 13 h 80"/>
                  <a:gd name="T82" fmla="*/ 8 w 67"/>
                  <a:gd name="T83" fmla="*/ 15 h 80"/>
                  <a:gd name="T84" fmla="*/ 9 w 67"/>
                  <a:gd name="T85" fmla="*/ 18 h 80"/>
                  <a:gd name="T86" fmla="*/ 12 w 67"/>
                  <a:gd name="T87" fmla="*/ 22 h 80"/>
                  <a:gd name="T88" fmla="*/ 13 w 67"/>
                  <a:gd name="T89" fmla="*/ 23 h 80"/>
                  <a:gd name="T90" fmla="*/ 21 w 67"/>
                  <a:gd name="T91" fmla="*/ 29 h 80"/>
                  <a:gd name="T92" fmla="*/ 24 w 67"/>
                  <a:gd name="T93" fmla="*/ 32 h 80"/>
                  <a:gd name="T94" fmla="*/ 24 w 67"/>
                  <a:gd name="T95" fmla="*/ 34 h 80"/>
                  <a:gd name="T96" fmla="*/ 25 w 67"/>
                  <a:gd name="T97" fmla="*/ 35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67" h="80">
                    <a:moveTo>
                      <a:pt x="25" y="35"/>
                    </a:moveTo>
                    <a:cubicBezTo>
                      <a:pt x="26" y="36"/>
                      <a:pt x="36" y="51"/>
                      <a:pt x="37" y="54"/>
                    </a:cubicBezTo>
                    <a:cubicBezTo>
                      <a:pt x="38" y="56"/>
                      <a:pt x="38" y="56"/>
                      <a:pt x="39" y="56"/>
                    </a:cubicBezTo>
                    <a:cubicBezTo>
                      <a:pt x="39" y="56"/>
                      <a:pt x="39" y="56"/>
                      <a:pt x="39" y="56"/>
                    </a:cubicBezTo>
                    <a:cubicBezTo>
                      <a:pt x="40" y="56"/>
                      <a:pt x="40" y="56"/>
                      <a:pt x="41" y="57"/>
                    </a:cubicBezTo>
                    <a:cubicBezTo>
                      <a:pt x="41" y="58"/>
                      <a:pt x="43" y="57"/>
                      <a:pt x="43" y="59"/>
                    </a:cubicBezTo>
                    <a:cubicBezTo>
                      <a:pt x="44" y="61"/>
                      <a:pt x="44" y="61"/>
                      <a:pt x="44" y="62"/>
                    </a:cubicBezTo>
                    <a:cubicBezTo>
                      <a:pt x="44" y="63"/>
                      <a:pt x="44" y="64"/>
                      <a:pt x="44" y="64"/>
                    </a:cubicBezTo>
                    <a:cubicBezTo>
                      <a:pt x="44" y="64"/>
                      <a:pt x="46" y="66"/>
                      <a:pt x="46" y="66"/>
                    </a:cubicBezTo>
                    <a:cubicBezTo>
                      <a:pt x="47" y="67"/>
                      <a:pt x="47" y="66"/>
                      <a:pt x="47" y="66"/>
                    </a:cubicBezTo>
                    <a:cubicBezTo>
                      <a:pt x="47" y="66"/>
                      <a:pt x="46" y="66"/>
                      <a:pt x="47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48" y="67"/>
                      <a:pt x="48" y="67"/>
                      <a:pt x="48" y="68"/>
                    </a:cubicBezTo>
                    <a:cubicBezTo>
                      <a:pt x="49" y="69"/>
                      <a:pt x="48" y="71"/>
                      <a:pt x="49" y="73"/>
                    </a:cubicBezTo>
                    <a:cubicBezTo>
                      <a:pt x="50" y="74"/>
                      <a:pt x="51" y="75"/>
                      <a:pt x="51" y="75"/>
                    </a:cubicBezTo>
                    <a:cubicBezTo>
                      <a:pt x="51" y="76"/>
                      <a:pt x="53" y="77"/>
                      <a:pt x="53" y="77"/>
                    </a:cubicBezTo>
                    <a:cubicBezTo>
                      <a:pt x="55" y="80"/>
                      <a:pt x="55" y="80"/>
                      <a:pt x="55" y="80"/>
                    </a:cubicBezTo>
                    <a:cubicBezTo>
                      <a:pt x="55" y="80"/>
                      <a:pt x="56" y="79"/>
                      <a:pt x="56" y="79"/>
                    </a:cubicBezTo>
                    <a:cubicBezTo>
                      <a:pt x="56" y="78"/>
                      <a:pt x="57" y="78"/>
                      <a:pt x="56" y="77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5" y="76"/>
                      <a:pt x="55" y="76"/>
                      <a:pt x="55" y="75"/>
                    </a:cubicBezTo>
                    <a:cubicBezTo>
                      <a:pt x="55" y="74"/>
                      <a:pt x="54" y="75"/>
                      <a:pt x="55" y="74"/>
                    </a:cubicBezTo>
                    <a:cubicBezTo>
                      <a:pt x="55" y="73"/>
                      <a:pt x="55" y="72"/>
                      <a:pt x="56" y="73"/>
                    </a:cubicBezTo>
                    <a:cubicBezTo>
                      <a:pt x="57" y="74"/>
                      <a:pt x="56" y="74"/>
                      <a:pt x="57" y="74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58" y="74"/>
                      <a:pt x="58" y="73"/>
                      <a:pt x="60" y="74"/>
                    </a:cubicBezTo>
                    <a:cubicBezTo>
                      <a:pt x="61" y="74"/>
                      <a:pt x="62" y="75"/>
                      <a:pt x="62" y="75"/>
                    </a:cubicBezTo>
                    <a:cubicBezTo>
                      <a:pt x="63" y="76"/>
                      <a:pt x="64" y="77"/>
                      <a:pt x="64" y="77"/>
                    </a:cubicBezTo>
                    <a:cubicBezTo>
                      <a:pt x="65" y="78"/>
                      <a:pt x="65" y="78"/>
                      <a:pt x="66" y="79"/>
                    </a:cubicBezTo>
                    <a:cubicBezTo>
                      <a:pt x="66" y="79"/>
                      <a:pt x="67" y="77"/>
                      <a:pt x="66" y="76"/>
                    </a:cubicBezTo>
                    <a:cubicBezTo>
                      <a:pt x="64" y="75"/>
                      <a:pt x="64" y="75"/>
                      <a:pt x="64" y="74"/>
                    </a:cubicBezTo>
                    <a:cubicBezTo>
                      <a:pt x="63" y="73"/>
                      <a:pt x="63" y="73"/>
                      <a:pt x="63" y="72"/>
                    </a:cubicBezTo>
                    <a:cubicBezTo>
                      <a:pt x="62" y="72"/>
                      <a:pt x="62" y="71"/>
                      <a:pt x="61" y="71"/>
                    </a:cubicBezTo>
                    <a:cubicBezTo>
                      <a:pt x="61" y="71"/>
                      <a:pt x="60" y="72"/>
                      <a:pt x="60" y="71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71"/>
                      <a:pt x="58" y="72"/>
                      <a:pt x="58" y="71"/>
                    </a:cubicBezTo>
                    <a:cubicBezTo>
                      <a:pt x="57" y="69"/>
                      <a:pt x="57" y="70"/>
                      <a:pt x="57" y="69"/>
                    </a:cubicBezTo>
                    <a:cubicBezTo>
                      <a:pt x="56" y="69"/>
                      <a:pt x="54" y="68"/>
                      <a:pt x="54" y="67"/>
                    </a:cubicBezTo>
                    <a:cubicBezTo>
                      <a:pt x="53" y="67"/>
                      <a:pt x="55" y="67"/>
                      <a:pt x="52" y="66"/>
                    </a:cubicBezTo>
                    <a:cubicBezTo>
                      <a:pt x="50" y="64"/>
                      <a:pt x="48" y="63"/>
                      <a:pt x="48" y="62"/>
                    </a:cubicBezTo>
                    <a:cubicBezTo>
                      <a:pt x="47" y="61"/>
                      <a:pt x="46" y="59"/>
                      <a:pt x="46" y="59"/>
                    </a:cubicBezTo>
                    <a:cubicBezTo>
                      <a:pt x="46" y="58"/>
                      <a:pt x="44" y="54"/>
                      <a:pt x="43" y="52"/>
                    </a:cubicBezTo>
                    <a:cubicBezTo>
                      <a:pt x="43" y="51"/>
                      <a:pt x="41" y="49"/>
                      <a:pt x="42" y="48"/>
                    </a:cubicBezTo>
                    <a:cubicBezTo>
                      <a:pt x="43" y="47"/>
                      <a:pt x="44" y="48"/>
                      <a:pt x="45" y="48"/>
                    </a:cubicBezTo>
                    <a:cubicBezTo>
                      <a:pt x="45" y="48"/>
                      <a:pt x="45" y="47"/>
                      <a:pt x="46" y="48"/>
                    </a:cubicBezTo>
                    <a:cubicBezTo>
                      <a:pt x="47" y="48"/>
                      <a:pt x="47" y="48"/>
                      <a:pt x="48" y="48"/>
                    </a:cubicBezTo>
                    <a:cubicBezTo>
                      <a:pt x="48" y="49"/>
                      <a:pt x="46" y="48"/>
                      <a:pt x="48" y="49"/>
                    </a:cubicBezTo>
                    <a:cubicBezTo>
                      <a:pt x="50" y="49"/>
                      <a:pt x="49" y="49"/>
                      <a:pt x="50" y="49"/>
                    </a:cubicBezTo>
                    <a:cubicBezTo>
                      <a:pt x="51" y="50"/>
                      <a:pt x="51" y="49"/>
                      <a:pt x="53" y="50"/>
                    </a:cubicBezTo>
                    <a:cubicBezTo>
                      <a:pt x="54" y="51"/>
                      <a:pt x="54" y="52"/>
                      <a:pt x="55" y="52"/>
                    </a:cubicBezTo>
                    <a:cubicBezTo>
                      <a:pt x="55" y="52"/>
                      <a:pt x="57" y="54"/>
                      <a:pt x="57" y="54"/>
                    </a:cubicBezTo>
                    <a:cubicBezTo>
                      <a:pt x="58" y="54"/>
                      <a:pt x="59" y="54"/>
                      <a:pt x="59" y="54"/>
                    </a:cubicBezTo>
                    <a:cubicBezTo>
                      <a:pt x="59" y="53"/>
                      <a:pt x="50" y="46"/>
                      <a:pt x="47" y="45"/>
                    </a:cubicBezTo>
                    <a:cubicBezTo>
                      <a:pt x="44" y="44"/>
                      <a:pt x="43" y="40"/>
                      <a:pt x="43" y="40"/>
                    </a:cubicBezTo>
                    <a:cubicBezTo>
                      <a:pt x="42" y="40"/>
                      <a:pt x="32" y="30"/>
                      <a:pt x="32" y="30"/>
                    </a:cubicBezTo>
                    <a:cubicBezTo>
                      <a:pt x="31" y="29"/>
                      <a:pt x="30" y="29"/>
                      <a:pt x="29" y="28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7" y="26"/>
                      <a:pt x="26" y="26"/>
                      <a:pt x="25" y="25"/>
                    </a:cubicBezTo>
                    <a:cubicBezTo>
                      <a:pt x="25" y="24"/>
                      <a:pt x="23" y="23"/>
                      <a:pt x="23" y="23"/>
                    </a:cubicBezTo>
                    <a:cubicBezTo>
                      <a:pt x="23" y="23"/>
                      <a:pt x="21" y="20"/>
                      <a:pt x="21" y="20"/>
                    </a:cubicBezTo>
                    <a:cubicBezTo>
                      <a:pt x="20" y="19"/>
                      <a:pt x="20" y="18"/>
                      <a:pt x="19" y="17"/>
                    </a:cubicBezTo>
                    <a:cubicBezTo>
                      <a:pt x="19" y="16"/>
                      <a:pt x="12" y="10"/>
                      <a:pt x="12" y="9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0" y="7"/>
                      <a:pt x="10" y="6"/>
                      <a:pt x="9" y="6"/>
                    </a:cubicBezTo>
                    <a:cubicBezTo>
                      <a:pt x="9" y="5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2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5" y="5"/>
                      <a:pt x="6" y="5"/>
                      <a:pt x="6" y="6"/>
                    </a:cubicBezTo>
                    <a:cubicBezTo>
                      <a:pt x="6" y="6"/>
                      <a:pt x="7" y="6"/>
                      <a:pt x="7" y="7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9" y="12"/>
                      <a:pt x="6" y="10"/>
                    </a:cubicBezTo>
                    <a:cubicBezTo>
                      <a:pt x="4" y="9"/>
                      <a:pt x="4" y="10"/>
                      <a:pt x="4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5" y="13"/>
                      <a:pt x="6" y="13"/>
                    </a:cubicBezTo>
                    <a:cubicBezTo>
                      <a:pt x="7" y="14"/>
                      <a:pt x="7" y="15"/>
                      <a:pt x="8" y="15"/>
                    </a:cubicBezTo>
                    <a:cubicBezTo>
                      <a:pt x="8" y="16"/>
                      <a:pt x="9" y="17"/>
                      <a:pt x="9" y="17"/>
                    </a:cubicBezTo>
                    <a:cubicBezTo>
                      <a:pt x="9" y="17"/>
                      <a:pt x="9" y="18"/>
                      <a:pt x="9" y="18"/>
                    </a:cubicBezTo>
                    <a:cubicBezTo>
                      <a:pt x="10" y="19"/>
                      <a:pt x="9" y="19"/>
                      <a:pt x="10" y="20"/>
                    </a:cubicBezTo>
                    <a:cubicBezTo>
                      <a:pt x="11" y="21"/>
                      <a:pt x="11" y="21"/>
                      <a:pt x="12" y="22"/>
                    </a:cubicBezTo>
                    <a:cubicBezTo>
                      <a:pt x="12" y="22"/>
                      <a:pt x="12" y="22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4" y="24"/>
                    </a:cubicBezTo>
                    <a:cubicBezTo>
                      <a:pt x="17" y="25"/>
                      <a:pt x="20" y="29"/>
                      <a:pt x="21" y="29"/>
                    </a:cubicBezTo>
                    <a:cubicBezTo>
                      <a:pt x="22" y="30"/>
                      <a:pt x="22" y="29"/>
                      <a:pt x="23" y="30"/>
                    </a:cubicBezTo>
                    <a:cubicBezTo>
                      <a:pt x="23" y="31"/>
                      <a:pt x="23" y="31"/>
                      <a:pt x="24" y="32"/>
                    </a:cubicBezTo>
                    <a:cubicBezTo>
                      <a:pt x="24" y="33"/>
                      <a:pt x="23" y="32"/>
                      <a:pt x="24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4" y="35"/>
                      <a:pt x="24" y="34"/>
                      <a:pt x="25" y="35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4" name="Freeform 71"/>
              <p:cNvSpPr>
                <a:spLocks/>
              </p:cNvSpPr>
              <p:nvPr/>
            </p:nvSpPr>
            <p:spPr bwMode="auto">
              <a:xfrm>
                <a:off x="7451328" y="2576195"/>
                <a:ext cx="272415" cy="316072"/>
              </a:xfrm>
              <a:custGeom>
                <a:avLst/>
                <a:gdLst>
                  <a:gd name="T0" fmla="*/ 44 w 88"/>
                  <a:gd name="T1" fmla="*/ 76 h 102"/>
                  <a:gd name="T2" fmla="*/ 45 w 88"/>
                  <a:gd name="T3" fmla="*/ 69 h 102"/>
                  <a:gd name="T4" fmla="*/ 48 w 88"/>
                  <a:gd name="T5" fmla="*/ 67 h 102"/>
                  <a:gd name="T6" fmla="*/ 48 w 88"/>
                  <a:gd name="T7" fmla="*/ 72 h 102"/>
                  <a:gd name="T8" fmla="*/ 56 w 88"/>
                  <a:gd name="T9" fmla="*/ 74 h 102"/>
                  <a:gd name="T10" fmla="*/ 57 w 88"/>
                  <a:gd name="T11" fmla="*/ 66 h 102"/>
                  <a:gd name="T12" fmla="*/ 63 w 88"/>
                  <a:gd name="T13" fmla="*/ 66 h 102"/>
                  <a:gd name="T14" fmla="*/ 73 w 88"/>
                  <a:gd name="T15" fmla="*/ 61 h 102"/>
                  <a:gd name="T16" fmla="*/ 77 w 88"/>
                  <a:gd name="T17" fmla="*/ 63 h 102"/>
                  <a:gd name="T18" fmla="*/ 81 w 88"/>
                  <a:gd name="T19" fmla="*/ 61 h 102"/>
                  <a:gd name="T20" fmla="*/ 85 w 88"/>
                  <a:gd name="T21" fmla="*/ 59 h 102"/>
                  <a:gd name="T22" fmla="*/ 83 w 88"/>
                  <a:gd name="T23" fmla="*/ 51 h 102"/>
                  <a:gd name="T24" fmla="*/ 81 w 88"/>
                  <a:gd name="T25" fmla="*/ 40 h 102"/>
                  <a:gd name="T26" fmla="*/ 78 w 88"/>
                  <a:gd name="T27" fmla="*/ 26 h 102"/>
                  <a:gd name="T28" fmla="*/ 66 w 88"/>
                  <a:gd name="T29" fmla="*/ 7 h 102"/>
                  <a:gd name="T30" fmla="*/ 59 w 88"/>
                  <a:gd name="T31" fmla="*/ 0 h 102"/>
                  <a:gd name="T32" fmla="*/ 62 w 88"/>
                  <a:gd name="T33" fmla="*/ 3 h 102"/>
                  <a:gd name="T34" fmla="*/ 59 w 88"/>
                  <a:gd name="T35" fmla="*/ 4 h 102"/>
                  <a:gd name="T36" fmla="*/ 57 w 88"/>
                  <a:gd name="T37" fmla="*/ 7 h 102"/>
                  <a:gd name="T38" fmla="*/ 58 w 88"/>
                  <a:gd name="T39" fmla="*/ 13 h 102"/>
                  <a:gd name="T40" fmla="*/ 63 w 88"/>
                  <a:gd name="T41" fmla="*/ 20 h 102"/>
                  <a:gd name="T42" fmla="*/ 57 w 88"/>
                  <a:gd name="T43" fmla="*/ 42 h 102"/>
                  <a:gd name="T44" fmla="*/ 49 w 88"/>
                  <a:gd name="T45" fmla="*/ 38 h 102"/>
                  <a:gd name="T46" fmla="*/ 48 w 88"/>
                  <a:gd name="T47" fmla="*/ 49 h 102"/>
                  <a:gd name="T48" fmla="*/ 44 w 88"/>
                  <a:gd name="T49" fmla="*/ 57 h 102"/>
                  <a:gd name="T50" fmla="*/ 36 w 88"/>
                  <a:gd name="T51" fmla="*/ 56 h 102"/>
                  <a:gd name="T52" fmla="*/ 25 w 88"/>
                  <a:gd name="T53" fmla="*/ 57 h 102"/>
                  <a:gd name="T54" fmla="*/ 14 w 88"/>
                  <a:gd name="T55" fmla="*/ 68 h 102"/>
                  <a:gd name="T56" fmla="*/ 8 w 88"/>
                  <a:gd name="T57" fmla="*/ 77 h 102"/>
                  <a:gd name="T58" fmla="*/ 2 w 88"/>
                  <a:gd name="T59" fmla="*/ 81 h 102"/>
                  <a:gd name="T60" fmla="*/ 4 w 88"/>
                  <a:gd name="T61" fmla="*/ 82 h 102"/>
                  <a:gd name="T62" fmla="*/ 8 w 88"/>
                  <a:gd name="T63" fmla="*/ 83 h 102"/>
                  <a:gd name="T64" fmla="*/ 12 w 88"/>
                  <a:gd name="T65" fmla="*/ 83 h 102"/>
                  <a:gd name="T66" fmla="*/ 12 w 88"/>
                  <a:gd name="T67" fmla="*/ 88 h 102"/>
                  <a:gd name="T68" fmla="*/ 12 w 88"/>
                  <a:gd name="T69" fmla="*/ 81 h 102"/>
                  <a:gd name="T70" fmla="*/ 17 w 88"/>
                  <a:gd name="T71" fmla="*/ 86 h 102"/>
                  <a:gd name="T72" fmla="*/ 18 w 88"/>
                  <a:gd name="T73" fmla="*/ 95 h 102"/>
                  <a:gd name="T74" fmla="*/ 20 w 88"/>
                  <a:gd name="T75" fmla="*/ 99 h 102"/>
                  <a:gd name="T76" fmla="*/ 21 w 88"/>
                  <a:gd name="T77" fmla="*/ 94 h 102"/>
                  <a:gd name="T78" fmla="*/ 22 w 88"/>
                  <a:gd name="T79" fmla="*/ 100 h 102"/>
                  <a:gd name="T80" fmla="*/ 25 w 88"/>
                  <a:gd name="T81" fmla="*/ 97 h 102"/>
                  <a:gd name="T82" fmla="*/ 26 w 88"/>
                  <a:gd name="T83" fmla="*/ 92 h 102"/>
                  <a:gd name="T84" fmla="*/ 27 w 88"/>
                  <a:gd name="T85" fmla="*/ 83 h 102"/>
                  <a:gd name="T86" fmla="*/ 21 w 88"/>
                  <a:gd name="T87" fmla="*/ 78 h 102"/>
                  <a:gd name="T88" fmla="*/ 16 w 88"/>
                  <a:gd name="T89" fmla="*/ 75 h 102"/>
                  <a:gd name="T90" fmla="*/ 23 w 88"/>
                  <a:gd name="T91" fmla="*/ 73 h 102"/>
                  <a:gd name="T92" fmla="*/ 25 w 88"/>
                  <a:gd name="T93" fmla="*/ 69 h 102"/>
                  <a:gd name="T94" fmla="*/ 31 w 88"/>
                  <a:gd name="T95" fmla="*/ 68 h 102"/>
                  <a:gd name="T96" fmla="*/ 40 w 88"/>
                  <a:gd name="T97" fmla="*/ 65 h 102"/>
                  <a:gd name="T98" fmla="*/ 43 w 88"/>
                  <a:gd name="T99" fmla="*/ 67 h 102"/>
                  <a:gd name="T100" fmla="*/ 38 w 88"/>
                  <a:gd name="T101" fmla="*/ 68 h 102"/>
                  <a:gd name="T102" fmla="*/ 32 w 88"/>
                  <a:gd name="T103" fmla="*/ 72 h 102"/>
                  <a:gd name="T104" fmla="*/ 28 w 88"/>
                  <a:gd name="T105" fmla="*/ 76 h 102"/>
                  <a:gd name="T106" fmla="*/ 28 w 88"/>
                  <a:gd name="T107" fmla="*/ 79 h 102"/>
                  <a:gd name="T108" fmla="*/ 32 w 88"/>
                  <a:gd name="T109" fmla="*/ 83 h 102"/>
                  <a:gd name="T110" fmla="*/ 36 w 88"/>
                  <a:gd name="T111" fmla="*/ 82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88" h="102">
                    <a:moveTo>
                      <a:pt x="39" y="77"/>
                    </a:moveTo>
                    <a:cubicBezTo>
                      <a:pt x="40" y="77"/>
                      <a:pt x="40" y="77"/>
                      <a:pt x="40" y="77"/>
                    </a:cubicBezTo>
                    <a:cubicBezTo>
                      <a:pt x="41" y="78"/>
                      <a:pt x="41" y="78"/>
                      <a:pt x="41" y="78"/>
                    </a:cubicBezTo>
                    <a:cubicBezTo>
                      <a:pt x="42" y="78"/>
                      <a:pt x="42" y="78"/>
                      <a:pt x="42" y="78"/>
                    </a:cubicBezTo>
                    <a:cubicBezTo>
                      <a:pt x="42" y="79"/>
                      <a:pt x="42" y="79"/>
                      <a:pt x="42" y="79"/>
                    </a:cubicBezTo>
                    <a:cubicBezTo>
                      <a:pt x="43" y="79"/>
                      <a:pt x="42" y="79"/>
                      <a:pt x="43" y="78"/>
                    </a:cubicBezTo>
                    <a:cubicBezTo>
                      <a:pt x="43" y="77"/>
                      <a:pt x="44" y="77"/>
                      <a:pt x="44" y="77"/>
                    </a:cubicBezTo>
                    <a:cubicBezTo>
                      <a:pt x="44" y="76"/>
                      <a:pt x="44" y="76"/>
                      <a:pt x="44" y="76"/>
                    </a:cubicBezTo>
                    <a:cubicBezTo>
                      <a:pt x="44" y="76"/>
                      <a:pt x="43" y="76"/>
                      <a:pt x="44" y="76"/>
                    </a:cubicBezTo>
                    <a:cubicBezTo>
                      <a:pt x="45" y="75"/>
                      <a:pt x="45" y="74"/>
                      <a:pt x="45" y="74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45" y="73"/>
                      <a:pt x="45" y="73"/>
                      <a:pt x="45" y="73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4" y="72"/>
                      <a:pt x="44" y="72"/>
                      <a:pt x="44" y="72"/>
                    </a:cubicBezTo>
                    <a:cubicBezTo>
                      <a:pt x="44" y="72"/>
                      <a:pt x="43" y="72"/>
                      <a:pt x="44" y="70"/>
                    </a:cubicBezTo>
                    <a:cubicBezTo>
                      <a:pt x="46" y="69"/>
                      <a:pt x="45" y="69"/>
                      <a:pt x="45" y="69"/>
                    </a:cubicBezTo>
                    <a:cubicBezTo>
                      <a:pt x="45" y="68"/>
                      <a:pt x="45" y="68"/>
                      <a:pt x="45" y="68"/>
                    </a:cubicBezTo>
                    <a:cubicBezTo>
                      <a:pt x="45" y="66"/>
                      <a:pt x="45" y="66"/>
                      <a:pt x="45" y="66"/>
                    </a:cubicBezTo>
                    <a:cubicBezTo>
                      <a:pt x="45" y="66"/>
                      <a:pt x="46" y="66"/>
                      <a:pt x="46" y="66"/>
                    </a:cubicBezTo>
                    <a:cubicBezTo>
                      <a:pt x="47" y="66"/>
                      <a:pt x="48" y="66"/>
                      <a:pt x="48" y="66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48" y="66"/>
                      <a:pt x="48" y="66"/>
                      <a:pt x="48" y="66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49" y="67"/>
                      <a:pt x="48" y="67"/>
                      <a:pt x="48" y="67"/>
                    </a:cubicBezTo>
                    <a:cubicBezTo>
                      <a:pt x="48" y="68"/>
                      <a:pt x="48" y="68"/>
                      <a:pt x="48" y="68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69"/>
                      <a:pt x="47" y="69"/>
                    </a:cubicBezTo>
                    <a:cubicBezTo>
                      <a:pt x="47" y="69"/>
                      <a:pt x="47" y="69"/>
                      <a:pt x="47" y="70"/>
                    </a:cubicBezTo>
                    <a:cubicBezTo>
                      <a:pt x="47" y="71"/>
                      <a:pt x="47" y="70"/>
                      <a:pt x="47" y="71"/>
                    </a:cubicBezTo>
                    <a:cubicBezTo>
                      <a:pt x="48" y="72"/>
                      <a:pt x="47" y="71"/>
                      <a:pt x="48" y="72"/>
                    </a:cubicBezTo>
                    <a:cubicBezTo>
                      <a:pt x="48" y="72"/>
                      <a:pt x="48" y="72"/>
                      <a:pt x="48" y="72"/>
                    </a:cubicBezTo>
                    <a:cubicBezTo>
                      <a:pt x="48" y="72"/>
                      <a:pt x="48" y="72"/>
                      <a:pt x="48" y="72"/>
                    </a:cubicBezTo>
                    <a:cubicBezTo>
                      <a:pt x="48" y="73"/>
                      <a:pt x="49" y="73"/>
                      <a:pt x="49" y="73"/>
                    </a:cubicBezTo>
                    <a:cubicBezTo>
                      <a:pt x="49" y="73"/>
                      <a:pt x="49" y="73"/>
                      <a:pt x="49" y="73"/>
                    </a:cubicBezTo>
                    <a:cubicBezTo>
                      <a:pt x="49" y="73"/>
                      <a:pt x="49" y="73"/>
                      <a:pt x="50" y="74"/>
                    </a:cubicBezTo>
                    <a:cubicBezTo>
                      <a:pt x="50" y="75"/>
                      <a:pt x="50" y="75"/>
                      <a:pt x="52" y="76"/>
                    </a:cubicBezTo>
                    <a:cubicBezTo>
                      <a:pt x="53" y="77"/>
                      <a:pt x="53" y="77"/>
                      <a:pt x="55" y="77"/>
                    </a:cubicBezTo>
                    <a:cubicBezTo>
                      <a:pt x="56" y="77"/>
                      <a:pt x="57" y="78"/>
                      <a:pt x="57" y="76"/>
                    </a:cubicBezTo>
                    <a:cubicBezTo>
                      <a:pt x="57" y="75"/>
                      <a:pt x="56" y="75"/>
                      <a:pt x="56" y="74"/>
                    </a:cubicBezTo>
                    <a:cubicBezTo>
                      <a:pt x="57" y="73"/>
                      <a:pt x="56" y="74"/>
                      <a:pt x="57" y="72"/>
                    </a:cubicBezTo>
                    <a:cubicBezTo>
                      <a:pt x="58" y="71"/>
                      <a:pt x="58" y="72"/>
                      <a:pt x="58" y="71"/>
                    </a:cubicBezTo>
                    <a:cubicBezTo>
                      <a:pt x="57" y="69"/>
                      <a:pt x="60" y="69"/>
                      <a:pt x="60" y="69"/>
                    </a:cubicBezTo>
                    <a:cubicBezTo>
                      <a:pt x="60" y="69"/>
                      <a:pt x="61" y="69"/>
                      <a:pt x="61" y="68"/>
                    </a:cubicBezTo>
                    <a:cubicBezTo>
                      <a:pt x="61" y="68"/>
                      <a:pt x="61" y="68"/>
                      <a:pt x="60" y="67"/>
                    </a:cubicBezTo>
                    <a:cubicBezTo>
                      <a:pt x="59" y="67"/>
                      <a:pt x="58" y="67"/>
                      <a:pt x="58" y="66"/>
                    </a:cubicBezTo>
                    <a:cubicBezTo>
                      <a:pt x="58" y="66"/>
                      <a:pt x="57" y="66"/>
                      <a:pt x="57" y="66"/>
                    </a:cubicBezTo>
                    <a:cubicBezTo>
                      <a:pt x="57" y="66"/>
                      <a:pt x="57" y="67"/>
                      <a:pt x="57" y="66"/>
                    </a:cubicBezTo>
                    <a:cubicBezTo>
                      <a:pt x="57" y="64"/>
                      <a:pt x="56" y="63"/>
                      <a:pt x="56" y="62"/>
                    </a:cubicBezTo>
                    <a:cubicBezTo>
                      <a:pt x="57" y="62"/>
                      <a:pt x="57" y="61"/>
                      <a:pt x="58" y="62"/>
                    </a:cubicBezTo>
                    <a:cubicBezTo>
                      <a:pt x="58" y="62"/>
                      <a:pt x="58" y="62"/>
                      <a:pt x="58" y="62"/>
                    </a:cubicBezTo>
                    <a:cubicBezTo>
                      <a:pt x="58" y="62"/>
                      <a:pt x="58" y="62"/>
                      <a:pt x="59" y="62"/>
                    </a:cubicBezTo>
                    <a:cubicBezTo>
                      <a:pt x="59" y="63"/>
                      <a:pt x="59" y="64"/>
                      <a:pt x="60" y="64"/>
                    </a:cubicBezTo>
                    <a:cubicBezTo>
                      <a:pt x="60" y="64"/>
                      <a:pt x="59" y="64"/>
                      <a:pt x="60" y="65"/>
                    </a:cubicBezTo>
                    <a:cubicBezTo>
                      <a:pt x="60" y="65"/>
                      <a:pt x="59" y="65"/>
                      <a:pt x="61" y="65"/>
                    </a:cubicBezTo>
                    <a:cubicBezTo>
                      <a:pt x="62" y="66"/>
                      <a:pt x="63" y="66"/>
                      <a:pt x="63" y="66"/>
                    </a:cubicBezTo>
                    <a:cubicBezTo>
                      <a:pt x="63" y="66"/>
                      <a:pt x="65" y="66"/>
                      <a:pt x="65" y="66"/>
                    </a:cubicBezTo>
                    <a:cubicBezTo>
                      <a:pt x="66" y="66"/>
                      <a:pt x="65" y="66"/>
                      <a:pt x="67" y="66"/>
                    </a:cubicBezTo>
                    <a:cubicBezTo>
                      <a:pt x="67" y="66"/>
                      <a:pt x="67" y="66"/>
                      <a:pt x="68" y="66"/>
                    </a:cubicBezTo>
                    <a:cubicBezTo>
                      <a:pt x="68" y="66"/>
                      <a:pt x="68" y="66"/>
                      <a:pt x="69" y="66"/>
                    </a:cubicBezTo>
                    <a:cubicBezTo>
                      <a:pt x="70" y="66"/>
                      <a:pt x="71" y="65"/>
                      <a:pt x="71" y="65"/>
                    </a:cubicBezTo>
                    <a:cubicBezTo>
                      <a:pt x="71" y="65"/>
                      <a:pt x="70" y="64"/>
                      <a:pt x="71" y="63"/>
                    </a:cubicBezTo>
                    <a:cubicBezTo>
                      <a:pt x="71" y="63"/>
                      <a:pt x="71" y="61"/>
                      <a:pt x="72" y="61"/>
                    </a:cubicBezTo>
                    <a:cubicBezTo>
                      <a:pt x="72" y="61"/>
                      <a:pt x="73" y="61"/>
                      <a:pt x="73" y="61"/>
                    </a:cubicBezTo>
                    <a:cubicBezTo>
                      <a:pt x="74" y="61"/>
                      <a:pt x="74" y="63"/>
                      <a:pt x="74" y="63"/>
                    </a:cubicBezTo>
                    <a:cubicBezTo>
                      <a:pt x="74" y="64"/>
                      <a:pt x="74" y="64"/>
                      <a:pt x="74" y="65"/>
                    </a:cubicBezTo>
                    <a:cubicBezTo>
                      <a:pt x="74" y="65"/>
                      <a:pt x="73" y="65"/>
                      <a:pt x="74" y="65"/>
                    </a:cubicBezTo>
                    <a:cubicBezTo>
                      <a:pt x="75" y="66"/>
                      <a:pt x="74" y="66"/>
                      <a:pt x="75" y="66"/>
                    </a:cubicBezTo>
                    <a:cubicBezTo>
                      <a:pt x="76" y="66"/>
                      <a:pt x="76" y="66"/>
                      <a:pt x="76" y="66"/>
                    </a:cubicBezTo>
                    <a:cubicBezTo>
                      <a:pt x="76" y="66"/>
                      <a:pt x="76" y="66"/>
                      <a:pt x="76" y="66"/>
                    </a:cubicBezTo>
                    <a:cubicBezTo>
                      <a:pt x="77" y="66"/>
                      <a:pt x="77" y="65"/>
                      <a:pt x="77" y="65"/>
                    </a:cubicBezTo>
                    <a:cubicBezTo>
                      <a:pt x="77" y="64"/>
                      <a:pt x="78" y="64"/>
                      <a:pt x="77" y="63"/>
                    </a:cubicBezTo>
                    <a:cubicBezTo>
                      <a:pt x="77" y="63"/>
                      <a:pt x="76" y="62"/>
                      <a:pt x="76" y="62"/>
                    </a:cubicBezTo>
                    <a:cubicBezTo>
                      <a:pt x="76" y="61"/>
                      <a:pt x="76" y="61"/>
                      <a:pt x="76" y="61"/>
                    </a:cubicBezTo>
                    <a:cubicBezTo>
                      <a:pt x="76" y="60"/>
                      <a:pt x="76" y="60"/>
                      <a:pt x="76" y="60"/>
                    </a:cubicBezTo>
                    <a:cubicBezTo>
                      <a:pt x="76" y="59"/>
                      <a:pt x="76" y="59"/>
                      <a:pt x="77" y="59"/>
                    </a:cubicBezTo>
                    <a:cubicBezTo>
                      <a:pt x="77" y="59"/>
                      <a:pt x="77" y="59"/>
                      <a:pt x="78" y="60"/>
                    </a:cubicBezTo>
                    <a:cubicBezTo>
                      <a:pt x="78" y="60"/>
                      <a:pt x="78" y="60"/>
                      <a:pt x="79" y="61"/>
                    </a:cubicBezTo>
                    <a:cubicBezTo>
                      <a:pt x="80" y="61"/>
                      <a:pt x="80" y="61"/>
                      <a:pt x="80" y="61"/>
                    </a:cubicBezTo>
                    <a:cubicBezTo>
                      <a:pt x="80" y="61"/>
                      <a:pt x="81" y="61"/>
                      <a:pt x="81" y="61"/>
                    </a:cubicBezTo>
                    <a:cubicBezTo>
                      <a:pt x="81" y="61"/>
                      <a:pt x="81" y="61"/>
                      <a:pt x="81" y="61"/>
                    </a:cubicBezTo>
                    <a:cubicBezTo>
                      <a:pt x="81" y="62"/>
                      <a:pt x="81" y="61"/>
                      <a:pt x="81" y="62"/>
                    </a:cubicBezTo>
                    <a:cubicBezTo>
                      <a:pt x="81" y="62"/>
                      <a:pt x="81" y="62"/>
                      <a:pt x="82" y="63"/>
                    </a:cubicBezTo>
                    <a:cubicBezTo>
                      <a:pt x="82" y="63"/>
                      <a:pt x="82" y="63"/>
                      <a:pt x="82" y="63"/>
                    </a:cubicBezTo>
                    <a:cubicBezTo>
                      <a:pt x="83" y="63"/>
                      <a:pt x="83" y="63"/>
                      <a:pt x="83" y="63"/>
                    </a:cubicBezTo>
                    <a:cubicBezTo>
                      <a:pt x="84" y="63"/>
                      <a:pt x="85" y="63"/>
                      <a:pt x="85" y="62"/>
                    </a:cubicBezTo>
                    <a:cubicBezTo>
                      <a:pt x="85" y="61"/>
                      <a:pt x="85" y="61"/>
                      <a:pt x="85" y="61"/>
                    </a:cubicBezTo>
                    <a:cubicBezTo>
                      <a:pt x="85" y="59"/>
                      <a:pt x="85" y="59"/>
                      <a:pt x="85" y="59"/>
                    </a:cubicBezTo>
                    <a:cubicBezTo>
                      <a:pt x="85" y="59"/>
                      <a:pt x="84" y="59"/>
                      <a:pt x="84" y="59"/>
                    </a:cubicBezTo>
                    <a:cubicBezTo>
                      <a:pt x="84" y="58"/>
                      <a:pt x="84" y="58"/>
                      <a:pt x="84" y="58"/>
                    </a:cubicBezTo>
                    <a:cubicBezTo>
                      <a:pt x="84" y="58"/>
                      <a:pt x="84" y="58"/>
                      <a:pt x="85" y="58"/>
                    </a:cubicBezTo>
                    <a:cubicBezTo>
                      <a:pt x="85" y="57"/>
                      <a:pt x="85" y="56"/>
                      <a:pt x="86" y="56"/>
                    </a:cubicBezTo>
                    <a:cubicBezTo>
                      <a:pt x="88" y="56"/>
                      <a:pt x="86" y="55"/>
                      <a:pt x="86" y="55"/>
                    </a:cubicBezTo>
                    <a:cubicBezTo>
                      <a:pt x="86" y="54"/>
                      <a:pt x="86" y="54"/>
                      <a:pt x="86" y="54"/>
                    </a:cubicBezTo>
                    <a:cubicBezTo>
                      <a:pt x="85" y="53"/>
                      <a:pt x="85" y="53"/>
                      <a:pt x="84" y="53"/>
                    </a:cubicBezTo>
                    <a:cubicBezTo>
                      <a:pt x="84" y="52"/>
                      <a:pt x="83" y="51"/>
                      <a:pt x="83" y="51"/>
                    </a:cubicBezTo>
                    <a:cubicBezTo>
                      <a:pt x="83" y="51"/>
                      <a:pt x="83" y="51"/>
                      <a:pt x="83" y="51"/>
                    </a:cubicBezTo>
                    <a:cubicBezTo>
                      <a:pt x="83" y="50"/>
                      <a:pt x="82" y="50"/>
                      <a:pt x="82" y="49"/>
                    </a:cubicBezTo>
                    <a:cubicBezTo>
                      <a:pt x="82" y="49"/>
                      <a:pt x="81" y="48"/>
                      <a:pt x="81" y="48"/>
                    </a:cubicBezTo>
                    <a:cubicBezTo>
                      <a:pt x="81" y="48"/>
                      <a:pt x="81" y="47"/>
                      <a:pt x="81" y="47"/>
                    </a:cubicBezTo>
                    <a:cubicBezTo>
                      <a:pt x="81" y="46"/>
                      <a:pt x="80" y="44"/>
                      <a:pt x="81" y="44"/>
                    </a:cubicBezTo>
                    <a:cubicBezTo>
                      <a:pt x="82" y="44"/>
                      <a:pt x="82" y="44"/>
                      <a:pt x="82" y="43"/>
                    </a:cubicBezTo>
                    <a:cubicBezTo>
                      <a:pt x="82" y="42"/>
                      <a:pt x="82" y="42"/>
                      <a:pt x="82" y="41"/>
                    </a:cubicBezTo>
                    <a:cubicBezTo>
                      <a:pt x="82" y="41"/>
                      <a:pt x="81" y="40"/>
                      <a:pt x="81" y="40"/>
                    </a:cubicBezTo>
                    <a:cubicBezTo>
                      <a:pt x="81" y="40"/>
                      <a:pt x="80" y="40"/>
                      <a:pt x="80" y="38"/>
                    </a:cubicBezTo>
                    <a:cubicBezTo>
                      <a:pt x="79" y="36"/>
                      <a:pt x="79" y="36"/>
                      <a:pt x="79" y="36"/>
                    </a:cubicBezTo>
                    <a:cubicBezTo>
                      <a:pt x="78" y="35"/>
                      <a:pt x="78" y="35"/>
                      <a:pt x="78" y="34"/>
                    </a:cubicBezTo>
                    <a:cubicBezTo>
                      <a:pt x="78" y="34"/>
                      <a:pt x="78" y="33"/>
                      <a:pt x="78" y="33"/>
                    </a:cubicBezTo>
                    <a:cubicBezTo>
                      <a:pt x="78" y="33"/>
                      <a:pt x="77" y="32"/>
                      <a:pt x="77" y="32"/>
                    </a:cubicBezTo>
                    <a:cubicBezTo>
                      <a:pt x="76" y="31"/>
                      <a:pt x="76" y="30"/>
                      <a:pt x="77" y="30"/>
                    </a:cubicBezTo>
                    <a:cubicBezTo>
                      <a:pt x="77" y="30"/>
                      <a:pt x="79" y="28"/>
                      <a:pt x="79" y="28"/>
                    </a:cubicBezTo>
                    <a:cubicBezTo>
                      <a:pt x="78" y="26"/>
                      <a:pt x="78" y="26"/>
                      <a:pt x="78" y="26"/>
                    </a:cubicBezTo>
                    <a:cubicBezTo>
                      <a:pt x="78" y="24"/>
                      <a:pt x="78" y="24"/>
                      <a:pt x="78" y="24"/>
                    </a:cubicBezTo>
                    <a:cubicBezTo>
                      <a:pt x="78" y="23"/>
                      <a:pt x="78" y="23"/>
                      <a:pt x="78" y="23"/>
                    </a:cubicBezTo>
                    <a:cubicBezTo>
                      <a:pt x="79" y="22"/>
                      <a:pt x="79" y="22"/>
                      <a:pt x="79" y="22"/>
                    </a:cubicBezTo>
                    <a:cubicBezTo>
                      <a:pt x="78" y="19"/>
                      <a:pt x="78" y="19"/>
                      <a:pt x="78" y="19"/>
                    </a:cubicBezTo>
                    <a:cubicBezTo>
                      <a:pt x="77" y="17"/>
                      <a:pt x="77" y="17"/>
                      <a:pt x="77" y="17"/>
                    </a:cubicBezTo>
                    <a:cubicBezTo>
                      <a:pt x="76" y="16"/>
                      <a:pt x="76" y="16"/>
                      <a:pt x="76" y="16"/>
                    </a:cubicBezTo>
                    <a:cubicBezTo>
                      <a:pt x="76" y="16"/>
                      <a:pt x="73" y="12"/>
                      <a:pt x="69" y="9"/>
                    </a:cubicBezTo>
                    <a:cubicBezTo>
                      <a:pt x="65" y="7"/>
                      <a:pt x="66" y="7"/>
                      <a:pt x="66" y="7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6"/>
                    </a:cubicBezTo>
                    <a:cubicBezTo>
                      <a:pt x="65" y="6"/>
                      <a:pt x="65" y="6"/>
                      <a:pt x="65" y="4"/>
                    </a:cubicBezTo>
                    <a:cubicBezTo>
                      <a:pt x="64" y="2"/>
                      <a:pt x="65" y="3"/>
                      <a:pt x="64" y="2"/>
                    </a:cubicBezTo>
                    <a:cubicBezTo>
                      <a:pt x="63" y="1"/>
                      <a:pt x="61" y="0"/>
                      <a:pt x="61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9" y="0"/>
                      <a:pt x="59" y="0"/>
                      <a:pt x="59" y="0"/>
                    </a:cubicBezTo>
                    <a:cubicBezTo>
                      <a:pt x="58" y="1"/>
                      <a:pt x="58" y="1"/>
                      <a:pt x="58" y="1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59" y="2"/>
                      <a:pt x="59" y="2"/>
                      <a:pt x="59" y="2"/>
                    </a:cubicBezTo>
                    <a:cubicBezTo>
                      <a:pt x="60" y="3"/>
                      <a:pt x="60" y="3"/>
                      <a:pt x="60" y="3"/>
                    </a:cubicBezTo>
                    <a:cubicBezTo>
                      <a:pt x="62" y="3"/>
                      <a:pt x="62" y="3"/>
                      <a:pt x="62" y="3"/>
                    </a:cubicBezTo>
                    <a:cubicBezTo>
                      <a:pt x="62" y="3"/>
                      <a:pt x="61" y="2"/>
                      <a:pt x="62" y="3"/>
                    </a:cubicBezTo>
                    <a:cubicBezTo>
                      <a:pt x="63" y="4"/>
                      <a:pt x="63" y="4"/>
                      <a:pt x="63" y="4"/>
                    </a:cubicBezTo>
                    <a:cubicBezTo>
                      <a:pt x="63" y="4"/>
                      <a:pt x="63" y="4"/>
                      <a:pt x="63" y="5"/>
                    </a:cubicBezTo>
                    <a:cubicBezTo>
                      <a:pt x="63" y="5"/>
                      <a:pt x="64" y="5"/>
                      <a:pt x="63" y="5"/>
                    </a:cubicBezTo>
                    <a:cubicBezTo>
                      <a:pt x="63" y="6"/>
                      <a:pt x="62" y="6"/>
                      <a:pt x="61" y="6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0" y="5"/>
                      <a:pt x="60" y="5"/>
                      <a:pt x="60" y="5"/>
                    </a:cubicBezTo>
                    <a:cubicBezTo>
                      <a:pt x="60" y="5"/>
                      <a:pt x="59" y="4"/>
                      <a:pt x="59" y="4"/>
                    </a:cubicBezTo>
                    <a:cubicBezTo>
                      <a:pt x="58" y="4"/>
                      <a:pt x="58" y="4"/>
                      <a:pt x="57" y="4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7" y="4"/>
                      <a:pt x="57" y="4"/>
                      <a:pt x="57" y="4"/>
                    </a:cubicBezTo>
                    <a:cubicBezTo>
                      <a:pt x="57" y="4"/>
                      <a:pt x="56" y="4"/>
                      <a:pt x="57" y="5"/>
                    </a:cubicBezTo>
                    <a:cubicBezTo>
                      <a:pt x="58" y="6"/>
                      <a:pt x="58" y="6"/>
                      <a:pt x="58" y="6"/>
                    </a:cubicBezTo>
                    <a:cubicBezTo>
                      <a:pt x="58" y="6"/>
                      <a:pt x="58" y="7"/>
                      <a:pt x="57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7" y="7"/>
                      <a:pt x="57" y="7"/>
                      <a:pt x="57" y="7"/>
                    </a:cubicBezTo>
                    <a:cubicBezTo>
                      <a:pt x="56" y="7"/>
                      <a:pt x="56" y="7"/>
                      <a:pt x="56" y="7"/>
                    </a:cubicBezTo>
                    <a:cubicBezTo>
                      <a:pt x="56" y="7"/>
                      <a:pt x="55" y="8"/>
                      <a:pt x="56" y="8"/>
                    </a:cubicBezTo>
                    <a:cubicBezTo>
                      <a:pt x="56" y="9"/>
                      <a:pt x="57" y="9"/>
                      <a:pt x="57" y="9"/>
                    </a:cubicBezTo>
                    <a:cubicBezTo>
                      <a:pt x="57" y="10"/>
                      <a:pt x="57" y="10"/>
                      <a:pt x="57" y="10"/>
                    </a:cubicBezTo>
                    <a:cubicBezTo>
                      <a:pt x="58" y="10"/>
                      <a:pt x="58" y="10"/>
                      <a:pt x="58" y="10"/>
                    </a:cubicBezTo>
                    <a:cubicBezTo>
                      <a:pt x="58" y="10"/>
                      <a:pt x="58" y="9"/>
                      <a:pt x="58" y="11"/>
                    </a:cubicBezTo>
                    <a:cubicBezTo>
                      <a:pt x="58" y="12"/>
                      <a:pt x="58" y="12"/>
                      <a:pt x="58" y="12"/>
                    </a:cubicBezTo>
                    <a:cubicBezTo>
                      <a:pt x="58" y="13"/>
                      <a:pt x="59" y="13"/>
                      <a:pt x="58" y="13"/>
                    </a:cubicBezTo>
                    <a:cubicBezTo>
                      <a:pt x="58" y="14"/>
                      <a:pt x="58" y="14"/>
                      <a:pt x="58" y="14"/>
                    </a:cubicBezTo>
                    <a:cubicBezTo>
                      <a:pt x="58" y="14"/>
                      <a:pt x="57" y="15"/>
                      <a:pt x="57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9" y="16"/>
                      <a:pt x="60" y="16"/>
                      <a:pt x="60" y="16"/>
                    </a:cubicBezTo>
                    <a:cubicBezTo>
                      <a:pt x="61" y="16"/>
                      <a:pt x="60" y="16"/>
                      <a:pt x="61" y="16"/>
                    </a:cubicBezTo>
                    <a:cubicBezTo>
                      <a:pt x="62" y="17"/>
                      <a:pt x="62" y="17"/>
                      <a:pt x="62" y="17"/>
                    </a:cubicBezTo>
                    <a:cubicBezTo>
                      <a:pt x="62" y="17"/>
                      <a:pt x="63" y="18"/>
                      <a:pt x="63" y="20"/>
                    </a:cubicBezTo>
                    <a:cubicBezTo>
                      <a:pt x="63" y="22"/>
                      <a:pt x="63" y="23"/>
                      <a:pt x="63" y="24"/>
                    </a:cubicBezTo>
                    <a:cubicBezTo>
                      <a:pt x="63" y="25"/>
                      <a:pt x="63" y="29"/>
                      <a:pt x="63" y="29"/>
                    </a:cubicBezTo>
                    <a:cubicBezTo>
                      <a:pt x="63" y="29"/>
                      <a:pt x="64" y="30"/>
                      <a:pt x="64" y="31"/>
                    </a:cubicBezTo>
                    <a:cubicBezTo>
                      <a:pt x="65" y="31"/>
                      <a:pt x="65" y="33"/>
                      <a:pt x="64" y="33"/>
                    </a:cubicBezTo>
                    <a:cubicBezTo>
                      <a:pt x="64" y="33"/>
                      <a:pt x="62" y="34"/>
                      <a:pt x="62" y="34"/>
                    </a:cubicBezTo>
                    <a:cubicBezTo>
                      <a:pt x="62" y="35"/>
                      <a:pt x="63" y="37"/>
                      <a:pt x="61" y="39"/>
                    </a:cubicBezTo>
                    <a:cubicBezTo>
                      <a:pt x="59" y="42"/>
                      <a:pt x="58" y="42"/>
                      <a:pt x="58" y="42"/>
                    </a:cubicBezTo>
                    <a:cubicBezTo>
                      <a:pt x="58" y="42"/>
                      <a:pt x="57" y="42"/>
                      <a:pt x="57" y="42"/>
                    </a:cubicBezTo>
                    <a:cubicBezTo>
                      <a:pt x="56" y="42"/>
                      <a:pt x="56" y="42"/>
                      <a:pt x="56" y="42"/>
                    </a:cubicBezTo>
                    <a:cubicBezTo>
                      <a:pt x="56" y="43"/>
                      <a:pt x="54" y="44"/>
                      <a:pt x="54" y="45"/>
                    </a:cubicBezTo>
                    <a:cubicBezTo>
                      <a:pt x="53" y="45"/>
                      <a:pt x="52" y="46"/>
                      <a:pt x="52" y="46"/>
                    </a:cubicBezTo>
                    <a:cubicBezTo>
                      <a:pt x="52" y="45"/>
                      <a:pt x="51" y="43"/>
                      <a:pt x="51" y="43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1" y="38"/>
                      <a:pt x="51" y="38"/>
                      <a:pt x="51" y="38"/>
                    </a:cubicBezTo>
                    <a:cubicBezTo>
                      <a:pt x="49" y="38"/>
                      <a:pt x="49" y="38"/>
                      <a:pt x="49" y="38"/>
                    </a:cubicBezTo>
                    <a:cubicBezTo>
                      <a:pt x="48" y="39"/>
                      <a:pt x="48" y="39"/>
                      <a:pt x="48" y="39"/>
                    </a:cubicBezTo>
                    <a:cubicBezTo>
                      <a:pt x="48" y="39"/>
                      <a:pt x="50" y="39"/>
                      <a:pt x="48" y="39"/>
                    </a:cubicBezTo>
                    <a:cubicBezTo>
                      <a:pt x="47" y="39"/>
                      <a:pt x="47" y="40"/>
                      <a:pt x="47" y="40"/>
                    </a:cubicBezTo>
                    <a:cubicBezTo>
                      <a:pt x="47" y="41"/>
                      <a:pt x="47" y="42"/>
                      <a:pt x="48" y="42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8" y="42"/>
                      <a:pt x="48" y="42"/>
                      <a:pt x="48" y="43"/>
                    </a:cubicBezTo>
                    <a:cubicBezTo>
                      <a:pt x="49" y="43"/>
                      <a:pt x="49" y="44"/>
                      <a:pt x="49" y="45"/>
                    </a:cubicBezTo>
                    <a:cubicBezTo>
                      <a:pt x="49" y="45"/>
                      <a:pt x="50" y="48"/>
                      <a:pt x="48" y="49"/>
                    </a:cubicBezTo>
                    <a:cubicBezTo>
                      <a:pt x="47" y="51"/>
                      <a:pt x="47" y="51"/>
                      <a:pt x="47" y="51"/>
                    </a:cubicBezTo>
                    <a:cubicBezTo>
                      <a:pt x="47" y="51"/>
                      <a:pt x="47" y="52"/>
                      <a:pt x="47" y="52"/>
                    </a:cubicBezTo>
                    <a:cubicBezTo>
                      <a:pt x="47" y="52"/>
                      <a:pt x="46" y="52"/>
                      <a:pt x="47" y="53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49" y="55"/>
                      <a:pt x="49" y="55"/>
                      <a:pt x="49" y="55"/>
                    </a:cubicBezTo>
                    <a:cubicBezTo>
                      <a:pt x="47" y="56"/>
                      <a:pt x="47" y="56"/>
                      <a:pt x="47" y="56"/>
                    </a:cubicBezTo>
                    <a:cubicBezTo>
                      <a:pt x="46" y="57"/>
                      <a:pt x="46" y="57"/>
                      <a:pt x="46" y="57"/>
                    </a:cubicBezTo>
                    <a:cubicBezTo>
                      <a:pt x="44" y="57"/>
                      <a:pt x="44" y="57"/>
                      <a:pt x="44" y="57"/>
                    </a:cubicBezTo>
                    <a:cubicBezTo>
                      <a:pt x="43" y="56"/>
                      <a:pt x="43" y="56"/>
                      <a:pt x="43" y="56"/>
                    </a:cubicBezTo>
                    <a:cubicBezTo>
                      <a:pt x="43" y="56"/>
                      <a:pt x="42" y="56"/>
                      <a:pt x="42" y="56"/>
                    </a:cubicBezTo>
                    <a:cubicBezTo>
                      <a:pt x="42" y="55"/>
                      <a:pt x="42" y="55"/>
                      <a:pt x="42" y="55"/>
                    </a:cubicBezTo>
                    <a:cubicBezTo>
                      <a:pt x="39" y="55"/>
                      <a:pt x="39" y="55"/>
                      <a:pt x="39" y="55"/>
                    </a:cubicBezTo>
                    <a:cubicBezTo>
                      <a:pt x="39" y="56"/>
                      <a:pt x="39" y="56"/>
                      <a:pt x="39" y="56"/>
                    </a:cubicBezTo>
                    <a:cubicBezTo>
                      <a:pt x="38" y="56"/>
                      <a:pt x="38" y="56"/>
                      <a:pt x="38" y="56"/>
                    </a:cubicBezTo>
                    <a:cubicBezTo>
                      <a:pt x="37" y="56"/>
                      <a:pt x="37" y="56"/>
                      <a:pt x="37" y="56"/>
                    </a:cubicBezTo>
                    <a:cubicBezTo>
                      <a:pt x="37" y="56"/>
                      <a:pt x="37" y="56"/>
                      <a:pt x="36" y="56"/>
                    </a:cubicBezTo>
                    <a:cubicBezTo>
                      <a:pt x="36" y="56"/>
                      <a:pt x="35" y="57"/>
                      <a:pt x="35" y="57"/>
                    </a:cubicBezTo>
                    <a:cubicBezTo>
                      <a:pt x="34" y="57"/>
                      <a:pt x="34" y="57"/>
                      <a:pt x="34" y="57"/>
                    </a:cubicBezTo>
                    <a:cubicBezTo>
                      <a:pt x="31" y="58"/>
                      <a:pt x="31" y="58"/>
                      <a:pt x="31" y="58"/>
                    </a:cubicBezTo>
                    <a:cubicBezTo>
                      <a:pt x="30" y="57"/>
                      <a:pt x="30" y="57"/>
                      <a:pt x="30" y="57"/>
                    </a:cubicBezTo>
                    <a:cubicBezTo>
                      <a:pt x="29" y="57"/>
                      <a:pt x="29" y="57"/>
                      <a:pt x="29" y="57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27" y="57"/>
                      <a:pt x="27" y="57"/>
                      <a:pt x="27" y="57"/>
                    </a:cubicBezTo>
                    <a:cubicBezTo>
                      <a:pt x="25" y="57"/>
                      <a:pt x="25" y="57"/>
                      <a:pt x="25" y="57"/>
                    </a:cubicBezTo>
                    <a:cubicBezTo>
                      <a:pt x="25" y="57"/>
                      <a:pt x="23" y="57"/>
                      <a:pt x="22" y="59"/>
                    </a:cubicBezTo>
                    <a:cubicBezTo>
                      <a:pt x="22" y="62"/>
                      <a:pt x="22" y="62"/>
                      <a:pt x="21" y="62"/>
                    </a:cubicBezTo>
                    <a:cubicBezTo>
                      <a:pt x="21" y="62"/>
                      <a:pt x="20" y="62"/>
                      <a:pt x="20" y="63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19" y="64"/>
                      <a:pt x="19" y="64"/>
                      <a:pt x="19" y="64"/>
                    </a:cubicBezTo>
                    <a:cubicBezTo>
                      <a:pt x="19" y="65"/>
                      <a:pt x="17" y="66"/>
                      <a:pt x="16" y="68"/>
                    </a:cubicBezTo>
                    <a:cubicBezTo>
                      <a:pt x="16" y="69"/>
                      <a:pt x="15" y="68"/>
                      <a:pt x="15" y="68"/>
                    </a:cubicBezTo>
                    <a:cubicBezTo>
                      <a:pt x="15" y="68"/>
                      <a:pt x="14" y="68"/>
                      <a:pt x="14" y="68"/>
                    </a:cubicBezTo>
                    <a:cubicBezTo>
                      <a:pt x="14" y="69"/>
                      <a:pt x="13" y="69"/>
                      <a:pt x="13" y="69"/>
                    </a:cubicBezTo>
                    <a:cubicBezTo>
                      <a:pt x="13" y="69"/>
                      <a:pt x="13" y="70"/>
                      <a:pt x="13" y="71"/>
                    </a:cubicBezTo>
                    <a:cubicBezTo>
                      <a:pt x="14" y="71"/>
                      <a:pt x="14" y="71"/>
                      <a:pt x="14" y="72"/>
                    </a:cubicBezTo>
                    <a:cubicBezTo>
                      <a:pt x="14" y="72"/>
                      <a:pt x="14" y="72"/>
                      <a:pt x="13" y="73"/>
                    </a:cubicBezTo>
                    <a:cubicBezTo>
                      <a:pt x="12" y="73"/>
                      <a:pt x="11" y="74"/>
                      <a:pt x="11" y="75"/>
                    </a:cubicBezTo>
                    <a:cubicBezTo>
                      <a:pt x="11" y="76"/>
                      <a:pt x="10" y="76"/>
                      <a:pt x="10" y="76"/>
                    </a:cubicBezTo>
                    <a:cubicBezTo>
                      <a:pt x="9" y="76"/>
                      <a:pt x="9" y="76"/>
                      <a:pt x="9" y="76"/>
                    </a:cubicBezTo>
                    <a:cubicBezTo>
                      <a:pt x="8" y="77"/>
                      <a:pt x="8" y="77"/>
                      <a:pt x="8" y="77"/>
                    </a:cubicBezTo>
                    <a:cubicBezTo>
                      <a:pt x="8" y="77"/>
                      <a:pt x="8" y="78"/>
                      <a:pt x="7" y="77"/>
                    </a:cubicBezTo>
                    <a:cubicBezTo>
                      <a:pt x="7" y="77"/>
                      <a:pt x="7" y="77"/>
                      <a:pt x="6" y="77"/>
                    </a:cubicBezTo>
                    <a:cubicBezTo>
                      <a:pt x="6" y="77"/>
                      <a:pt x="6" y="77"/>
                      <a:pt x="6" y="77"/>
                    </a:cubicBezTo>
                    <a:cubicBezTo>
                      <a:pt x="6" y="77"/>
                      <a:pt x="6" y="77"/>
                      <a:pt x="6" y="77"/>
                    </a:cubicBezTo>
                    <a:cubicBezTo>
                      <a:pt x="5" y="78"/>
                      <a:pt x="5" y="78"/>
                      <a:pt x="5" y="78"/>
                    </a:cubicBezTo>
                    <a:cubicBezTo>
                      <a:pt x="5" y="79"/>
                      <a:pt x="5" y="79"/>
                      <a:pt x="5" y="79"/>
                    </a:cubicBezTo>
                    <a:cubicBezTo>
                      <a:pt x="4" y="80"/>
                      <a:pt x="4" y="80"/>
                      <a:pt x="3" y="80"/>
                    </a:cubicBezTo>
                    <a:cubicBezTo>
                      <a:pt x="3" y="81"/>
                      <a:pt x="2" y="81"/>
                      <a:pt x="2" y="81"/>
                    </a:cubicBezTo>
                    <a:cubicBezTo>
                      <a:pt x="2" y="82"/>
                      <a:pt x="2" y="82"/>
                      <a:pt x="2" y="82"/>
                    </a:cubicBezTo>
                    <a:cubicBezTo>
                      <a:pt x="2" y="82"/>
                      <a:pt x="2" y="83"/>
                      <a:pt x="2" y="83"/>
                    </a:cubicBezTo>
                    <a:cubicBezTo>
                      <a:pt x="1" y="84"/>
                      <a:pt x="0" y="84"/>
                      <a:pt x="0" y="84"/>
                    </a:cubicBezTo>
                    <a:cubicBezTo>
                      <a:pt x="0" y="84"/>
                      <a:pt x="0" y="85"/>
                      <a:pt x="0" y="86"/>
                    </a:cubicBezTo>
                    <a:cubicBezTo>
                      <a:pt x="1" y="86"/>
                      <a:pt x="2" y="86"/>
                      <a:pt x="2" y="86"/>
                    </a:cubicBezTo>
                    <a:cubicBezTo>
                      <a:pt x="3" y="85"/>
                      <a:pt x="3" y="85"/>
                      <a:pt x="3" y="85"/>
                    </a:cubicBezTo>
                    <a:cubicBezTo>
                      <a:pt x="3" y="83"/>
                      <a:pt x="3" y="83"/>
                      <a:pt x="3" y="83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4" y="82"/>
                      <a:pt x="4" y="81"/>
                      <a:pt x="4" y="81"/>
                    </a:cubicBezTo>
                    <a:cubicBezTo>
                      <a:pt x="5" y="81"/>
                      <a:pt x="4" y="81"/>
                      <a:pt x="6" y="81"/>
                    </a:cubicBezTo>
                    <a:cubicBezTo>
                      <a:pt x="7" y="81"/>
                      <a:pt x="6" y="81"/>
                      <a:pt x="7" y="81"/>
                    </a:cubicBezTo>
                    <a:cubicBezTo>
                      <a:pt x="7" y="81"/>
                      <a:pt x="7" y="80"/>
                      <a:pt x="8" y="80"/>
                    </a:cubicBezTo>
                    <a:cubicBezTo>
                      <a:pt x="8" y="81"/>
                      <a:pt x="8" y="81"/>
                      <a:pt x="8" y="81"/>
                    </a:cubicBezTo>
                    <a:cubicBezTo>
                      <a:pt x="8" y="82"/>
                      <a:pt x="8" y="82"/>
                      <a:pt x="8" y="82"/>
                    </a:cubicBezTo>
                    <a:cubicBezTo>
                      <a:pt x="8" y="83"/>
                      <a:pt x="8" y="83"/>
                      <a:pt x="8" y="83"/>
                    </a:cubicBezTo>
                    <a:cubicBezTo>
                      <a:pt x="8" y="83"/>
                      <a:pt x="8" y="83"/>
                      <a:pt x="8" y="83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9" y="84"/>
                      <a:pt x="9" y="84"/>
                      <a:pt x="9" y="84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10" y="85"/>
                      <a:pt x="9" y="86"/>
                      <a:pt x="10" y="86"/>
                    </a:cubicBezTo>
                    <a:cubicBezTo>
                      <a:pt x="11" y="85"/>
                      <a:pt x="10" y="86"/>
                      <a:pt x="11" y="85"/>
                    </a:cubicBezTo>
                    <a:cubicBezTo>
                      <a:pt x="11" y="85"/>
                      <a:pt x="11" y="84"/>
                      <a:pt x="11" y="84"/>
                    </a:cubicBezTo>
                    <a:cubicBezTo>
                      <a:pt x="12" y="83"/>
                      <a:pt x="12" y="83"/>
                      <a:pt x="12" y="83"/>
                    </a:cubicBezTo>
                    <a:cubicBezTo>
                      <a:pt x="12" y="83"/>
                      <a:pt x="12" y="83"/>
                      <a:pt x="12" y="83"/>
                    </a:cubicBezTo>
                    <a:cubicBezTo>
                      <a:pt x="12" y="84"/>
                      <a:pt x="12" y="84"/>
                      <a:pt x="12" y="84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12" y="85"/>
                      <a:pt x="12" y="85"/>
                      <a:pt x="12" y="85"/>
                    </a:cubicBezTo>
                    <a:cubicBezTo>
                      <a:pt x="12" y="85"/>
                      <a:pt x="12" y="85"/>
                      <a:pt x="12" y="86"/>
                    </a:cubicBezTo>
                    <a:cubicBezTo>
                      <a:pt x="12" y="86"/>
                      <a:pt x="12" y="86"/>
                      <a:pt x="12" y="86"/>
                    </a:cubicBezTo>
                    <a:cubicBezTo>
                      <a:pt x="12" y="85"/>
                      <a:pt x="12" y="85"/>
                      <a:pt x="12" y="86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12" y="88"/>
                      <a:pt x="12" y="88"/>
                      <a:pt x="12" y="88"/>
                    </a:cubicBezTo>
                    <a:cubicBezTo>
                      <a:pt x="13" y="88"/>
                      <a:pt x="13" y="88"/>
                      <a:pt x="13" y="88"/>
                    </a:cubicBezTo>
                    <a:cubicBezTo>
                      <a:pt x="13" y="88"/>
                      <a:pt x="13" y="89"/>
                      <a:pt x="14" y="88"/>
                    </a:cubicBezTo>
                    <a:cubicBezTo>
                      <a:pt x="14" y="87"/>
                      <a:pt x="14" y="87"/>
                      <a:pt x="14" y="86"/>
                    </a:cubicBezTo>
                    <a:cubicBezTo>
                      <a:pt x="14" y="85"/>
                      <a:pt x="14" y="85"/>
                      <a:pt x="14" y="84"/>
                    </a:cubicBezTo>
                    <a:cubicBezTo>
                      <a:pt x="14" y="84"/>
                      <a:pt x="14" y="84"/>
                      <a:pt x="14" y="83"/>
                    </a:cubicBezTo>
                    <a:cubicBezTo>
                      <a:pt x="14" y="82"/>
                      <a:pt x="13" y="82"/>
                      <a:pt x="13" y="82"/>
                    </a:cubicBezTo>
                    <a:cubicBezTo>
                      <a:pt x="12" y="81"/>
                      <a:pt x="12" y="81"/>
                      <a:pt x="12" y="81"/>
                    </a:cubicBezTo>
                    <a:cubicBezTo>
                      <a:pt x="12" y="80"/>
                      <a:pt x="12" y="80"/>
                      <a:pt x="12" y="80"/>
                    </a:cubicBezTo>
                    <a:cubicBezTo>
                      <a:pt x="13" y="80"/>
                      <a:pt x="13" y="80"/>
                      <a:pt x="13" y="80"/>
                    </a:cubicBezTo>
                    <a:cubicBezTo>
                      <a:pt x="14" y="81"/>
                      <a:pt x="14" y="81"/>
                      <a:pt x="14" y="81"/>
                    </a:cubicBezTo>
                    <a:cubicBezTo>
                      <a:pt x="15" y="82"/>
                      <a:pt x="15" y="82"/>
                      <a:pt x="15" y="82"/>
                    </a:cubicBezTo>
                    <a:cubicBezTo>
                      <a:pt x="15" y="82"/>
                      <a:pt x="14" y="82"/>
                      <a:pt x="15" y="83"/>
                    </a:cubicBezTo>
                    <a:cubicBezTo>
                      <a:pt x="16" y="83"/>
                      <a:pt x="16" y="83"/>
                      <a:pt x="16" y="84"/>
                    </a:cubicBezTo>
                    <a:cubicBezTo>
                      <a:pt x="16" y="84"/>
                      <a:pt x="16" y="84"/>
                      <a:pt x="16" y="85"/>
                    </a:cubicBezTo>
                    <a:cubicBezTo>
                      <a:pt x="17" y="86"/>
                      <a:pt x="17" y="86"/>
                      <a:pt x="17" y="86"/>
                    </a:cubicBezTo>
                    <a:cubicBezTo>
                      <a:pt x="17" y="86"/>
                      <a:pt x="17" y="86"/>
                      <a:pt x="17" y="87"/>
                    </a:cubicBezTo>
                    <a:cubicBezTo>
                      <a:pt x="17" y="87"/>
                      <a:pt x="16" y="87"/>
                      <a:pt x="16" y="88"/>
                    </a:cubicBezTo>
                    <a:cubicBezTo>
                      <a:pt x="16" y="89"/>
                      <a:pt x="15" y="91"/>
                      <a:pt x="15" y="91"/>
                    </a:cubicBezTo>
                    <a:cubicBezTo>
                      <a:pt x="16" y="91"/>
                      <a:pt x="16" y="91"/>
                      <a:pt x="16" y="91"/>
                    </a:cubicBezTo>
                    <a:cubicBezTo>
                      <a:pt x="16" y="92"/>
                      <a:pt x="16" y="92"/>
                      <a:pt x="16" y="92"/>
                    </a:cubicBezTo>
                    <a:cubicBezTo>
                      <a:pt x="16" y="92"/>
                      <a:pt x="16" y="93"/>
                      <a:pt x="16" y="93"/>
                    </a:cubicBezTo>
                    <a:cubicBezTo>
                      <a:pt x="17" y="93"/>
                      <a:pt x="17" y="93"/>
                      <a:pt x="17" y="94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18" y="95"/>
                      <a:pt x="18" y="95"/>
                      <a:pt x="18" y="95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8" y="97"/>
                      <a:pt x="18" y="97"/>
                      <a:pt x="18" y="96"/>
                    </a:cubicBezTo>
                    <a:cubicBezTo>
                      <a:pt x="18" y="96"/>
                      <a:pt x="18" y="96"/>
                      <a:pt x="18" y="97"/>
                    </a:cubicBezTo>
                    <a:cubicBezTo>
                      <a:pt x="18" y="97"/>
                      <a:pt x="17" y="97"/>
                      <a:pt x="18" y="98"/>
                    </a:cubicBezTo>
                    <a:cubicBezTo>
                      <a:pt x="19" y="98"/>
                      <a:pt x="18" y="98"/>
                      <a:pt x="19" y="99"/>
                    </a:cubicBezTo>
                    <a:cubicBezTo>
                      <a:pt x="19" y="99"/>
                      <a:pt x="18" y="99"/>
                      <a:pt x="19" y="99"/>
                    </a:cubicBezTo>
                    <a:cubicBezTo>
                      <a:pt x="19" y="99"/>
                      <a:pt x="20" y="99"/>
                      <a:pt x="20" y="99"/>
                    </a:cubicBezTo>
                    <a:cubicBezTo>
                      <a:pt x="20" y="99"/>
                      <a:pt x="20" y="99"/>
                      <a:pt x="20" y="99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21" y="98"/>
                      <a:pt x="21" y="98"/>
                      <a:pt x="21" y="97"/>
                    </a:cubicBezTo>
                    <a:cubicBezTo>
                      <a:pt x="20" y="96"/>
                      <a:pt x="20" y="96"/>
                      <a:pt x="20" y="95"/>
                    </a:cubicBezTo>
                    <a:cubicBezTo>
                      <a:pt x="20" y="94"/>
                      <a:pt x="20" y="94"/>
                      <a:pt x="20" y="94"/>
                    </a:cubicBezTo>
                    <a:cubicBezTo>
                      <a:pt x="20" y="93"/>
                      <a:pt x="20" y="93"/>
                      <a:pt x="20" y="93"/>
                    </a:cubicBezTo>
                    <a:cubicBezTo>
                      <a:pt x="21" y="93"/>
                      <a:pt x="21" y="93"/>
                      <a:pt x="21" y="93"/>
                    </a:cubicBezTo>
                    <a:cubicBezTo>
                      <a:pt x="21" y="94"/>
                      <a:pt x="21" y="94"/>
                      <a:pt x="21" y="94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2" y="96"/>
                      <a:pt x="22" y="96"/>
                      <a:pt x="22" y="96"/>
                    </a:cubicBezTo>
                    <a:cubicBezTo>
                      <a:pt x="22" y="97"/>
                      <a:pt x="22" y="97"/>
                      <a:pt x="22" y="97"/>
                    </a:cubicBezTo>
                    <a:cubicBezTo>
                      <a:pt x="22" y="98"/>
                      <a:pt x="22" y="98"/>
                      <a:pt x="22" y="98"/>
                    </a:cubicBezTo>
                    <a:cubicBezTo>
                      <a:pt x="22" y="99"/>
                      <a:pt x="22" y="99"/>
                      <a:pt x="22" y="99"/>
                    </a:cubicBezTo>
                    <a:cubicBezTo>
                      <a:pt x="21" y="99"/>
                      <a:pt x="21" y="99"/>
                      <a:pt x="21" y="99"/>
                    </a:cubicBezTo>
                    <a:cubicBezTo>
                      <a:pt x="21" y="100"/>
                      <a:pt x="21" y="100"/>
                      <a:pt x="21" y="100"/>
                    </a:cubicBezTo>
                    <a:cubicBezTo>
                      <a:pt x="22" y="100"/>
                      <a:pt x="22" y="100"/>
                      <a:pt x="22" y="100"/>
                    </a:cubicBezTo>
                    <a:cubicBezTo>
                      <a:pt x="22" y="100"/>
                      <a:pt x="22" y="100"/>
                      <a:pt x="22" y="100"/>
                    </a:cubicBezTo>
                    <a:cubicBezTo>
                      <a:pt x="22" y="100"/>
                      <a:pt x="22" y="100"/>
                      <a:pt x="22" y="100"/>
                    </a:cubicBezTo>
                    <a:cubicBezTo>
                      <a:pt x="22" y="100"/>
                      <a:pt x="22" y="101"/>
                      <a:pt x="23" y="101"/>
                    </a:cubicBezTo>
                    <a:cubicBezTo>
                      <a:pt x="24" y="101"/>
                      <a:pt x="23" y="102"/>
                      <a:pt x="24" y="101"/>
                    </a:cubicBezTo>
                    <a:cubicBezTo>
                      <a:pt x="25" y="100"/>
                      <a:pt x="25" y="100"/>
                      <a:pt x="25" y="100"/>
                    </a:cubicBezTo>
                    <a:cubicBezTo>
                      <a:pt x="25" y="99"/>
                      <a:pt x="25" y="99"/>
                      <a:pt x="25" y="98"/>
                    </a:cubicBezTo>
                    <a:cubicBezTo>
                      <a:pt x="25" y="98"/>
                      <a:pt x="25" y="98"/>
                      <a:pt x="25" y="98"/>
                    </a:cubicBezTo>
                    <a:cubicBezTo>
                      <a:pt x="25" y="97"/>
                      <a:pt x="24" y="97"/>
                      <a:pt x="25" y="97"/>
                    </a:cubicBezTo>
                    <a:cubicBezTo>
                      <a:pt x="25" y="97"/>
                      <a:pt x="25" y="97"/>
                      <a:pt x="25" y="97"/>
                    </a:cubicBezTo>
                    <a:cubicBezTo>
                      <a:pt x="25" y="97"/>
                      <a:pt x="25" y="97"/>
                      <a:pt x="25" y="97"/>
                    </a:cubicBezTo>
                    <a:cubicBezTo>
                      <a:pt x="25" y="97"/>
                      <a:pt x="26" y="97"/>
                      <a:pt x="26" y="97"/>
                    </a:cubicBezTo>
                    <a:cubicBezTo>
                      <a:pt x="27" y="96"/>
                      <a:pt x="27" y="96"/>
                      <a:pt x="27" y="96"/>
                    </a:cubicBezTo>
                    <a:cubicBezTo>
                      <a:pt x="27" y="95"/>
                      <a:pt x="27" y="94"/>
                      <a:pt x="27" y="94"/>
                    </a:cubicBezTo>
                    <a:cubicBezTo>
                      <a:pt x="27" y="93"/>
                      <a:pt x="27" y="93"/>
                      <a:pt x="27" y="93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6" y="91"/>
                      <a:pt x="26" y="91"/>
                      <a:pt x="26" y="91"/>
                    </a:cubicBezTo>
                    <a:cubicBezTo>
                      <a:pt x="26" y="89"/>
                      <a:pt x="26" y="89"/>
                      <a:pt x="26" y="89"/>
                    </a:cubicBezTo>
                    <a:cubicBezTo>
                      <a:pt x="26" y="89"/>
                      <a:pt x="26" y="88"/>
                      <a:pt x="26" y="88"/>
                    </a:cubicBezTo>
                    <a:cubicBezTo>
                      <a:pt x="26" y="86"/>
                      <a:pt x="26" y="86"/>
                      <a:pt x="26" y="86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26" y="84"/>
                      <a:pt x="26" y="84"/>
                      <a:pt x="27" y="84"/>
                    </a:cubicBezTo>
                    <a:cubicBezTo>
                      <a:pt x="27" y="83"/>
                      <a:pt x="27" y="83"/>
                      <a:pt x="27" y="83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25" y="80"/>
                      <a:pt x="25" y="80"/>
                      <a:pt x="25" y="80"/>
                    </a:cubicBezTo>
                    <a:cubicBezTo>
                      <a:pt x="23" y="80"/>
                      <a:pt x="23" y="80"/>
                      <a:pt x="23" y="80"/>
                    </a:cubicBezTo>
                    <a:cubicBezTo>
                      <a:pt x="23" y="79"/>
                      <a:pt x="23" y="79"/>
                      <a:pt x="23" y="79"/>
                    </a:cubicBezTo>
                    <a:cubicBezTo>
                      <a:pt x="23" y="79"/>
                      <a:pt x="23" y="79"/>
                      <a:pt x="22" y="79"/>
                    </a:cubicBezTo>
                    <a:cubicBezTo>
                      <a:pt x="22" y="79"/>
                      <a:pt x="21" y="79"/>
                      <a:pt x="21" y="79"/>
                    </a:cubicBezTo>
                    <a:cubicBezTo>
                      <a:pt x="21" y="79"/>
                      <a:pt x="21" y="79"/>
                      <a:pt x="21" y="79"/>
                    </a:cubicBezTo>
                    <a:cubicBezTo>
                      <a:pt x="21" y="78"/>
                      <a:pt x="21" y="78"/>
                      <a:pt x="21" y="78"/>
                    </a:cubicBezTo>
                    <a:cubicBezTo>
                      <a:pt x="21" y="78"/>
                      <a:pt x="21" y="78"/>
                      <a:pt x="22" y="78"/>
                    </a:cubicBezTo>
                    <a:cubicBezTo>
                      <a:pt x="22" y="78"/>
                      <a:pt x="23" y="76"/>
                      <a:pt x="22" y="76"/>
                    </a:cubicBezTo>
                    <a:cubicBezTo>
                      <a:pt x="21" y="76"/>
                      <a:pt x="21" y="76"/>
                      <a:pt x="20" y="76"/>
                    </a:cubicBezTo>
                    <a:cubicBezTo>
                      <a:pt x="19" y="76"/>
                      <a:pt x="19" y="76"/>
                      <a:pt x="19" y="76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6"/>
                      <a:pt x="18" y="76"/>
                      <a:pt x="18" y="76"/>
                    </a:cubicBezTo>
                    <a:cubicBezTo>
                      <a:pt x="18" y="76"/>
                      <a:pt x="18" y="76"/>
                      <a:pt x="17" y="76"/>
                    </a:cubicBezTo>
                    <a:cubicBezTo>
                      <a:pt x="16" y="75"/>
                      <a:pt x="16" y="75"/>
                      <a:pt x="16" y="75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6" y="73"/>
                      <a:pt x="16" y="73"/>
                      <a:pt x="16" y="73"/>
                    </a:cubicBezTo>
                    <a:cubicBezTo>
                      <a:pt x="17" y="73"/>
                      <a:pt x="17" y="73"/>
                      <a:pt x="17" y="73"/>
                    </a:cubicBezTo>
                    <a:cubicBezTo>
                      <a:pt x="18" y="72"/>
                      <a:pt x="18" y="72"/>
                      <a:pt x="18" y="72"/>
                    </a:cubicBezTo>
                    <a:cubicBezTo>
                      <a:pt x="18" y="72"/>
                      <a:pt x="17" y="72"/>
                      <a:pt x="19" y="72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22" y="73"/>
                      <a:pt x="22" y="72"/>
                      <a:pt x="23" y="72"/>
                    </a:cubicBezTo>
                    <a:cubicBezTo>
                      <a:pt x="23" y="72"/>
                      <a:pt x="23" y="72"/>
                      <a:pt x="23" y="73"/>
                    </a:cubicBezTo>
                    <a:cubicBezTo>
                      <a:pt x="23" y="73"/>
                      <a:pt x="23" y="73"/>
                      <a:pt x="23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4" y="73"/>
                      <a:pt x="24" y="73"/>
                      <a:pt x="24" y="73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2"/>
                      <a:pt x="24" y="71"/>
                      <a:pt x="24" y="71"/>
                    </a:cubicBezTo>
                    <a:cubicBezTo>
                      <a:pt x="24" y="70"/>
                      <a:pt x="24" y="69"/>
                      <a:pt x="24" y="69"/>
                    </a:cubicBezTo>
                    <a:cubicBezTo>
                      <a:pt x="24" y="69"/>
                      <a:pt x="24" y="69"/>
                      <a:pt x="25" y="69"/>
                    </a:cubicBezTo>
                    <a:cubicBezTo>
                      <a:pt x="25" y="69"/>
                      <a:pt x="24" y="68"/>
                      <a:pt x="25" y="69"/>
                    </a:cubicBezTo>
                    <a:cubicBezTo>
                      <a:pt x="26" y="69"/>
                      <a:pt x="26" y="69"/>
                      <a:pt x="26" y="69"/>
                    </a:cubicBezTo>
                    <a:cubicBezTo>
                      <a:pt x="26" y="70"/>
                      <a:pt x="26" y="70"/>
                      <a:pt x="26" y="70"/>
                    </a:cubicBezTo>
                    <a:cubicBezTo>
                      <a:pt x="27" y="70"/>
                      <a:pt x="27" y="70"/>
                      <a:pt x="27" y="70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29" y="69"/>
                      <a:pt x="29" y="68"/>
                      <a:pt x="30" y="68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2" y="68"/>
                      <a:pt x="33" y="68"/>
                      <a:pt x="33" y="68"/>
                    </a:cubicBezTo>
                    <a:cubicBezTo>
                      <a:pt x="34" y="68"/>
                      <a:pt x="34" y="68"/>
                      <a:pt x="34" y="68"/>
                    </a:cubicBezTo>
                    <a:cubicBezTo>
                      <a:pt x="34" y="67"/>
                      <a:pt x="33" y="67"/>
                      <a:pt x="34" y="67"/>
                    </a:cubicBezTo>
                    <a:cubicBezTo>
                      <a:pt x="36" y="67"/>
                      <a:pt x="36" y="67"/>
                      <a:pt x="36" y="67"/>
                    </a:cubicBezTo>
                    <a:cubicBezTo>
                      <a:pt x="38" y="66"/>
                      <a:pt x="38" y="66"/>
                      <a:pt x="38" y="66"/>
                    </a:cubicBezTo>
                    <a:cubicBezTo>
                      <a:pt x="38" y="66"/>
                      <a:pt x="37" y="66"/>
                      <a:pt x="38" y="66"/>
                    </a:cubicBezTo>
                    <a:cubicBezTo>
                      <a:pt x="38" y="65"/>
                      <a:pt x="39" y="65"/>
                      <a:pt x="39" y="65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40" y="65"/>
                      <a:pt x="41" y="65"/>
                      <a:pt x="42" y="65"/>
                    </a:cubicBezTo>
                    <a:cubicBezTo>
                      <a:pt x="42" y="65"/>
                      <a:pt x="42" y="65"/>
                      <a:pt x="43" y="65"/>
                    </a:cubicBezTo>
                    <a:cubicBezTo>
                      <a:pt x="43" y="65"/>
                      <a:pt x="43" y="65"/>
                      <a:pt x="43" y="65"/>
                    </a:cubicBezTo>
                    <a:cubicBezTo>
                      <a:pt x="43" y="65"/>
                      <a:pt x="43" y="65"/>
                      <a:pt x="43" y="66"/>
                    </a:cubicBezTo>
                    <a:cubicBezTo>
                      <a:pt x="43" y="66"/>
                      <a:pt x="43" y="66"/>
                      <a:pt x="43" y="66"/>
                    </a:cubicBezTo>
                    <a:cubicBezTo>
                      <a:pt x="44" y="66"/>
                      <a:pt x="44" y="66"/>
                      <a:pt x="44" y="66"/>
                    </a:cubicBezTo>
                    <a:cubicBezTo>
                      <a:pt x="44" y="66"/>
                      <a:pt x="44" y="67"/>
                      <a:pt x="44" y="67"/>
                    </a:cubicBezTo>
                    <a:cubicBezTo>
                      <a:pt x="43" y="67"/>
                      <a:pt x="43" y="67"/>
                      <a:pt x="43" y="67"/>
                    </a:cubicBezTo>
                    <a:cubicBezTo>
                      <a:pt x="43" y="68"/>
                      <a:pt x="43" y="68"/>
                      <a:pt x="43" y="68"/>
                    </a:cubicBezTo>
                    <a:cubicBezTo>
                      <a:pt x="43" y="69"/>
                      <a:pt x="43" y="69"/>
                      <a:pt x="43" y="69"/>
                    </a:cubicBezTo>
                    <a:cubicBezTo>
                      <a:pt x="43" y="69"/>
                      <a:pt x="43" y="69"/>
                      <a:pt x="43" y="69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1" y="70"/>
                      <a:pt x="41" y="70"/>
                      <a:pt x="41" y="70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39" y="68"/>
                      <a:pt x="39" y="68"/>
                      <a:pt x="39" y="68"/>
                    </a:cubicBezTo>
                    <a:cubicBezTo>
                      <a:pt x="39" y="68"/>
                      <a:pt x="40" y="68"/>
                      <a:pt x="38" y="68"/>
                    </a:cubicBezTo>
                    <a:cubicBezTo>
                      <a:pt x="37" y="69"/>
                      <a:pt x="37" y="69"/>
                      <a:pt x="37" y="69"/>
                    </a:cubicBezTo>
                    <a:cubicBezTo>
                      <a:pt x="37" y="69"/>
                      <a:pt x="37" y="69"/>
                      <a:pt x="37" y="69"/>
                    </a:cubicBezTo>
                    <a:cubicBezTo>
                      <a:pt x="36" y="70"/>
                      <a:pt x="36" y="70"/>
                      <a:pt x="36" y="70"/>
                    </a:cubicBezTo>
                    <a:cubicBezTo>
                      <a:pt x="36" y="70"/>
                      <a:pt x="36" y="68"/>
                      <a:pt x="36" y="70"/>
                    </a:cubicBezTo>
                    <a:cubicBezTo>
                      <a:pt x="35" y="72"/>
                      <a:pt x="35" y="72"/>
                      <a:pt x="35" y="72"/>
                    </a:cubicBezTo>
                    <a:cubicBezTo>
                      <a:pt x="34" y="72"/>
                      <a:pt x="34" y="72"/>
                      <a:pt x="34" y="72"/>
                    </a:cubicBezTo>
                    <a:cubicBezTo>
                      <a:pt x="33" y="72"/>
                      <a:pt x="33" y="72"/>
                      <a:pt x="33" y="72"/>
                    </a:cubicBezTo>
                    <a:cubicBezTo>
                      <a:pt x="32" y="72"/>
                      <a:pt x="32" y="72"/>
                      <a:pt x="32" y="72"/>
                    </a:cubicBezTo>
                    <a:cubicBezTo>
                      <a:pt x="32" y="72"/>
                      <a:pt x="32" y="72"/>
                      <a:pt x="32" y="72"/>
                    </a:cubicBezTo>
                    <a:cubicBezTo>
                      <a:pt x="31" y="71"/>
                      <a:pt x="31" y="71"/>
                      <a:pt x="31" y="71"/>
                    </a:cubicBezTo>
                    <a:cubicBezTo>
                      <a:pt x="30" y="71"/>
                      <a:pt x="30" y="71"/>
                      <a:pt x="30" y="71"/>
                    </a:cubicBezTo>
                    <a:cubicBezTo>
                      <a:pt x="30" y="71"/>
                      <a:pt x="30" y="71"/>
                      <a:pt x="30" y="71"/>
                    </a:cubicBezTo>
                    <a:cubicBezTo>
                      <a:pt x="30" y="71"/>
                      <a:pt x="30" y="71"/>
                      <a:pt x="30" y="71"/>
                    </a:cubicBezTo>
                    <a:cubicBezTo>
                      <a:pt x="30" y="71"/>
                      <a:pt x="29" y="72"/>
                      <a:pt x="30" y="74"/>
                    </a:cubicBezTo>
                    <a:cubicBezTo>
                      <a:pt x="30" y="76"/>
                      <a:pt x="29" y="76"/>
                      <a:pt x="29" y="76"/>
                    </a:cubicBezTo>
                    <a:cubicBezTo>
                      <a:pt x="28" y="76"/>
                      <a:pt x="28" y="76"/>
                      <a:pt x="28" y="76"/>
                    </a:cubicBezTo>
                    <a:cubicBezTo>
                      <a:pt x="28" y="77"/>
                      <a:pt x="28" y="77"/>
                      <a:pt x="28" y="77"/>
                    </a:cubicBezTo>
                    <a:cubicBezTo>
                      <a:pt x="27" y="78"/>
                      <a:pt x="27" y="78"/>
                      <a:pt x="27" y="78"/>
                    </a:cubicBezTo>
                    <a:cubicBezTo>
                      <a:pt x="26" y="78"/>
                      <a:pt x="26" y="78"/>
                      <a:pt x="26" y="78"/>
                    </a:cubicBezTo>
                    <a:cubicBezTo>
                      <a:pt x="26" y="79"/>
                      <a:pt x="26" y="79"/>
                      <a:pt x="26" y="79"/>
                    </a:cubicBezTo>
                    <a:cubicBezTo>
                      <a:pt x="26" y="79"/>
                      <a:pt x="27" y="79"/>
                      <a:pt x="27" y="78"/>
                    </a:cubicBezTo>
                    <a:cubicBezTo>
                      <a:pt x="28" y="78"/>
                      <a:pt x="27" y="78"/>
                      <a:pt x="28" y="78"/>
                    </a:cubicBezTo>
                    <a:cubicBezTo>
                      <a:pt x="28" y="78"/>
                      <a:pt x="28" y="78"/>
                      <a:pt x="28" y="78"/>
                    </a:cubicBezTo>
                    <a:cubicBezTo>
                      <a:pt x="28" y="79"/>
                      <a:pt x="28" y="79"/>
                      <a:pt x="28" y="79"/>
                    </a:cubicBezTo>
                    <a:cubicBezTo>
                      <a:pt x="29" y="79"/>
                      <a:pt x="28" y="79"/>
                      <a:pt x="29" y="80"/>
                    </a:cubicBezTo>
                    <a:cubicBezTo>
                      <a:pt x="29" y="80"/>
                      <a:pt x="29" y="80"/>
                      <a:pt x="29" y="80"/>
                    </a:cubicBezTo>
                    <a:cubicBezTo>
                      <a:pt x="30" y="81"/>
                      <a:pt x="30" y="81"/>
                      <a:pt x="30" y="81"/>
                    </a:cubicBezTo>
                    <a:cubicBezTo>
                      <a:pt x="30" y="81"/>
                      <a:pt x="30" y="81"/>
                      <a:pt x="30" y="81"/>
                    </a:cubicBezTo>
                    <a:cubicBezTo>
                      <a:pt x="31" y="82"/>
                      <a:pt x="31" y="82"/>
                      <a:pt x="31" y="82"/>
                    </a:cubicBezTo>
                    <a:cubicBezTo>
                      <a:pt x="31" y="82"/>
                      <a:pt x="31" y="82"/>
                      <a:pt x="31" y="82"/>
                    </a:cubicBezTo>
                    <a:cubicBezTo>
                      <a:pt x="30" y="82"/>
                      <a:pt x="30" y="82"/>
                      <a:pt x="31" y="82"/>
                    </a:cubicBezTo>
                    <a:cubicBezTo>
                      <a:pt x="31" y="83"/>
                      <a:pt x="31" y="82"/>
                      <a:pt x="32" y="83"/>
                    </a:cubicBezTo>
                    <a:cubicBezTo>
                      <a:pt x="33" y="84"/>
                      <a:pt x="33" y="84"/>
                      <a:pt x="33" y="84"/>
                    </a:cubicBezTo>
                    <a:cubicBezTo>
                      <a:pt x="33" y="84"/>
                      <a:pt x="33" y="84"/>
                      <a:pt x="34" y="84"/>
                    </a:cubicBezTo>
                    <a:cubicBezTo>
                      <a:pt x="34" y="84"/>
                      <a:pt x="34" y="84"/>
                      <a:pt x="34" y="84"/>
                    </a:cubicBezTo>
                    <a:cubicBezTo>
                      <a:pt x="35" y="84"/>
                      <a:pt x="35" y="84"/>
                      <a:pt x="35" y="84"/>
                    </a:cubicBezTo>
                    <a:cubicBezTo>
                      <a:pt x="35" y="85"/>
                      <a:pt x="34" y="85"/>
                      <a:pt x="35" y="84"/>
                    </a:cubicBezTo>
                    <a:cubicBezTo>
                      <a:pt x="36" y="83"/>
                      <a:pt x="36" y="83"/>
                      <a:pt x="36" y="83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36" y="82"/>
                      <a:pt x="36" y="82"/>
                      <a:pt x="36" y="82"/>
                    </a:cubicBezTo>
                    <a:cubicBezTo>
                      <a:pt x="35" y="81"/>
                      <a:pt x="35" y="81"/>
                      <a:pt x="35" y="81"/>
                    </a:cubicBezTo>
                    <a:cubicBezTo>
                      <a:pt x="35" y="80"/>
                      <a:pt x="35" y="80"/>
                      <a:pt x="35" y="80"/>
                    </a:cubicBezTo>
                    <a:cubicBezTo>
                      <a:pt x="36" y="79"/>
                      <a:pt x="36" y="79"/>
                      <a:pt x="36" y="79"/>
                    </a:cubicBezTo>
                    <a:cubicBezTo>
                      <a:pt x="36" y="78"/>
                      <a:pt x="35" y="78"/>
                      <a:pt x="36" y="78"/>
                    </a:cubicBezTo>
                    <a:cubicBezTo>
                      <a:pt x="38" y="77"/>
                      <a:pt x="39" y="77"/>
                      <a:pt x="39" y="77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5" name="Freeform 72"/>
              <p:cNvSpPr>
                <a:spLocks/>
              </p:cNvSpPr>
              <p:nvPr/>
            </p:nvSpPr>
            <p:spPr bwMode="auto">
              <a:xfrm>
                <a:off x="7620714" y="2672240"/>
                <a:ext cx="10477" cy="12224"/>
              </a:xfrm>
              <a:custGeom>
                <a:avLst/>
                <a:gdLst>
                  <a:gd name="T0" fmla="*/ 2 w 3"/>
                  <a:gd name="T1" fmla="*/ 4 h 4"/>
                  <a:gd name="T2" fmla="*/ 3 w 3"/>
                  <a:gd name="T3" fmla="*/ 4 h 4"/>
                  <a:gd name="T4" fmla="*/ 3 w 3"/>
                  <a:gd name="T5" fmla="*/ 3 h 4"/>
                  <a:gd name="T6" fmla="*/ 3 w 3"/>
                  <a:gd name="T7" fmla="*/ 2 h 4"/>
                  <a:gd name="T8" fmla="*/ 2 w 3"/>
                  <a:gd name="T9" fmla="*/ 1 h 4"/>
                  <a:gd name="T10" fmla="*/ 1 w 3"/>
                  <a:gd name="T11" fmla="*/ 0 h 4"/>
                  <a:gd name="T12" fmla="*/ 0 w 3"/>
                  <a:gd name="T13" fmla="*/ 1 h 4"/>
                  <a:gd name="T14" fmla="*/ 2 w 3"/>
                  <a:gd name="T15" fmla="*/ 3 h 4"/>
                  <a:gd name="T16" fmla="*/ 2 w 3"/>
                  <a:gd name="T17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4">
                    <a:moveTo>
                      <a:pt x="2" y="4"/>
                    </a:moveTo>
                    <a:cubicBezTo>
                      <a:pt x="2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1" y="4"/>
                      <a:pt x="2" y="4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6" name="Freeform 73"/>
              <p:cNvSpPr>
                <a:spLocks/>
              </p:cNvSpPr>
              <p:nvPr/>
            </p:nvSpPr>
            <p:spPr bwMode="auto">
              <a:xfrm>
                <a:off x="8120141" y="3940017"/>
                <a:ext cx="108267" cy="68104"/>
              </a:xfrm>
              <a:custGeom>
                <a:avLst/>
                <a:gdLst>
                  <a:gd name="T0" fmla="*/ 7 w 35"/>
                  <a:gd name="T1" fmla="*/ 14 h 22"/>
                  <a:gd name="T2" fmla="*/ 2 w 35"/>
                  <a:gd name="T3" fmla="*/ 12 h 22"/>
                  <a:gd name="T4" fmla="*/ 0 w 35"/>
                  <a:gd name="T5" fmla="*/ 13 h 22"/>
                  <a:gd name="T6" fmla="*/ 0 w 35"/>
                  <a:gd name="T7" fmla="*/ 14 h 22"/>
                  <a:gd name="T8" fmla="*/ 1 w 35"/>
                  <a:gd name="T9" fmla="*/ 16 h 22"/>
                  <a:gd name="T10" fmla="*/ 3 w 35"/>
                  <a:gd name="T11" fmla="*/ 16 h 22"/>
                  <a:gd name="T12" fmla="*/ 8 w 35"/>
                  <a:gd name="T13" fmla="*/ 18 h 22"/>
                  <a:gd name="T14" fmla="*/ 9 w 35"/>
                  <a:gd name="T15" fmla="*/ 19 h 22"/>
                  <a:gd name="T16" fmla="*/ 12 w 35"/>
                  <a:gd name="T17" fmla="*/ 20 h 22"/>
                  <a:gd name="T18" fmla="*/ 13 w 35"/>
                  <a:gd name="T19" fmla="*/ 20 h 22"/>
                  <a:gd name="T20" fmla="*/ 19 w 35"/>
                  <a:gd name="T21" fmla="*/ 18 h 22"/>
                  <a:gd name="T22" fmla="*/ 22 w 35"/>
                  <a:gd name="T23" fmla="*/ 17 h 22"/>
                  <a:gd name="T24" fmla="*/ 26 w 35"/>
                  <a:gd name="T25" fmla="*/ 14 h 22"/>
                  <a:gd name="T26" fmla="*/ 27 w 35"/>
                  <a:gd name="T27" fmla="*/ 13 h 22"/>
                  <a:gd name="T28" fmla="*/ 28 w 35"/>
                  <a:gd name="T29" fmla="*/ 13 h 22"/>
                  <a:gd name="T30" fmla="*/ 31 w 35"/>
                  <a:gd name="T31" fmla="*/ 12 h 22"/>
                  <a:gd name="T32" fmla="*/ 31 w 35"/>
                  <a:gd name="T33" fmla="*/ 9 h 22"/>
                  <a:gd name="T34" fmla="*/ 31 w 35"/>
                  <a:gd name="T35" fmla="*/ 9 h 22"/>
                  <a:gd name="T36" fmla="*/ 33 w 35"/>
                  <a:gd name="T37" fmla="*/ 8 h 22"/>
                  <a:gd name="T38" fmla="*/ 33 w 35"/>
                  <a:gd name="T39" fmla="*/ 8 h 22"/>
                  <a:gd name="T40" fmla="*/ 35 w 35"/>
                  <a:gd name="T41" fmla="*/ 6 h 22"/>
                  <a:gd name="T42" fmla="*/ 32 w 35"/>
                  <a:gd name="T43" fmla="*/ 1 h 22"/>
                  <a:gd name="T44" fmla="*/ 30 w 35"/>
                  <a:gd name="T45" fmla="*/ 0 h 22"/>
                  <a:gd name="T46" fmla="*/ 28 w 35"/>
                  <a:gd name="T47" fmla="*/ 0 h 22"/>
                  <a:gd name="T48" fmla="*/ 28 w 35"/>
                  <a:gd name="T49" fmla="*/ 2 h 22"/>
                  <a:gd name="T50" fmla="*/ 29 w 35"/>
                  <a:gd name="T51" fmla="*/ 4 h 22"/>
                  <a:gd name="T52" fmla="*/ 28 w 35"/>
                  <a:gd name="T53" fmla="*/ 6 h 22"/>
                  <a:gd name="T54" fmla="*/ 27 w 35"/>
                  <a:gd name="T55" fmla="*/ 7 h 22"/>
                  <a:gd name="T56" fmla="*/ 24 w 35"/>
                  <a:gd name="T57" fmla="*/ 9 h 22"/>
                  <a:gd name="T58" fmla="*/ 22 w 35"/>
                  <a:gd name="T59" fmla="*/ 11 h 22"/>
                  <a:gd name="T60" fmla="*/ 22 w 35"/>
                  <a:gd name="T61" fmla="*/ 12 h 22"/>
                  <a:gd name="T62" fmla="*/ 19 w 35"/>
                  <a:gd name="T63" fmla="*/ 12 h 22"/>
                  <a:gd name="T64" fmla="*/ 17 w 35"/>
                  <a:gd name="T65" fmla="*/ 13 h 22"/>
                  <a:gd name="T66" fmla="*/ 15 w 35"/>
                  <a:gd name="T67" fmla="*/ 13 h 22"/>
                  <a:gd name="T68" fmla="*/ 11 w 35"/>
                  <a:gd name="T69" fmla="*/ 13 h 22"/>
                  <a:gd name="T70" fmla="*/ 9 w 35"/>
                  <a:gd name="T71" fmla="*/ 14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35" h="22">
                    <a:moveTo>
                      <a:pt x="9" y="14"/>
                    </a:moveTo>
                    <a:cubicBezTo>
                      <a:pt x="9" y="14"/>
                      <a:pt x="8" y="15"/>
                      <a:pt x="7" y="14"/>
                    </a:cubicBezTo>
                    <a:cubicBezTo>
                      <a:pt x="6" y="14"/>
                      <a:pt x="5" y="13"/>
                      <a:pt x="4" y="13"/>
                    </a:cubicBezTo>
                    <a:cubicBezTo>
                      <a:pt x="4" y="13"/>
                      <a:pt x="2" y="12"/>
                      <a:pt x="2" y="12"/>
                    </a:cubicBezTo>
                    <a:cubicBezTo>
                      <a:pt x="2" y="12"/>
                      <a:pt x="1" y="12"/>
                      <a:pt x="1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6"/>
                      <a:pt x="1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6"/>
                      <a:pt x="1" y="16"/>
                      <a:pt x="3" y="16"/>
                    </a:cubicBezTo>
                    <a:cubicBezTo>
                      <a:pt x="4" y="17"/>
                      <a:pt x="3" y="18"/>
                      <a:pt x="5" y="18"/>
                    </a:cubicBezTo>
                    <a:cubicBezTo>
                      <a:pt x="7" y="17"/>
                      <a:pt x="8" y="18"/>
                      <a:pt x="8" y="18"/>
                    </a:cubicBezTo>
                    <a:cubicBezTo>
                      <a:pt x="8" y="18"/>
                      <a:pt x="8" y="18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20"/>
                      <a:pt x="11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1" y="20"/>
                      <a:pt x="11" y="19"/>
                      <a:pt x="13" y="20"/>
                    </a:cubicBezTo>
                    <a:cubicBezTo>
                      <a:pt x="17" y="21"/>
                      <a:pt x="16" y="22"/>
                      <a:pt x="17" y="21"/>
                    </a:cubicBezTo>
                    <a:cubicBezTo>
                      <a:pt x="18" y="20"/>
                      <a:pt x="19" y="19"/>
                      <a:pt x="19" y="18"/>
                    </a:cubicBezTo>
                    <a:cubicBezTo>
                      <a:pt x="20" y="18"/>
                      <a:pt x="20" y="18"/>
                      <a:pt x="21" y="18"/>
                    </a:cubicBezTo>
                    <a:cubicBezTo>
                      <a:pt x="21" y="18"/>
                      <a:pt x="21" y="17"/>
                      <a:pt x="22" y="17"/>
                    </a:cubicBezTo>
                    <a:cubicBezTo>
                      <a:pt x="23" y="17"/>
                      <a:pt x="24" y="17"/>
                      <a:pt x="24" y="16"/>
                    </a:cubicBezTo>
                    <a:cubicBezTo>
                      <a:pt x="25" y="16"/>
                      <a:pt x="26" y="14"/>
                      <a:pt x="26" y="14"/>
                    </a:cubicBezTo>
                    <a:cubicBezTo>
                      <a:pt x="26" y="14"/>
                      <a:pt x="26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3"/>
                      <a:pt x="26" y="13"/>
                      <a:pt x="28" y="1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2" y="12"/>
                      <a:pt x="31" y="12"/>
                      <a:pt x="31" y="11"/>
                    </a:cubicBezTo>
                    <a:cubicBezTo>
                      <a:pt x="31" y="11"/>
                      <a:pt x="31" y="10"/>
                      <a:pt x="31" y="9"/>
                    </a:cubicBezTo>
                    <a:cubicBezTo>
                      <a:pt x="31" y="9"/>
                      <a:pt x="31" y="10"/>
                      <a:pt x="31" y="10"/>
                    </a:cubicBezTo>
                    <a:cubicBezTo>
                      <a:pt x="30" y="10"/>
                      <a:pt x="30" y="10"/>
                      <a:pt x="31" y="9"/>
                    </a:cubicBezTo>
                    <a:cubicBezTo>
                      <a:pt x="31" y="8"/>
                      <a:pt x="29" y="9"/>
                      <a:pt x="31" y="8"/>
                    </a:cubicBezTo>
                    <a:cubicBezTo>
                      <a:pt x="33" y="8"/>
                      <a:pt x="32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4" y="8"/>
                      <a:pt x="34" y="7"/>
                      <a:pt x="34" y="7"/>
                    </a:cubicBezTo>
                    <a:cubicBezTo>
                      <a:pt x="35" y="7"/>
                      <a:pt x="35" y="6"/>
                      <a:pt x="35" y="6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1"/>
                      <a:pt x="28" y="1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9" y="3"/>
                      <a:pt x="29" y="3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5"/>
                      <a:pt x="28" y="5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7"/>
                      <a:pt x="28" y="7"/>
                      <a:pt x="27" y="7"/>
                    </a:cubicBezTo>
                    <a:cubicBezTo>
                      <a:pt x="26" y="7"/>
                      <a:pt x="25" y="7"/>
                      <a:pt x="25" y="7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3" y="10"/>
                      <a:pt x="22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2"/>
                      <a:pt x="19" y="12"/>
                      <a:pt x="19" y="12"/>
                    </a:cubicBezTo>
                    <a:cubicBezTo>
                      <a:pt x="18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6" y="13"/>
                      <a:pt x="16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4" y="13"/>
                      <a:pt x="14" y="13"/>
                    </a:cubicBezTo>
                    <a:cubicBezTo>
                      <a:pt x="13" y="13"/>
                      <a:pt x="12" y="13"/>
                      <a:pt x="11" y="13"/>
                    </a:cubicBezTo>
                    <a:cubicBezTo>
                      <a:pt x="10" y="13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67" name="Freeform 75"/>
              <p:cNvSpPr>
                <a:spLocks/>
              </p:cNvSpPr>
              <p:nvPr/>
            </p:nvSpPr>
            <p:spPr bwMode="auto">
              <a:xfrm>
                <a:off x="6887289" y="3749675"/>
                <a:ext cx="12223" cy="10478"/>
              </a:xfrm>
              <a:custGeom>
                <a:avLst/>
                <a:gdLst>
                  <a:gd name="T0" fmla="*/ 3 w 4"/>
                  <a:gd name="T1" fmla="*/ 3 h 3"/>
                  <a:gd name="T2" fmla="*/ 4 w 4"/>
                  <a:gd name="T3" fmla="*/ 3 h 3"/>
                  <a:gd name="T4" fmla="*/ 4 w 4"/>
                  <a:gd name="T5" fmla="*/ 2 h 3"/>
                  <a:gd name="T6" fmla="*/ 3 w 4"/>
                  <a:gd name="T7" fmla="*/ 1 h 3"/>
                  <a:gd name="T8" fmla="*/ 2 w 4"/>
                  <a:gd name="T9" fmla="*/ 0 h 3"/>
                  <a:gd name="T10" fmla="*/ 1 w 4"/>
                  <a:gd name="T11" fmla="*/ 1 h 3"/>
                  <a:gd name="T12" fmla="*/ 1 w 4"/>
                  <a:gd name="T13" fmla="*/ 2 h 3"/>
                  <a:gd name="T14" fmla="*/ 1 w 4"/>
                  <a:gd name="T15" fmla="*/ 2 h 3"/>
                  <a:gd name="T16" fmla="*/ 2 w 4"/>
                  <a:gd name="T17" fmla="*/ 3 h 3"/>
                  <a:gd name="T18" fmla="*/ 3 w 4"/>
                  <a:gd name="T19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4" y="3"/>
                      <a:pt x="3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8" name="Freeform 87"/>
              <p:cNvSpPr>
                <a:spLocks/>
              </p:cNvSpPr>
              <p:nvPr/>
            </p:nvSpPr>
            <p:spPr bwMode="auto">
              <a:xfrm>
                <a:off x="5200411" y="1795622"/>
                <a:ext cx="48895" cy="20955"/>
              </a:xfrm>
              <a:custGeom>
                <a:avLst/>
                <a:gdLst>
                  <a:gd name="T0" fmla="*/ 4 w 16"/>
                  <a:gd name="T1" fmla="*/ 6 h 7"/>
                  <a:gd name="T2" fmla="*/ 8 w 16"/>
                  <a:gd name="T3" fmla="*/ 6 h 7"/>
                  <a:gd name="T4" fmla="*/ 11 w 16"/>
                  <a:gd name="T5" fmla="*/ 5 h 7"/>
                  <a:gd name="T6" fmla="*/ 13 w 16"/>
                  <a:gd name="T7" fmla="*/ 5 h 7"/>
                  <a:gd name="T8" fmla="*/ 14 w 16"/>
                  <a:gd name="T9" fmla="*/ 4 h 7"/>
                  <a:gd name="T10" fmla="*/ 14 w 16"/>
                  <a:gd name="T11" fmla="*/ 2 h 7"/>
                  <a:gd name="T12" fmla="*/ 9 w 16"/>
                  <a:gd name="T13" fmla="*/ 0 h 7"/>
                  <a:gd name="T14" fmla="*/ 8 w 16"/>
                  <a:gd name="T15" fmla="*/ 0 h 7"/>
                  <a:gd name="T16" fmla="*/ 4 w 16"/>
                  <a:gd name="T17" fmla="*/ 0 h 7"/>
                  <a:gd name="T18" fmla="*/ 2 w 16"/>
                  <a:gd name="T19" fmla="*/ 2 h 7"/>
                  <a:gd name="T20" fmla="*/ 1 w 16"/>
                  <a:gd name="T21" fmla="*/ 4 h 7"/>
                  <a:gd name="T22" fmla="*/ 4 w 16"/>
                  <a:gd name="T23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6" h="7">
                    <a:moveTo>
                      <a:pt x="4" y="6"/>
                    </a:moveTo>
                    <a:cubicBezTo>
                      <a:pt x="7" y="6"/>
                      <a:pt x="6" y="7"/>
                      <a:pt x="8" y="6"/>
                    </a:cubicBezTo>
                    <a:cubicBezTo>
                      <a:pt x="10" y="5"/>
                      <a:pt x="9" y="6"/>
                      <a:pt x="11" y="5"/>
                    </a:cubicBezTo>
                    <a:cubicBezTo>
                      <a:pt x="12" y="5"/>
                      <a:pt x="13" y="5"/>
                      <a:pt x="13" y="5"/>
                    </a:cubicBezTo>
                    <a:cubicBezTo>
                      <a:pt x="14" y="5"/>
                      <a:pt x="14" y="5"/>
                      <a:pt x="14" y="4"/>
                    </a:cubicBezTo>
                    <a:cubicBezTo>
                      <a:pt x="14" y="2"/>
                      <a:pt x="16" y="3"/>
                      <a:pt x="14" y="2"/>
                    </a:cubicBezTo>
                    <a:cubicBezTo>
                      <a:pt x="11" y="1"/>
                      <a:pt x="9" y="0"/>
                      <a:pt x="9" y="0"/>
                    </a:cubicBezTo>
                    <a:cubicBezTo>
                      <a:pt x="9" y="0"/>
                      <a:pt x="10" y="0"/>
                      <a:pt x="8" y="0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2" y="3"/>
                      <a:pt x="0" y="2"/>
                      <a:pt x="1" y="4"/>
                    </a:cubicBezTo>
                    <a:cubicBezTo>
                      <a:pt x="3" y="5"/>
                      <a:pt x="1" y="6"/>
                      <a:pt x="4" y="6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69" name="Freeform 88"/>
              <p:cNvSpPr>
                <a:spLocks/>
              </p:cNvSpPr>
              <p:nvPr/>
            </p:nvSpPr>
            <p:spPr bwMode="auto">
              <a:xfrm>
                <a:off x="5237083" y="1612265"/>
                <a:ext cx="258445" cy="160655"/>
              </a:xfrm>
              <a:custGeom>
                <a:avLst/>
                <a:gdLst>
                  <a:gd name="T0" fmla="*/ 3 w 83"/>
                  <a:gd name="T1" fmla="*/ 42 h 52"/>
                  <a:gd name="T2" fmla="*/ 8 w 83"/>
                  <a:gd name="T3" fmla="*/ 42 h 52"/>
                  <a:gd name="T4" fmla="*/ 8 w 83"/>
                  <a:gd name="T5" fmla="*/ 43 h 52"/>
                  <a:gd name="T6" fmla="*/ 12 w 83"/>
                  <a:gd name="T7" fmla="*/ 45 h 52"/>
                  <a:gd name="T8" fmla="*/ 13 w 83"/>
                  <a:gd name="T9" fmla="*/ 46 h 52"/>
                  <a:gd name="T10" fmla="*/ 14 w 83"/>
                  <a:gd name="T11" fmla="*/ 42 h 52"/>
                  <a:gd name="T12" fmla="*/ 15 w 83"/>
                  <a:gd name="T13" fmla="*/ 44 h 52"/>
                  <a:gd name="T14" fmla="*/ 18 w 83"/>
                  <a:gd name="T15" fmla="*/ 45 h 52"/>
                  <a:gd name="T16" fmla="*/ 17 w 83"/>
                  <a:gd name="T17" fmla="*/ 46 h 52"/>
                  <a:gd name="T18" fmla="*/ 20 w 83"/>
                  <a:gd name="T19" fmla="*/ 48 h 52"/>
                  <a:gd name="T20" fmla="*/ 23 w 83"/>
                  <a:gd name="T21" fmla="*/ 49 h 52"/>
                  <a:gd name="T22" fmla="*/ 27 w 83"/>
                  <a:gd name="T23" fmla="*/ 49 h 52"/>
                  <a:gd name="T24" fmla="*/ 31 w 83"/>
                  <a:gd name="T25" fmla="*/ 50 h 52"/>
                  <a:gd name="T26" fmla="*/ 33 w 83"/>
                  <a:gd name="T27" fmla="*/ 49 h 52"/>
                  <a:gd name="T28" fmla="*/ 37 w 83"/>
                  <a:gd name="T29" fmla="*/ 50 h 52"/>
                  <a:gd name="T30" fmla="*/ 40 w 83"/>
                  <a:gd name="T31" fmla="*/ 49 h 52"/>
                  <a:gd name="T32" fmla="*/ 24 w 83"/>
                  <a:gd name="T33" fmla="*/ 36 h 52"/>
                  <a:gd name="T34" fmla="*/ 24 w 83"/>
                  <a:gd name="T35" fmla="*/ 34 h 52"/>
                  <a:gd name="T36" fmla="*/ 25 w 83"/>
                  <a:gd name="T37" fmla="*/ 31 h 52"/>
                  <a:gd name="T38" fmla="*/ 24 w 83"/>
                  <a:gd name="T39" fmla="*/ 27 h 52"/>
                  <a:gd name="T40" fmla="*/ 29 w 83"/>
                  <a:gd name="T41" fmla="*/ 26 h 52"/>
                  <a:gd name="T42" fmla="*/ 32 w 83"/>
                  <a:gd name="T43" fmla="*/ 24 h 52"/>
                  <a:gd name="T44" fmla="*/ 30 w 83"/>
                  <a:gd name="T45" fmla="*/ 23 h 52"/>
                  <a:gd name="T46" fmla="*/ 33 w 83"/>
                  <a:gd name="T47" fmla="*/ 23 h 52"/>
                  <a:gd name="T48" fmla="*/ 34 w 83"/>
                  <a:gd name="T49" fmla="*/ 20 h 52"/>
                  <a:gd name="T50" fmla="*/ 35 w 83"/>
                  <a:gd name="T51" fmla="*/ 19 h 52"/>
                  <a:gd name="T52" fmla="*/ 40 w 83"/>
                  <a:gd name="T53" fmla="*/ 18 h 52"/>
                  <a:gd name="T54" fmla="*/ 45 w 83"/>
                  <a:gd name="T55" fmla="*/ 14 h 52"/>
                  <a:gd name="T56" fmla="*/ 51 w 83"/>
                  <a:gd name="T57" fmla="*/ 12 h 52"/>
                  <a:gd name="T58" fmla="*/ 62 w 83"/>
                  <a:gd name="T59" fmla="*/ 10 h 52"/>
                  <a:gd name="T60" fmla="*/ 75 w 83"/>
                  <a:gd name="T61" fmla="*/ 7 h 52"/>
                  <a:gd name="T62" fmla="*/ 81 w 83"/>
                  <a:gd name="T63" fmla="*/ 6 h 52"/>
                  <a:gd name="T64" fmla="*/ 83 w 83"/>
                  <a:gd name="T65" fmla="*/ 4 h 52"/>
                  <a:gd name="T66" fmla="*/ 79 w 83"/>
                  <a:gd name="T67" fmla="*/ 1 h 52"/>
                  <a:gd name="T68" fmla="*/ 71 w 83"/>
                  <a:gd name="T69" fmla="*/ 1 h 52"/>
                  <a:gd name="T70" fmla="*/ 58 w 83"/>
                  <a:gd name="T71" fmla="*/ 6 h 52"/>
                  <a:gd name="T72" fmla="*/ 44 w 83"/>
                  <a:gd name="T73" fmla="*/ 6 h 52"/>
                  <a:gd name="T74" fmla="*/ 32 w 83"/>
                  <a:gd name="T75" fmla="*/ 9 h 52"/>
                  <a:gd name="T76" fmla="*/ 28 w 83"/>
                  <a:gd name="T77" fmla="*/ 10 h 52"/>
                  <a:gd name="T78" fmla="*/ 24 w 83"/>
                  <a:gd name="T79" fmla="*/ 13 h 52"/>
                  <a:gd name="T80" fmla="*/ 21 w 83"/>
                  <a:gd name="T81" fmla="*/ 14 h 52"/>
                  <a:gd name="T82" fmla="*/ 16 w 83"/>
                  <a:gd name="T83" fmla="*/ 14 h 52"/>
                  <a:gd name="T84" fmla="*/ 18 w 83"/>
                  <a:gd name="T85" fmla="*/ 17 h 52"/>
                  <a:gd name="T86" fmla="*/ 14 w 83"/>
                  <a:gd name="T87" fmla="*/ 22 h 52"/>
                  <a:gd name="T88" fmla="*/ 11 w 83"/>
                  <a:gd name="T89" fmla="*/ 24 h 52"/>
                  <a:gd name="T90" fmla="*/ 10 w 83"/>
                  <a:gd name="T91" fmla="*/ 26 h 52"/>
                  <a:gd name="T92" fmla="*/ 14 w 83"/>
                  <a:gd name="T93" fmla="*/ 29 h 52"/>
                  <a:gd name="T94" fmla="*/ 8 w 83"/>
                  <a:gd name="T95" fmla="*/ 30 h 52"/>
                  <a:gd name="T96" fmla="*/ 4 w 83"/>
                  <a:gd name="T97" fmla="*/ 33 h 52"/>
                  <a:gd name="T98" fmla="*/ 8 w 83"/>
                  <a:gd name="T99" fmla="*/ 35 h 52"/>
                  <a:gd name="T100" fmla="*/ 8 w 83"/>
                  <a:gd name="T101" fmla="*/ 37 h 52"/>
                  <a:gd name="T102" fmla="*/ 3 w 83"/>
                  <a:gd name="T103" fmla="*/ 38 h 52"/>
                  <a:gd name="T104" fmla="*/ 1 w 83"/>
                  <a:gd name="T105" fmla="*/ 39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3" h="52">
                    <a:moveTo>
                      <a:pt x="1" y="39"/>
                    </a:moveTo>
                    <a:cubicBezTo>
                      <a:pt x="1" y="40"/>
                      <a:pt x="1" y="40"/>
                      <a:pt x="2" y="40"/>
                    </a:cubicBezTo>
                    <a:cubicBezTo>
                      <a:pt x="2" y="41"/>
                      <a:pt x="2" y="41"/>
                      <a:pt x="3" y="42"/>
                    </a:cubicBezTo>
                    <a:cubicBezTo>
                      <a:pt x="4" y="43"/>
                      <a:pt x="3" y="42"/>
                      <a:pt x="4" y="42"/>
                    </a:cubicBezTo>
                    <a:cubicBezTo>
                      <a:pt x="5" y="42"/>
                      <a:pt x="6" y="42"/>
                      <a:pt x="6" y="42"/>
                    </a:cubicBezTo>
                    <a:cubicBezTo>
                      <a:pt x="7" y="42"/>
                      <a:pt x="8" y="42"/>
                      <a:pt x="8" y="42"/>
                    </a:cubicBezTo>
                    <a:cubicBezTo>
                      <a:pt x="9" y="42"/>
                      <a:pt x="9" y="42"/>
                      <a:pt x="9" y="42"/>
                    </a:cubicBezTo>
                    <a:cubicBezTo>
                      <a:pt x="9" y="42"/>
                      <a:pt x="9" y="43"/>
                      <a:pt x="9" y="43"/>
                    </a:cubicBezTo>
                    <a:cubicBezTo>
                      <a:pt x="8" y="43"/>
                      <a:pt x="8" y="43"/>
                      <a:pt x="8" y="43"/>
                    </a:cubicBezTo>
                    <a:cubicBezTo>
                      <a:pt x="8" y="43"/>
                      <a:pt x="8" y="43"/>
                      <a:pt x="8" y="44"/>
                    </a:cubicBezTo>
                    <a:cubicBezTo>
                      <a:pt x="8" y="44"/>
                      <a:pt x="9" y="44"/>
                      <a:pt x="9" y="44"/>
                    </a:cubicBezTo>
                    <a:cubicBezTo>
                      <a:pt x="10" y="45"/>
                      <a:pt x="12" y="45"/>
                      <a:pt x="12" y="45"/>
                    </a:cubicBezTo>
                    <a:cubicBezTo>
                      <a:pt x="12" y="45"/>
                      <a:pt x="12" y="46"/>
                      <a:pt x="12" y="46"/>
                    </a:cubicBezTo>
                    <a:cubicBezTo>
                      <a:pt x="12" y="47"/>
                      <a:pt x="13" y="47"/>
                      <a:pt x="13" y="46"/>
                    </a:cubicBezTo>
                    <a:cubicBezTo>
                      <a:pt x="14" y="46"/>
                      <a:pt x="13" y="46"/>
                      <a:pt x="13" y="46"/>
                    </a:cubicBezTo>
                    <a:cubicBezTo>
                      <a:pt x="13" y="46"/>
                      <a:pt x="13" y="44"/>
                      <a:pt x="12" y="43"/>
                    </a:cubicBezTo>
                    <a:cubicBezTo>
                      <a:pt x="11" y="42"/>
                      <a:pt x="12" y="42"/>
                      <a:pt x="12" y="42"/>
                    </a:cubicBezTo>
                    <a:cubicBezTo>
                      <a:pt x="14" y="42"/>
                      <a:pt x="14" y="42"/>
                      <a:pt x="14" y="42"/>
                    </a:cubicBezTo>
                    <a:cubicBezTo>
                      <a:pt x="14" y="42"/>
                      <a:pt x="14" y="43"/>
                      <a:pt x="14" y="43"/>
                    </a:cubicBezTo>
                    <a:cubicBezTo>
                      <a:pt x="15" y="44"/>
                      <a:pt x="14" y="44"/>
                      <a:pt x="14" y="44"/>
                    </a:cubicBezTo>
                    <a:cubicBezTo>
                      <a:pt x="15" y="44"/>
                      <a:pt x="15" y="44"/>
                      <a:pt x="15" y="44"/>
                    </a:cubicBezTo>
                    <a:cubicBezTo>
                      <a:pt x="16" y="44"/>
                      <a:pt x="16" y="44"/>
                      <a:pt x="16" y="44"/>
                    </a:cubicBezTo>
                    <a:cubicBezTo>
                      <a:pt x="17" y="44"/>
                      <a:pt x="17" y="44"/>
                      <a:pt x="17" y="44"/>
                    </a:cubicBezTo>
                    <a:cubicBezTo>
                      <a:pt x="17" y="44"/>
                      <a:pt x="18" y="44"/>
                      <a:pt x="18" y="45"/>
                    </a:cubicBezTo>
                    <a:cubicBezTo>
                      <a:pt x="19" y="45"/>
                      <a:pt x="19" y="45"/>
                      <a:pt x="18" y="45"/>
                    </a:cubicBezTo>
                    <a:cubicBezTo>
                      <a:pt x="18" y="45"/>
                      <a:pt x="18" y="45"/>
                      <a:pt x="17" y="45"/>
                    </a:cubicBezTo>
                    <a:cubicBezTo>
                      <a:pt x="17" y="46"/>
                      <a:pt x="17" y="45"/>
                      <a:pt x="17" y="46"/>
                    </a:cubicBezTo>
                    <a:cubicBezTo>
                      <a:pt x="17" y="46"/>
                      <a:pt x="17" y="47"/>
                      <a:pt x="17" y="48"/>
                    </a:cubicBezTo>
                    <a:cubicBezTo>
                      <a:pt x="17" y="48"/>
                      <a:pt x="18" y="48"/>
                      <a:pt x="19" y="48"/>
                    </a:cubicBezTo>
                    <a:cubicBezTo>
                      <a:pt x="19" y="48"/>
                      <a:pt x="20" y="48"/>
                      <a:pt x="20" y="48"/>
                    </a:cubicBezTo>
                    <a:cubicBezTo>
                      <a:pt x="22" y="48"/>
                      <a:pt x="20" y="48"/>
                      <a:pt x="20" y="48"/>
                    </a:cubicBezTo>
                    <a:cubicBezTo>
                      <a:pt x="21" y="49"/>
                      <a:pt x="21" y="49"/>
                      <a:pt x="21" y="49"/>
                    </a:cubicBezTo>
                    <a:cubicBezTo>
                      <a:pt x="23" y="49"/>
                      <a:pt x="23" y="49"/>
                      <a:pt x="23" y="49"/>
                    </a:cubicBezTo>
                    <a:cubicBezTo>
                      <a:pt x="23" y="49"/>
                      <a:pt x="24" y="49"/>
                      <a:pt x="25" y="49"/>
                    </a:cubicBezTo>
                    <a:cubicBezTo>
                      <a:pt x="25" y="49"/>
                      <a:pt x="26" y="49"/>
                      <a:pt x="26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9"/>
                      <a:pt x="28" y="50"/>
                      <a:pt x="29" y="50"/>
                    </a:cubicBezTo>
                    <a:cubicBezTo>
                      <a:pt x="30" y="51"/>
                      <a:pt x="31" y="50"/>
                      <a:pt x="31" y="50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34" y="49"/>
                      <a:pt x="34" y="49"/>
                      <a:pt x="33" y="49"/>
                    </a:cubicBezTo>
                    <a:cubicBezTo>
                      <a:pt x="33" y="50"/>
                      <a:pt x="33" y="50"/>
                      <a:pt x="33" y="49"/>
                    </a:cubicBezTo>
                    <a:cubicBezTo>
                      <a:pt x="34" y="49"/>
                      <a:pt x="34" y="49"/>
                      <a:pt x="34" y="49"/>
                    </a:cubicBezTo>
                    <a:cubicBezTo>
                      <a:pt x="34" y="49"/>
                      <a:pt x="35" y="49"/>
                      <a:pt x="35" y="49"/>
                    </a:cubicBezTo>
                    <a:cubicBezTo>
                      <a:pt x="36" y="49"/>
                      <a:pt x="36" y="49"/>
                      <a:pt x="37" y="50"/>
                    </a:cubicBezTo>
                    <a:cubicBezTo>
                      <a:pt x="37" y="50"/>
                      <a:pt x="38" y="50"/>
                      <a:pt x="40" y="51"/>
                    </a:cubicBezTo>
                    <a:cubicBezTo>
                      <a:pt x="42" y="52"/>
                      <a:pt x="41" y="51"/>
                      <a:pt x="42" y="50"/>
                    </a:cubicBezTo>
                    <a:cubicBezTo>
                      <a:pt x="44" y="49"/>
                      <a:pt x="45" y="49"/>
                      <a:pt x="40" y="49"/>
                    </a:cubicBezTo>
                    <a:cubicBezTo>
                      <a:pt x="35" y="48"/>
                      <a:pt x="25" y="40"/>
                      <a:pt x="25" y="40"/>
                    </a:cubicBezTo>
                    <a:cubicBezTo>
                      <a:pt x="25" y="40"/>
                      <a:pt x="24" y="40"/>
                      <a:pt x="24" y="39"/>
                    </a:cubicBezTo>
                    <a:cubicBezTo>
                      <a:pt x="24" y="38"/>
                      <a:pt x="23" y="38"/>
                      <a:pt x="24" y="36"/>
                    </a:cubicBezTo>
                    <a:cubicBezTo>
                      <a:pt x="24" y="35"/>
                      <a:pt x="24" y="36"/>
                      <a:pt x="24" y="36"/>
                    </a:cubicBezTo>
                    <a:cubicBezTo>
                      <a:pt x="24" y="36"/>
                      <a:pt x="24" y="36"/>
                      <a:pt x="24" y="36"/>
                    </a:cubicBezTo>
                    <a:cubicBezTo>
                      <a:pt x="24" y="35"/>
                      <a:pt x="24" y="35"/>
                      <a:pt x="24" y="34"/>
                    </a:cubicBezTo>
                    <a:cubicBezTo>
                      <a:pt x="24" y="33"/>
                      <a:pt x="24" y="33"/>
                      <a:pt x="23" y="33"/>
                    </a:cubicBezTo>
                    <a:cubicBezTo>
                      <a:pt x="22" y="32"/>
                      <a:pt x="23" y="33"/>
                      <a:pt x="22" y="32"/>
                    </a:cubicBezTo>
                    <a:cubicBezTo>
                      <a:pt x="21" y="31"/>
                      <a:pt x="23" y="31"/>
                      <a:pt x="25" y="31"/>
                    </a:cubicBezTo>
                    <a:cubicBezTo>
                      <a:pt x="26" y="31"/>
                      <a:pt x="26" y="31"/>
                      <a:pt x="29" y="29"/>
                    </a:cubicBezTo>
                    <a:cubicBezTo>
                      <a:pt x="32" y="27"/>
                      <a:pt x="28" y="29"/>
                      <a:pt x="28" y="29"/>
                    </a:cubicBezTo>
                    <a:cubicBezTo>
                      <a:pt x="28" y="29"/>
                      <a:pt x="27" y="29"/>
                      <a:pt x="24" y="27"/>
                    </a:cubicBezTo>
                    <a:cubicBezTo>
                      <a:pt x="21" y="26"/>
                      <a:pt x="22" y="26"/>
                      <a:pt x="24" y="26"/>
                    </a:cubicBezTo>
                    <a:cubicBezTo>
                      <a:pt x="25" y="26"/>
                      <a:pt x="25" y="26"/>
                      <a:pt x="26" y="26"/>
                    </a:cubicBezTo>
                    <a:cubicBezTo>
                      <a:pt x="27" y="26"/>
                      <a:pt x="28" y="26"/>
                      <a:pt x="29" y="26"/>
                    </a:cubicBezTo>
                    <a:cubicBezTo>
                      <a:pt x="29" y="26"/>
                      <a:pt x="30" y="26"/>
                      <a:pt x="30" y="26"/>
                    </a:cubicBezTo>
                    <a:cubicBezTo>
                      <a:pt x="31" y="26"/>
                      <a:pt x="30" y="26"/>
                      <a:pt x="31" y="26"/>
                    </a:cubicBezTo>
                    <a:cubicBezTo>
                      <a:pt x="33" y="25"/>
                      <a:pt x="31" y="26"/>
                      <a:pt x="32" y="24"/>
                    </a:cubicBezTo>
                    <a:cubicBezTo>
                      <a:pt x="32" y="24"/>
                      <a:pt x="32" y="23"/>
                      <a:pt x="31" y="24"/>
                    </a:cubicBezTo>
                    <a:cubicBezTo>
                      <a:pt x="30" y="24"/>
                      <a:pt x="29" y="24"/>
                      <a:pt x="28" y="24"/>
                    </a:cubicBezTo>
                    <a:cubicBezTo>
                      <a:pt x="27" y="23"/>
                      <a:pt x="29" y="23"/>
                      <a:pt x="30" y="23"/>
                    </a:cubicBezTo>
                    <a:cubicBezTo>
                      <a:pt x="30" y="23"/>
                      <a:pt x="31" y="23"/>
                      <a:pt x="32" y="23"/>
                    </a:cubicBezTo>
                    <a:cubicBezTo>
                      <a:pt x="32" y="23"/>
                      <a:pt x="33" y="23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4" y="23"/>
                      <a:pt x="34" y="22"/>
                      <a:pt x="36" y="21"/>
                    </a:cubicBezTo>
                    <a:cubicBezTo>
                      <a:pt x="37" y="20"/>
                      <a:pt x="36" y="21"/>
                      <a:pt x="36" y="21"/>
                    </a:cubicBezTo>
                    <a:cubicBezTo>
                      <a:pt x="36" y="21"/>
                      <a:pt x="35" y="20"/>
                      <a:pt x="34" y="20"/>
                    </a:cubicBezTo>
                    <a:cubicBezTo>
                      <a:pt x="32" y="20"/>
                      <a:pt x="32" y="19"/>
                      <a:pt x="32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4" y="19"/>
                      <a:pt x="34" y="19"/>
                      <a:pt x="35" y="19"/>
                    </a:cubicBezTo>
                    <a:cubicBezTo>
                      <a:pt x="35" y="19"/>
                      <a:pt x="36" y="18"/>
                      <a:pt x="38" y="18"/>
                    </a:cubicBezTo>
                    <a:cubicBezTo>
                      <a:pt x="40" y="17"/>
                      <a:pt x="38" y="18"/>
                      <a:pt x="39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1" y="18"/>
                      <a:pt x="41" y="18"/>
                      <a:pt x="43" y="16"/>
                    </a:cubicBezTo>
                    <a:cubicBezTo>
                      <a:pt x="45" y="15"/>
                      <a:pt x="44" y="16"/>
                      <a:pt x="44" y="15"/>
                    </a:cubicBezTo>
                    <a:cubicBezTo>
                      <a:pt x="44" y="14"/>
                      <a:pt x="44" y="14"/>
                      <a:pt x="45" y="14"/>
                    </a:cubicBezTo>
                    <a:cubicBezTo>
                      <a:pt x="45" y="14"/>
                      <a:pt x="46" y="14"/>
                      <a:pt x="47" y="14"/>
                    </a:cubicBezTo>
                    <a:cubicBezTo>
                      <a:pt x="47" y="14"/>
                      <a:pt x="48" y="13"/>
                      <a:pt x="50" y="13"/>
                    </a:cubicBezTo>
                    <a:cubicBezTo>
                      <a:pt x="51" y="12"/>
                      <a:pt x="51" y="12"/>
                      <a:pt x="51" y="12"/>
                    </a:cubicBezTo>
                    <a:cubicBezTo>
                      <a:pt x="52" y="12"/>
                      <a:pt x="52" y="12"/>
                      <a:pt x="53" y="12"/>
                    </a:cubicBezTo>
                    <a:cubicBezTo>
                      <a:pt x="56" y="12"/>
                      <a:pt x="55" y="11"/>
                      <a:pt x="59" y="11"/>
                    </a:cubicBezTo>
                    <a:cubicBezTo>
                      <a:pt x="62" y="11"/>
                      <a:pt x="60" y="11"/>
                      <a:pt x="62" y="10"/>
                    </a:cubicBezTo>
                    <a:cubicBezTo>
                      <a:pt x="64" y="10"/>
                      <a:pt x="63" y="10"/>
                      <a:pt x="69" y="9"/>
                    </a:cubicBezTo>
                    <a:cubicBezTo>
                      <a:pt x="75" y="8"/>
                      <a:pt x="71" y="8"/>
                      <a:pt x="73" y="8"/>
                    </a:cubicBezTo>
                    <a:cubicBezTo>
                      <a:pt x="75" y="7"/>
                      <a:pt x="74" y="7"/>
                      <a:pt x="75" y="7"/>
                    </a:cubicBezTo>
                    <a:cubicBezTo>
                      <a:pt x="76" y="7"/>
                      <a:pt x="76" y="7"/>
                      <a:pt x="77" y="7"/>
                    </a:cubicBezTo>
                    <a:cubicBezTo>
                      <a:pt x="79" y="7"/>
                      <a:pt x="78" y="7"/>
                      <a:pt x="80" y="6"/>
                    </a:cubicBezTo>
                    <a:cubicBezTo>
                      <a:pt x="81" y="6"/>
                      <a:pt x="81" y="6"/>
                      <a:pt x="81" y="6"/>
                    </a:cubicBezTo>
                    <a:cubicBezTo>
                      <a:pt x="81" y="6"/>
                      <a:pt x="81" y="6"/>
                      <a:pt x="82" y="6"/>
                    </a:cubicBezTo>
                    <a:cubicBezTo>
                      <a:pt x="83" y="6"/>
                      <a:pt x="82" y="6"/>
                      <a:pt x="82" y="5"/>
                    </a:cubicBezTo>
                    <a:cubicBezTo>
                      <a:pt x="83" y="4"/>
                      <a:pt x="83" y="4"/>
                      <a:pt x="83" y="4"/>
                    </a:cubicBezTo>
                    <a:cubicBezTo>
                      <a:pt x="83" y="4"/>
                      <a:pt x="82" y="5"/>
                      <a:pt x="82" y="4"/>
                    </a:cubicBezTo>
                    <a:cubicBezTo>
                      <a:pt x="82" y="4"/>
                      <a:pt x="82" y="3"/>
                      <a:pt x="82" y="3"/>
                    </a:cubicBezTo>
                    <a:cubicBezTo>
                      <a:pt x="82" y="3"/>
                      <a:pt x="82" y="3"/>
                      <a:pt x="79" y="1"/>
                    </a:cubicBezTo>
                    <a:cubicBezTo>
                      <a:pt x="77" y="0"/>
                      <a:pt x="76" y="0"/>
                      <a:pt x="75" y="1"/>
                    </a:cubicBezTo>
                    <a:cubicBezTo>
                      <a:pt x="74" y="1"/>
                      <a:pt x="73" y="1"/>
                      <a:pt x="72" y="1"/>
                    </a:cubicBezTo>
                    <a:cubicBezTo>
                      <a:pt x="70" y="0"/>
                      <a:pt x="71" y="1"/>
                      <a:pt x="71" y="1"/>
                    </a:cubicBezTo>
                    <a:cubicBezTo>
                      <a:pt x="70" y="1"/>
                      <a:pt x="69" y="1"/>
                      <a:pt x="68" y="2"/>
                    </a:cubicBezTo>
                    <a:cubicBezTo>
                      <a:pt x="67" y="3"/>
                      <a:pt x="67" y="3"/>
                      <a:pt x="63" y="4"/>
                    </a:cubicBezTo>
                    <a:cubicBezTo>
                      <a:pt x="59" y="5"/>
                      <a:pt x="60" y="5"/>
                      <a:pt x="58" y="6"/>
                    </a:cubicBezTo>
                    <a:cubicBezTo>
                      <a:pt x="56" y="6"/>
                      <a:pt x="57" y="6"/>
                      <a:pt x="51" y="6"/>
                    </a:cubicBezTo>
                    <a:cubicBezTo>
                      <a:pt x="45" y="7"/>
                      <a:pt x="51" y="6"/>
                      <a:pt x="47" y="6"/>
                    </a:cubicBezTo>
                    <a:cubicBezTo>
                      <a:pt x="44" y="6"/>
                      <a:pt x="46" y="6"/>
                      <a:pt x="44" y="6"/>
                    </a:cubicBezTo>
                    <a:cubicBezTo>
                      <a:pt x="42" y="6"/>
                      <a:pt x="43" y="7"/>
                      <a:pt x="42" y="7"/>
                    </a:cubicBezTo>
                    <a:cubicBezTo>
                      <a:pt x="40" y="7"/>
                      <a:pt x="37" y="7"/>
                      <a:pt x="34" y="9"/>
                    </a:cubicBezTo>
                    <a:cubicBezTo>
                      <a:pt x="31" y="10"/>
                      <a:pt x="32" y="9"/>
                      <a:pt x="32" y="9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1" y="10"/>
                      <a:pt x="30" y="10"/>
                      <a:pt x="30" y="10"/>
                    </a:cubicBezTo>
                    <a:cubicBezTo>
                      <a:pt x="30" y="9"/>
                      <a:pt x="29" y="9"/>
                      <a:pt x="28" y="10"/>
                    </a:cubicBezTo>
                    <a:cubicBezTo>
                      <a:pt x="27" y="10"/>
                      <a:pt x="28" y="10"/>
                      <a:pt x="27" y="10"/>
                    </a:cubicBezTo>
                    <a:cubicBezTo>
                      <a:pt x="25" y="11"/>
                      <a:pt x="26" y="11"/>
                      <a:pt x="25" y="12"/>
                    </a:cubicBezTo>
                    <a:cubicBezTo>
                      <a:pt x="24" y="12"/>
                      <a:pt x="25" y="12"/>
                      <a:pt x="24" y="13"/>
                    </a:cubicBezTo>
                    <a:cubicBezTo>
                      <a:pt x="23" y="13"/>
                      <a:pt x="23" y="13"/>
                      <a:pt x="23" y="13"/>
                    </a:cubicBezTo>
                    <a:cubicBezTo>
                      <a:pt x="23" y="13"/>
                      <a:pt x="24" y="13"/>
                      <a:pt x="23" y="14"/>
                    </a:cubicBezTo>
                    <a:cubicBezTo>
                      <a:pt x="23" y="15"/>
                      <a:pt x="21" y="14"/>
                      <a:pt x="21" y="14"/>
                    </a:cubicBezTo>
                    <a:cubicBezTo>
                      <a:pt x="21" y="14"/>
                      <a:pt x="21" y="14"/>
                      <a:pt x="20" y="14"/>
                    </a:cubicBezTo>
                    <a:cubicBezTo>
                      <a:pt x="19" y="15"/>
                      <a:pt x="20" y="14"/>
                      <a:pt x="17" y="14"/>
                    </a:cubicBezTo>
                    <a:cubicBezTo>
                      <a:pt x="14" y="14"/>
                      <a:pt x="17" y="14"/>
                      <a:pt x="16" y="14"/>
                    </a:cubicBezTo>
                    <a:cubicBezTo>
                      <a:pt x="15" y="14"/>
                      <a:pt x="15" y="14"/>
                      <a:pt x="15" y="15"/>
                    </a:cubicBezTo>
                    <a:cubicBezTo>
                      <a:pt x="15" y="15"/>
                      <a:pt x="17" y="16"/>
                      <a:pt x="17" y="16"/>
                    </a:cubicBezTo>
                    <a:cubicBezTo>
                      <a:pt x="18" y="16"/>
                      <a:pt x="18" y="16"/>
                      <a:pt x="18" y="17"/>
                    </a:cubicBezTo>
                    <a:cubicBezTo>
                      <a:pt x="18" y="17"/>
                      <a:pt x="18" y="17"/>
                      <a:pt x="18" y="19"/>
                    </a:cubicBezTo>
                    <a:cubicBezTo>
                      <a:pt x="18" y="21"/>
                      <a:pt x="18" y="20"/>
                      <a:pt x="16" y="21"/>
                    </a:cubicBezTo>
                    <a:cubicBezTo>
                      <a:pt x="13" y="22"/>
                      <a:pt x="16" y="21"/>
                      <a:pt x="14" y="22"/>
                    </a:cubicBezTo>
                    <a:cubicBezTo>
                      <a:pt x="12" y="23"/>
                      <a:pt x="14" y="22"/>
                      <a:pt x="13" y="23"/>
                    </a:cubicBezTo>
                    <a:cubicBezTo>
                      <a:pt x="13" y="24"/>
                      <a:pt x="13" y="24"/>
                      <a:pt x="12" y="24"/>
                    </a:cubicBezTo>
                    <a:cubicBezTo>
                      <a:pt x="12" y="24"/>
                      <a:pt x="12" y="24"/>
                      <a:pt x="11" y="24"/>
                    </a:cubicBezTo>
                    <a:cubicBezTo>
                      <a:pt x="10" y="24"/>
                      <a:pt x="8" y="24"/>
                      <a:pt x="8" y="25"/>
                    </a:cubicBezTo>
                    <a:cubicBezTo>
                      <a:pt x="7" y="25"/>
                      <a:pt x="9" y="26"/>
                      <a:pt x="9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1" y="27"/>
                      <a:pt x="12" y="27"/>
                      <a:pt x="14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4" y="28"/>
                      <a:pt x="14" y="28"/>
                      <a:pt x="14" y="29"/>
                    </a:cubicBezTo>
                    <a:cubicBezTo>
                      <a:pt x="14" y="29"/>
                      <a:pt x="14" y="29"/>
                      <a:pt x="13" y="29"/>
                    </a:cubicBezTo>
                    <a:cubicBezTo>
                      <a:pt x="12" y="30"/>
                      <a:pt x="12" y="29"/>
                      <a:pt x="11" y="29"/>
                    </a:cubicBezTo>
                    <a:cubicBezTo>
                      <a:pt x="9" y="29"/>
                      <a:pt x="11" y="29"/>
                      <a:pt x="8" y="30"/>
                    </a:cubicBezTo>
                    <a:cubicBezTo>
                      <a:pt x="5" y="31"/>
                      <a:pt x="10" y="32"/>
                      <a:pt x="8" y="32"/>
                    </a:cubicBezTo>
                    <a:cubicBezTo>
                      <a:pt x="7" y="32"/>
                      <a:pt x="6" y="31"/>
                      <a:pt x="6" y="31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4" y="34"/>
                      <a:pt x="4" y="34"/>
                      <a:pt x="5" y="34"/>
                    </a:cubicBezTo>
                    <a:cubicBezTo>
                      <a:pt x="6" y="34"/>
                      <a:pt x="7" y="34"/>
                      <a:pt x="8" y="34"/>
                    </a:cubicBezTo>
                    <a:cubicBezTo>
                      <a:pt x="11" y="35"/>
                      <a:pt x="8" y="35"/>
                      <a:pt x="8" y="35"/>
                    </a:cubicBezTo>
                    <a:cubicBezTo>
                      <a:pt x="8" y="36"/>
                      <a:pt x="8" y="36"/>
                      <a:pt x="8" y="36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8" y="37"/>
                      <a:pt x="8" y="37"/>
                      <a:pt x="8" y="37"/>
                    </a:cubicBezTo>
                    <a:cubicBezTo>
                      <a:pt x="7" y="37"/>
                      <a:pt x="7" y="37"/>
                      <a:pt x="7" y="37"/>
                    </a:cubicBezTo>
                    <a:cubicBezTo>
                      <a:pt x="7" y="37"/>
                      <a:pt x="6" y="37"/>
                      <a:pt x="4" y="38"/>
                    </a:cubicBezTo>
                    <a:cubicBezTo>
                      <a:pt x="1" y="39"/>
                      <a:pt x="4" y="38"/>
                      <a:pt x="3" y="38"/>
                    </a:cubicBezTo>
                    <a:cubicBezTo>
                      <a:pt x="1" y="38"/>
                      <a:pt x="2" y="38"/>
                      <a:pt x="1" y="38"/>
                    </a:cubicBezTo>
                    <a:cubicBezTo>
                      <a:pt x="0" y="38"/>
                      <a:pt x="1" y="38"/>
                      <a:pt x="1" y="38"/>
                    </a:cubicBezTo>
                    <a:cubicBezTo>
                      <a:pt x="1" y="39"/>
                      <a:pt x="1" y="39"/>
                      <a:pt x="1" y="39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70" name="Freeform 89"/>
              <p:cNvSpPr>
                <a:spLocks/>
              </p:cNvSpPr>
              <p:nvPr/>
            </p:nvSpPr>
            <p:spPr bwMode="auto">
              <a:xfrm>
                <a:off x="6985079" y="3988912"/>
                <a:ext cx="270668" cy="92552"/>
              </a:xfrm>
              <a:custGeom>
                <a:avLst/>
                <a:gdLst>
                  <a:gd name="T0" fmla="*/ 85 w 87"/>
                  <a:gd name="T1" fmla="*/ 23 h 30"/>
                  <a:gd name="T2" fmla="*/ 81 w 87"/>
                  <a:gd name="T3" fmla="*/ 23 h 30"/>
                  <a:gd name="T4" fmla="*/ 76 w 87"/>
                  <a:gd name="T5" fmla="*/ 21 h 30"/>
                  <a:gd name="T6" fmla="*/ 73 w 87"/>
                  <a:gd name="T7" fmla="*/ 18 h 30"/>
                  <a:gd name="T8" fmla="*/ 70 w 87"/>
                  <a:gd name="T9" fmla="*/ 18 h 30"/>
                  <a:gd name="T10" fmla="*/ 67 w 87"/>
                  <a:gd name="T11" fmla="*/ 19 h 30"/>
                  <a:gd name="T12" fmla="*/ 62 w 87"/>
                  <a:gd name="T13" fmla="*/ 16 h 30"/>
                  <a:gd name="T14" fmla="*/ 65 w 87"/>
                  <a:gd name="T15" fmla="*/ 14 h 30"/>
                  <a:gd name="T16" fmla="*/ 69 w 87"/>
                  <a:gd name="T17" fmla="*/ 14 h 30"/>
                  <a:gd name="T18" fmla="*/ 74 w 87"/>
                  <a:gd name="T19" fmla="*/ 11 h 30"/>
                  <a:gd name="T20" fmla="*/ 69 w 87"/>
                  <a:gd name="T21" fmla="*/ 10 h 30"/>
                  <a:gd name="T22" fmla="*/ 65 w 87"/>
                  <a:gd name="T23" fmla="*/ 10 h 30"/>
                  <a:gd name="T24" fmla="*/ 62 w 87"/>
                  <a:gd name="T25" fmla="*/ 11 h 30"/>
                  <a:gd name="T26" fmla="*/ 58 w 87"/>
                  <a:gd name="T27" fmla="*/ 10 h 30"/>
                  <a:gd name="T28" fmla="*/ 54 w 87"/>
                  <a:gd name="T29" fmla="*/ 9 h 30"/>
                  <a:gd name="T30" fmla="*/ 50 w 87"/>
                  <a:gd name="T31" fmla="*/ 9 h 30"/>
                  <a:gd name="T32" fmla="*/ 48 w 87"/>
                  <a:gd name="T33" fmla="*/ 6 h 30"/>
                  <a:gd name="T34" fmla="*/ 46 w 87"/>
                  <a:gd name="T35" fmla="*/ 6 h 30"/>
                  <a:gd name="T36" fmla="*/ 45 w 87"/>
                  <a:gd name="T37" fmla="*/ 8 h 30"/>
                  <a:gd name="T38" fmla="*/ 38 w 87"/>
                  <a:gd name="T39" fmla="*/ 10 h 30"/>
                  <a:gd name="T40" fmla="*/ 34 w 87"/>
                  <a:gd name="T41" fmla="*/ 10 h 30"/>
                  <a:gd name="T42" fmla="*/ 27 w 87"/>
                  <a:gd name="T43" fmla="*/ 8 h 30"/>
                  <a:gd name="T44" fmla="*/ 27 w 87"/>
                  <a:gd name="T45" fmla="*/ 7 h 30"/>
                  <a:gd name="T46" fmla="*/ 24 w 87"/>
                  <a:gd name="T47" fmla="*/ 5 h 30"/>
                  <a:gd name="T48" fmla="*/ 19 w 87"/>
                  <a:gd name="T49" fmla="*/ 4 h 30"/>
                  <a:gd name="T50" fmla="*/ 14 w 87"/>
                  <a:gd name="T51" fmla="*/ 2 h 30"/>
                  <a:gd name="T52" fmla="*/ 11 w 87"/>
                  <a:gd name="T53" fmla="*/ 2 h 30"/>
                  <a:gd name="T54" fmla="*/ 8 w 87"/>
                  <a:gd name="T55" fmla="*/ 2 h 30"/>
                  <a:gd name="T56" fmla="*/ 5 w 87"/>
                  <a:gd name="T57" fmla="*/ 1 h 30"/>
                  <a:gd name="T58" fmla="*/ 4 w 87"/>
                  <a:gd name="T59" fmla="*/ 5 h 30"/>
                  <a:gd name="T60" fmla="*/ 1 w 87"/>
                  <a:gd name="T61" fmla="*/ 7 h 30"/>
                  <a:gd name="T62" fmla="*/ 5 w 87"/>
                  <a:gd name="T63" fmla="*/ 11 h 30"/>
                  <a:gd name="T64" fmla="*/ 9 w 87"/>
                  <a:gd name="T65" fmla="*/ 12 h 30"/>
                  <a:gd name="T66" fmla="*/ 8 w 87"/>
                  <a:gd name="T67" fmla="*/ 15 h 30"/>
                  <a:gd name="T68" fmla="*/ 14 w 87"/>
                  <a:gd name="T69" fmla="*/ 16 h 30"/>
                  <a:gd name="T70" fmla="*/ 20 w 87"/>
                  <a:gd name="T71" fmla="*/ 18 h 30"/>
                  <a:gd name="T72" fmla="*/ 27 w 87"/>
                  <a:gd name="T73" fmla="*/ 18 h 30"/>
                  <a:gd name="T74" fmla="*/ 34 w 87"/>
                  <a:gd name="T75" fmla="*/ 19 h 30"/>
                  <a:gd name="T76" fmla="*/ 37 w 87"/>
                  <a:gd name="T77" fmla="*/ 19 h 30"/>
                  <a:gd name="T78" fmla="*/ 45 w 87"/>
                  <a:gd name="T79" fmla="*/ 23 h 30"/>
                  <a:gd name="T80" fmla="*/ 51 w 87"/>
                  <a:gd name="T81" fmla="*/ 24 h 30"/>
                  <a:gd name="T82" fmla="*/ 55 w 87"/>
                  <a:gd name="T83" fmla="*/ 24 h 30"/>
                  <a:gd name="T84" fmla="*/ 60 w 87"/>
                  <a:gd name="T85" fmla="*/ 26 h 30"/>
                  <a:gd name="T86" fmla="*/ 65 w 87"/>
                  <a:gd name="T87" fmla="*/ 24 h 30"/>
                  <a:gd name="T88" fmla="*/ 71 w 87"/>
                  <a:gd name="T89" fmla="*/ 27 h 30"/>
                  <a:gd name="T90" fmla="*/ 77 w 87"/>
                  <a:gd name="T91" fmla="*/ 29 h 30"/>
                  <a:gd name="T92" fmla="*/ 77 w 87"/>
                  <a:gd name="T93" fmla="*/ 27 h 30"/>
                  <a:gd name="T94" fmla="*/ 78 w 87"/>
                  <a:gd name="T95" fmla="*/ 26 h 30"/>
                  <a:gd name="T96" fmla="*/ 82 w 87"/>
                  <a:gd name="T97" fmla="*/ 28 h 30"/>
                  <a:gd name="T98" fmla="*/ 83 w 87"/>
                  <a:gd name="T99" fmla="*/ 30 h 30"/>
                  <a:gd name="T100" fmla="*/ 84 w 87"/>
                  <a:gd name="T101" fmla="*/ 29 h 30"/>
                  <a:gd name="T102" fmla="*/ 86 w 87"/>
                  <a:gd name="T103" fmla="*/ 28 h 30"/>
                  <a:gd name="T104" fmla="*/ 85 w 87"/>
                  <a:gd name="T105" fmla="*/ 26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87" h="30">
                    <a:moveTo>
                      <a:pt x="86" y="25"/>
                    </a:moveTo>
                    <a:cubicBezTo>
                      <a:pt x="86" y="24"/>
                      <a:pt x="87" y="24"/>
                      <a:pt x="85" y="23"/>
                    </a:cubicBezTo>
                    <a:cubicBezTo>
                      <a:pt x="83" y="22"/>
                      <a:pt x="84" y="21"/>
                      <a:pt x="83" y="22"/>
                    </a:cubicBezTo>
                    <a:cubicBezTo>
                      <a:pt x="82" y="23"/>
                      <a:pt x="83" y="23"/>
                      <a:pt x="81" y="23"/>
                    </a:cubicBezTo>
                    <a:cubicBezTo>
                      <a:pt x="79" y="23"/>
                      <a:pt x="79" y="22"/>
                      <a:pt x="78" y="22"/>
                    </a:cubicBezTo>
                    <a:cubicBezTo>
                      <a:pt x="77" y="22"/>
                      <a:pt x="75" y="22"/>
                      <a:pt x="76" y="21"/>
                    </a:cubicBezTo>
                    <a:cubicBezTo>
                      <a:pt x="76" y="20"/>
                      <a:pt x="77" y="19"/>
                      <a:pt x="76" y="18"/>
                    </a:cubicBezTo>
                    <a:cubicBezTo>
                      <a:pt x="74" y="18"/>
                      <a:pt x="74" y="18"/>
                      <a:pt x="73" y="18"/>
                    </a:cubicBezTo>
                    <a:cubicBezTo>
                      <a:pt x="73" y="18"/>
                      <a:pt x="73" y="18"/>
                      <a:pt x="71" y="18"/>
                    </a:cubicBezTo>
                    <a:cubicBezTo>
                      <a:pt x="71" y="18"/>
                      <a:pt x="70" y="18"/>
                      <a:pt x="70" y="18"/>
                    </a:cubicBezTo>
                    <a:cubicBezTo>
                      <a:pt x="69" y="18"/>
                      <a:pt x="69" y="18"/>
                      <a:pt x="68" y="18"/>
                    </a:cubicBezTo>
                    <a:cubicBezTo>
                      <a:pt x="67" y="19"/>
                      <a:pt x="68" y="19"/>
                      <a:pt x="67" y="19"/>
                    </a:cubicBezTo>
                    <a:cubicBezTo>
                      <a:pt x="65" y="18"/>
                      <a:pt x="65" y="19"/>
                      <a:pt x="64" y="18"/>
                    </a:cubicBezTo>
                    <a:cubicBezTo>
                      <a:pt x="63" y="17"/>
                      <a:pt x="62" y="16"/>
                      <a:pt x="62" y="16"/>
                    </a:cubicBezTo>
                    <a:cubicBezTo>
                      <a:pt x="62" y="15"/>
                      <a:pt x="64" y="15"/>
                      <a:pt x="64" y="15"/>
                    </a:cubicBezTo>
                    <a:cubicBezTo>
                      <a:pt x="64" y="15"/>
                      <a:pt x="63" y="14"/>
                      <a:pt x="65" y="14"/>
                    </a:cubicBezTo>
                    <a:cubicBezTo>
                      <a:pt x="66" y="14"/>
                      <a:pt x="65" y="14"/>
                      <a:pt x="67" y="14"/>
                    </a:cubicBezTo>
                    <a:cubicBezTo>
                      <a:pt x="68" y="14"/>
                      <a:pt x="67" y="14"/>
                      <a:pt x="69" y="14"/>
                    </a:cubicBezTo>
                    <a:cubicBezTo>
                      <a:pt x="70" y="13"/>
                      <a:pt x="71" y="13"/>
                      <a:pt x="72" y="13"/>
                    </a:cubicBezTo>
                    <a:cubicBezTo>
                      <a:pt x="73" y="12"/>
                      <a:pt x="74" y="12"/>
                      <a:pt x="74" y="11"/>
                    </a:cubicBezTo>
                    <a:cubicBezTo>
                      <a:pt x="74" y="10"/>
                      <a:pt x="75" y="10"/>
                      <a:pt x="73" y="10"/>
                    </a:cubicBezTo>
                    <a:cubicBezTo>
                      <a:pt x="72" y="10"/>
                      <a:pt x="70" y="10"/>
                      <a:pt x="69" y="10"/>
                    </a:cubicBezTo>
                    <a:cubicBezTo>
                      <a:pt x="68" y="10"/>
                      <a:pt x="68" y="10"/>
                      <a:pt x="67" y="10"/>
                    </a:cubicBezTo>
                    <a:cubicBezTo>
                      <a:pt x="66" y="10"/>
                      <a:pt x="65" y="10"/>
                      <a:pt x="65" y="10"/>
                    </a:cubicBezTo>
                    <a:cubicBezTo>
                      <a:pt x="64" y="11"/>
                      <a:pt x="63" y="11"/>
                      <a:pt x="63" y="11"/>
                    </a:cubicBezTo>
                    <a:cubicBezTo>
                      <a:pt x="62" y="11"/>
                      <a:pt x="62" y="12"/>
                      <a:pt x="62" y="11"/>
                    </a:cubicBezTo>
                    <a:cubicBezTo>
                      <a:pt x="61" y="10"/>
                      <a:pt x="62" y="10"/>
                      <a:pt x="61" y="10"/>
                    </a:cubicBezTo>
                    <a:cubicBezTo>
                      <a:pt x="59" y="10"/>
                      <a:pt x="58" y="10"/>
                      <a:pt x="58" y="10"/>
                    </a:cubicBezTo>
                    <a:cubicBezTo>
                      <a:pt x="57" y="10"/>
                      <a:pt x="57" y="10"/>
                      <a:pt x="57" y="10"/>
                    </a:cubicBezTo>
                    <a:cubicBezTo>
                      <a:pt x="54" y="9"/>
                      <a:pt x="54" y="9"/>
                      <a:pt x="54" y="9"/>
                    </a:cubicBezTo>
                    <a:cubicBezTo>
                      <a:pt x="51" y="9"/>
                      <a:pt x="51" y="9"/>
                      <a:pt x="51" y="9"/>
                    </a:cubicBezTo>
                    <a:cubicBezTo>
                      <a:pt x="50" y="9"/>
                      <a:pt x="50" y="9"/>
                      <a:pt x="50" y="9"/>
                    </a:cubicBezTo>
                    <a:cubicBezTo>
                      <a:pt x="50" y="9"/>
                      <a:pt x="49" y="10"/>
                      <a:pt x="49" y="8"/>
                    </a:cubicBezTo>
                    <a:cubicBezTo>
                      <a:pt x="48" y="7"/>
                      <a:pt x="48" y="6"/>
                      <a:pt x="48" y="6"/>
                    </a:cubicBezTo>
                    <a:cubicBezTo>
                      <a:pt x="47" y="6"/>
                      <a:pt x="47" y="6"/>
                      <a:pt x="47" y="6"/>
                    </a:cubicBezTo>
                    <a:cubicBezTo>
                      <a:pt x="47" y="6"/>
                      <a:pt x="47" y="6"/>
                      <a:pt x="46" y="6"/>
                    </a:cubicBezTo>
                    <a:cubicBezTo>
                      <a:pt x="46" y="6"/>
                      <a:pt x="46" y="6"/>
                      <a:pt x="46" y="6"/>
                    </a:cubicBezTo>
                    <a:cubicBezTo>
                      <a:pt x="45" y="7"/>
                      <a:pt x="46" y="6"/>
                      <a:pt x="45" y="8"/>
                    </a:cubicBezTo>
                    <a:cubicBezTo>
                      <a:pt x="43" y="10"/>
                      <a:pt x="44" y="11"/>
                      <a:pt x="42" y="10"/>
                    </a:cubicBezTo>
                    <a:cubicBezTo>
                      <a:pt x="40" y="10"/>
                      <a:pt x="40" y="10"/>
                      <a:pt x="38" y="10"/>
                    </a:cubicBezTo>
                    <a:cubicBezTo>
                      <a:pt x="36" y="10"/>
                      <a:pt x="36" y="10"/>
                      <a:pt x="35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3" y="10"/>
                      <a:pt x="32" y="10"/>
                      <a:pt x="31" y="10"/>
                    </a:cubicBezTo>
                    <a:cubicBezTo>
                      <a:pt x="29" y="9"/>
                      <a:pt x="28" y="9"/>
                      <a:pt x="27" y="8"/>
                    </a:cubicBezTo>
                    <a:cubicBezTo>
                      <a:pt x="27" y="8"/>
                      <a:pt x="27" y="8"/>
                      <a:pt x="27" y="8"/>
                    </a:cubicBezTo>
                    <a:cubicBezTo>
                      <a:pt x="27" y="8"/>
                      <a:pt x="27" y="8"/>
                      <a:pt x="27" y="7"/>
                    </a:cubicBezTo>
                    <a:cubicBezTo>
                      <a:pt x="26" y="6"/>
                      <a:pt x="27" y="7"/>
                      <a:pt x="26" y="6"/>
                    </a:cubicBezTo>
                    <a:cubicBezTo>
                      <a:pt x="25" y="5"/>
                      <a:pt x="26" y="4"/>
                      <a:pt x="24" y="5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0" y="4"/>
                      <a:pt x="20" y="5"/>
                      <a:pt x="19" y="4"/>
                    </a:cubicBezTo>
                    <a:cubicBezTo>
                      <a:pt x="18" y="3"/>
                      <a:pt x="19" y="2"/>
                      <a:pt x="16" y="2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3" y="3"/>
                      <a:pt x="13" y="4"/>
                      <a:pt x="13" y="3"/>
                    </a:cubicBezTo>
                    <a:cubicBezTo>
                      <a:pt x="12" y="2"/>
                      <a:pt x="13" y="2"/>
                      <a:pt x="11" y="2"/>
                    </a:cubicBezTo>
                    <a:cubicBezTo>
                      <a:pt x="10" y="2"/>
                      <a:pt x="8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0"/>
                      <a:pt x="5" y="1"/>
                    </a:cubicBezTo>
                    <a:cubicBezTo>
                      <a:pt x="5" y="2"/>
                      <a:pt x="5" y="2"/>
                      <a:pt x="4" y="3"/>
                    </a:cubicBezTo>
                    <a:cubicBezTo>
                      <a:pt x="4" y="4"/>
                      <a:pt x="4" y="4"/>
                      <a:pt x="4" y="5"/>
                    </a:cubicBezTo>
                    <a:cubicBezTo>
                      <a:pt x="3" y="5"/>
                      <a:pt x="4" y="5"/>
                      <a:pt x="3" y="6"/>
                    </a:cubicBezTo>
                    <a:cubicBezTo>
                      <a:pt x="2" y="6"/>
                      <a:pt x="1" y="7"/>
                      <a:pt x="1" y="7"/>
                    </a:cubicBezTo>
                    <a:cubicBezTo>
                      <a:pt x="0" y="7"/>
                      <a:pt x="0" y="9"/>
                      <a:pt x="2" y="9"/>
                    </a:cubicBezTo>
                    <a:cubicBezTo>
                      <a:pt x="5" y="10"/>
                      <a:pt x="4" y="11"/>
                      <a:pt x="5" y="11"/>
                    </a:cubicBezTo>
                    <a:cubicBezTo>
                      <a:pt x="7" y="10"/>
                      <a:pt x="6" y="10"/>
                      <a:pt x="8" y="11"/>
                    </a:cubicBezTo>
                    <a:cubicBezTo>
                      <a:pt x="9" y="11"/>
                      <a:pt x="10" y="11"/>
                      <a:pt x="9" y="12"/>
                    </a:cubicBezTo>
                    <a:cubicBezTo>
                      <a:pt x="9" y="12"/>
                      <a:pt x="8" y="13"/>
                      <a:pt x="8" y="14"/>
                    </a:cubicBezTo>
                    <a:cubicBezTo>
                      <a:pt x="8" y="14"/>
                      <a:pt x="7" y="15"/>
                      <a:pt x="8" y="15"/>
                    </a:cubicBezTo>
                    <a:cubicBezTo>
                      <a:pt x="9" y="15"/>
                      <a:pt x="9" y="16"/>
                      <a:pt x="11" y="16"/>
                    </a:cubicBezTo>
                    <a:cubicBezTo>
                      <a:pt x="12" y="16"/>
                      <a:pt x="12" y="16"/>
                      <a:pt x="14" y="16"/>
                    </a:cubicBezTo>
                    <a:cubicBezTo>
                      <a:pt x="15" y="16"/>
                      <a:pt x="15" y="17"/>
                      <a:pt x="17" y="17"/>
                    </a:cubicBezTo>
                    <a:cubicBezTo>
                      <a:pt x="18" y="18"/>
                      <a:pt x="18" y="18"/>
                      <a:pt x="20" y="18"/>
                    </a:cubicBezTo>
                    <a:cubicBezTo>
                      <a:pt x="21" y="19"/>
                      <a:pt x="21" y="20"/>
                      <a:pt x="24" y="19"/>
                    </a:cubicBezTo>
                    <a:cubicBezTo>
                      <a:pt x="27" y="19"/>
                      <a:pt x="25" y="18"/>
                      <a:pt x="27" y="18"/>
                    </a:cubicBezTo>
                    <a:cubicBezTo>
                      <a:pt x="30" y="18"/>
                      <a:pt x="30" y="19"/>
                      <a:pt x="32" y="19"/>
                    </a:cubicBezTo>
                    <a:cubicBezTo>
                      <a:pt x="33" y="19"/>
                      <a:pt x="33" y="19"/>
                      <a:pt x="34" y="19"/>
                    </a:cubicBezTo>
                    <a:cubicBezTo>
                      <a:pt x="35" y="19"/>
                      <a:pt x="35" y="19"/>
                      <a:pt x="35" y="19"/>
                    </a:cubicBezTo>
                    <a:cubicBezTo>
                      <a:pt x="35" y="19"/>
                      <a:pt x="35" y="19"/>
                      <a:pt x="37" y="19"/>
                    </a:cubicBezTo>
                    <a:cubicBezTo>
                      <a:pt x="40" y="21"/>
                      <a:pt x="40" y="21"/>
                      <a:pt x="40" y="21"/>
                    </a:cubicBezTo>
                    <a:cubicBezTo>
                      <a:pt x="41" y="21"/>
                      <a:pt x="43" y="23"/>
                      <a:pt x="45" y="23"/>
                    </a:cubicBezTo>
                    <a:cubicBezTo>
                      <a:pt x="46" y="23"/>
                      <a:pt x="46" y="24"/>
                      <a:pt x="48" y="24"/>
                    </a:cubicBezTo>
                    <a:cubicBezTo>
                      <a:pt x="50" y="24"/>
                      <a:pt x="48" y="24"/>
                      <a:pt x="51" y="24"/>
                    </a:cubicBezTo>
                    <a:cubicBezTo>
                      <a:pt x="52" y="24"/>
                      <a:pt x="53" y="24"/>
                      <a:pt x="53" y="24"/>
                    </a:cubicBezTo>
                    <a:cubicBezTo>
                      <a:pt x="54" y="24"/>
                      <a:pt x="54" y="24"/>
                      <a:pt x="55" y="24"/>
                    </a:cubicBezTo>
                    <a:cubicBezTo>
                      <a:pt x="57" y="24"/>
                      <a:pt x="57" y="25"/>
                      <a:pt x="58" y="25"/>
                    </a:cubicBezTo>
                    <a:cubicBezTo>
                      <a:pt x="59" y="26"/>
                      <a:pt x="58" y="27"/>
                      <a:pt x="60" y="26"/>
                    </a:cubicBezTo>
                    <a:cubicBezTo>
                      <a:pt x="61" y="26"/>
                      <a:pt x="62" y="26"/>
                      <a:pt x="63" y="25"/>
                    </a:cubicBezTo>
                    <a:cubicBezTo>
                      <a:pt x="63" y="24"/>
                      <a:pt x="63" y="24"/>
                      <a:pt x="65" y="24"/>
                    </a:cubicBezTo>
                    <a:cubicBezTo>
                      <a:pt x="68" y="25"/>
                      <a:pt x="66" y="25"/>
                      <a:pt x="68" y="25"/>
                    </a:cubicBezTo>
                    <a:cubicBezTo>
                      <a:pt x="70" y="26"/>
                      <a:pt x="68" y="27"/>
                      <a:pt x="71" y="27"/>
                    </a:cubicBezTo>
                    <a:cubicBezTo>
                      <a:pt x="74" y="27"/>
                      <a:pt x="74" y="28"/>
                      <a:pt x="75" y="28"/>
                    </a:cubicBezTo>
                    <a:cubicBezTo>
                      <a:pt x="77" y="28"/>
                      <a:pt x="76" y="30"/>
                      <a:pt x="77" y="29"/>
                    </a:cubicBezTo>
                    <a:cubicBezTo>
                      <a:pt x="78" y="28"/>
                      <a:pt x="78" y="28"/>
                      <a:pt x="77" y="28"/>
                    </a:cubicBezTo>
                    <a:cubicBezTo>
                      <a:pt x="77" y="27"/>
                      <a:pt x="77" y="28"/>
                      <a:pt x="77" y="27"/>
                    </a:cubicBezTo>
                    <a:cubicBezTo>
                      <a:pt x="76" y="26"/>
                      <a:pt x="75" y="24"/>
                      <a:pt x="76" y="24"/>
                    </a:cubicBezTo>
                    <a:cubicBezTo>
                      <a:pt x="78" y="25"/>
                      <a:pt x="77" y="25"/>
                      <a:pt x="78" y="26"/>
                    </a:cubicBezTo>
                    <a:cubicBezTo>
                      <a:pt x="80" y="26"/>
                      <a:pt x="79" y="26"/>
                      <a:pt x="80" y="26"/>
                    </a:cubicBezTo>
                    <a:cubicBezTo>
                      <a:pt x="82" y="27"/>
                      <a:pt x="80" y="28"/>
                      <a:pt x="82" y="28"/>
                    </a:cubicBezTo>
                    <a:cubicBezTo>
                      <a:pt x="82" y="28"/>
                      <a:pt x="81" y="30"/>
                      <a:pt x="82" y="30"/>
                    </a:cubicBezTo>
                    <a:cubicBezTo>
                      <a:pt x="82" y="30"/>
                      <a:pt x="82" y="30"/>
                      <a:pt x="83" y="30"/>
                    </a:cubicBezTo>
                    <a:cubicBezTo>
                      <a:pt x="84" y="29"/>
                      <a:pt x="83" y="29"/>
                      <a:pt x="84" y="29"/>
                    </a:cubicBezTo>
                    <a:cubicBezTo>
                      <a:pt x="84" y="29"/>
                      <a:pt x="84" y="29"/>
                      <a:pt x="84" y="29"/>
                    </a:cubicBezTo>
                    <a:cubicBezTo>
                      <a:pt x="84" y="29"/>
                      <a:pt x="85" y="29"/>
                      <a:pt x="85" y="29"/>
                    </a:cubicBezTo>
                    <a:cubicBezTo>
                      <a:pt x="86" y="29"/>
                      <a:pt x="86" y="28"/>
                      <a:pt x="86" y="28"/>
                    </a:cubicBezTo>
                    <a:cubicBezTo>
                      <a:pt x="86" y="28"/>
                      <a:pt x="86" y="28"/>
                      <a:pt x="85" y="27"/>
                    </a:cubicBezTo>
                    <a:cubicBezTo>
                      <a:pt x="85" y="27"/>
                      <a:pt x="84" y="26"/>
                      <a:pt x="85" y="26"/>
                    </a:cubicBezTo>
                    <a:cubicBezTo>
                      <a:pt x="86" y="26"/>
                      <a:pt x="87" y="26"/>
                      <a:pt x="86" y="25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1" name="Freeform 91"/>
              <p:cNvSpPr>
                <a:spLocks/>
              </p:cNvSpPr>
              <p:nvPr/>
            </p:nvSpPr>
            <p:spPr bwMode="auto">
              <a:xfrm>
                <a:off x="7341314" y="3761900"/>
                <a:ext cx="174625" cy="227013"/>
              </a:xfrm>
              <a:custGeom>
                <a:avLst/>
                <a:gdLst>
                  <a:gd name="T0" fmla="*/ 54 w 56"/>
                  <a:gd name="T1" fmla="*/ 6 h 73"/>
                  <a:gd name="T2" fmla="*/ 55 w 56"/>
                  <a:gd name="T3" fmla="*/ 0 h 73"/>
                  <a:gd name="T4" fmla="*/ 52 w 56"/>
                  <a:gd name="T5" fmla="*/ 3 h 73"/>
                  <a:gd name="T6" fmla="*/ 45 w 56"/>
                  <a:gd name="T7" fmla="*/ 9 h 73"/>
                  <a:gd name="T8" fmla="*/ 38 w 56"/>
                  <a:gd name="T9" fmla="*/ 7 h 73"/>
                  <a:gd name="T10" fmla="*/ 31 w 56"/>
                  <a:gd name="T11" fmla="*/ 7 h 73"/>
                  <a:gd name="T12" fmla="*/ 24 w 56"/>
                  <a:gd name="T13" fmla="*/ 6 h 73"/>
                  <a:gd name="T14" fmla="*/ 18 w 56"/>
                  <a:gd name="T15" fmla="*/ 6 h 73"/>
                  <a:gd name="T16" fmla="*/ 16 w 56"/>
                  <a:gd name="T17" fmla="*/ 9 h 73"/>
                  <a:gd name="T18" fmla="*/ 11 w 56"/>
                  <a:gd name="T19" fmla="*/ 11 h 73"/>
                  <a:gd name="T20" fmla="*/ 10 w 56"/>
                  <a:gd name="T21" fmla="*/ 24 h 73"/>
                  <a:gd name="T22" fmla="*/ 6 w 56"/>
                  <a:gd name="T23" fmla="*/ 27 h 73"/>
                  <a:gd name="T24" fmla="*/ 5 w 56"/>
                  <a:gd name="T25" fmla="*/ 37 h 73"/>
                  <a:gd name="T26" fmla="*/ 1 w 56"/>
                  <a:gd name="T27" fmla="*/ 43 h 73"/>
                  <a:gd name="T28" fmla="*/ 1 w 56"/>
                  <a:gd name="T29" fmla="*/ 50 h 73"/>
                  <a:gd name="T30" fmla="*/ 6 w 56"/>
                  <a:gd name="T31" fmla="*/ 52 h 73"/>
                  <a:gd name="T32" fmla="*/ 7 w 56"/>
                  <a:gd name="T33" fmla="*/ 61 h 73"/>
                  <a:gd name="T34" fmla="*/ 5 w 56"/>
                  <a:gd name="T35" fmla="*/ 68 h 73"/>
                  <a:gd name="T36" fmla="*/ 9 w 56"/>
                  <a:gd name="T37" fmla="*/ 70 h 73"/>
                  <a:gd name="T38" fmla="*/ 13 w 56"/>
                  <a:gd name="T39" fmla="*/ 71 h 73"/>
                  <a:gd name="T40" fmla="*/ 13 w 56"/>
                  <a:gd name="T41" fmla="*/ 66 h 73"/>
                  <a:gd name="T42" fmla="*/ 14 w 56"/>
                  <a:gd name="T43" fmla="*/ 52 h 73"/>
                  <a:gd name="T44" fmla="*/ 13 w 56"/>
                  <a:gd name="T45" fmla="*/ 45 h 73"/>
                  <a:gd name="T46" fmla="*/ 19 w 56"/>
                  <a:gd name="T47" fmla="*/ 43 h 73"/>
                  <a:gd name="T48" fmla="*/ 19 w 56"/>
                  <a:gd name="T49" fmla="*/ 48 h 73"/>
                  <a:gd name="T50" fmla="*/ 18 w 56"/>
                  <a:gd name="T51" fmla="*/ 51 h 73"/>
                  <a:gd name="T52" fmla="*/ 22 w 56"/>
                  <a:gd name="T53" fmla="*/ 55 h 73"/>
                  <a:gd name="T54" fmla="*/ 23 w 56"/>
                  <a:gd name="T55" fmla="*/ 62 h 73"/>
                  <a:gd name="T56" fmla="*/ 27 w 56"/>
                  <a:gd name="T57" fmla="*/ 64 h 73"/>
                  <a:gd name="T58" fmla="*/ 29 w 56"/>
                  <a:gd name="T59" fmla="*/ 61 h 73"/>
                  <a:gd name="T60" fmla="*/ 34 w 56"/>
                  <a:gd name="T61" fmla="*/ 60 h 73"/>
                  <a:gd name="T62" fmla="*/ 31 w 56"/>
                  <a:gd name="T63" fmla="*/ 63 h 73"/>
                  <a:gd name="T64" fmla="*/ 29 w 56"/>
                  <a:gd name="T65" fmla="*/ 68 h 73"/>
                  <a:gd name="T66" fmla="*/ 31 w 56"/>
                  <a:gd name="T67" fmla="*/ 69 h 73"/>
                  <a:gd name="T68" fmla="*/ 35 w 56"/>
                  <a:gd name="T69" fmla="*/ 71 h 73"/>
                  <a:gd name="T70" fmla="*/ 37 w 56"/>
                  <a:gd name="T71" fmla="*/ 68 h 73"/>
                  <a:gd name="T72" fmla="*/ 37 w 56"/>
                  <a:gd name="T73" fmla="*/ 64 h 73"/>
                  <a:gd name="T74" fmla="*/ 36 w 56"/>
                  <a:gd name="T75" fmla="*/ 55 h 73"/>
                  <a:gd name="T76" fmla="*/ 32 w 56"/>
                  <a:gd name="T77" fmla="*/ 53 h 73"/>
                  <a:gd name="T78" fmla="*/ 30 w 56"/>
                  <a:gd name="T79" fmla="*/ 43 h 73"/>
                  <a:gd name="T80" fmla="*/ 23 w 56"/>
                  <a:gd name="T81" fmla="*/ 34 h 73"/>
                  <a:gd name="T82" fmla="*/ 27 w 56"/>
                  <a:gd name="T83" fmla="*/ 33 h 73"/>
                  <a:gd name="T84" fmla="*/ 36 w 56"/>
                  <a:gd name="T85" fmla="*/ 26 h 73"/>
                  <a:gd name="T86" fmla="*/ 40 w 56"/>
                  <a:gd name="T87" fmla="*/ 27 h 73"/>
                  <a:gd name="T88" fmla="*/ 40 w 56"/>
                  <a:gd name="T89" fmla="*/ 24 h 73"/>
                  <a:gd name="T90" fmla="*/ 36 w 56"/>
                  <a:gd name="T91" fmla="*/ 23 h 73"/>
                  <a:gd name="T92" fmla="*/ 33 w 56"/>
                  <a:gd name="T93" fmla="*/ 24 h 73"/>
                  <a:gd name="T94" fmla="*/ 29 w 56"/>
                  <a:gd name="T95" fmla="*/ 25 h 73"/>
                  <a:gd name="T96" fmla="*/ 25 w 56"/>
                  <a:gd name="T97" fmla="*/ 25 h 73"/>
                  <a:gd name="T98" fmla="*/ 18 w 56"/>
                  <a:gd name="T99" fmla="*/ 29 h 73"/>
                  <a:gd name="T100" fmla="*/ 13 w 56"/>
                  <a:gd name="T101" fmla="*/ 25 h 73"/>
                  <a:gd name="T102" fmla="*/ 14 w 56"/>
                  <a:gd name="T103" fmla="*/ 13 h 73"/>
                  <a:gd name="T104" fmla="*/ 20 w 56"/>
                  <a:gd name="T105" fmla="*/ 13 h 73"/>
                  <a:gd name="T106" fmla="*/ 25 w 56"/>
                  <a:gd name="T107" fmla="*/ 12 h 73"/>
                  <a:gd name="T108" fmla="*/ 33 w 56"/>
                  <a:gd name="T109" fmla="*/ 12 h 73"/>
                  <a:gd name="T110" fmla="*/ 42 w 56"/>
                  <a:gd name="T111" fmla="*/ 14 h 73"/>
                  <a:gd name="T112" fmla="*/ 46 w 56"/>
                  <a:gd name="T113" fmla="*/ 13 h 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</a:cxnLst>
                <a:rect l="0" t="0" r="r" b="b"/>
                <a:pathLst>
                  <a:path w="56" h="73">
                    <a:moveTo>
                      <a:pt x="51" y="10"/>
                    </a:moveTo>
                    <a:cubicBezTo>
                      <a:pt x="52" y="8"/>
                      <a:pt x="51" y="8"/>
                      <a:pt x="52" y="7"/>
                    </a:cubicBezTo>
                    <a:cubicBezTo>
                      <a:pt x="53" y="7"/>
                      <a:pt x="53" y="7"/>
                      <a:pt x="54" y="6"/>
                    </a:cubicBezTo>
                    <a:cubicBezTo>
                      <a:pt x="54" y="6"/>
                      <a:pt x="54" y="6"/>
                      <a:pt x="54" y="6"/>
                    </a:cubicBezTo>
                    <a:cubicBezTo>
                      <a:pt x="54" y="6"/>
                      <a:pt x="54" y="6"/>
                      <a:pt x="54" y="5"/>
                    </a:cubicBezTo>
                    <a:cubicBezTo>
                      <a:pt x="55" y="4"/>
                      <a:pt x="55" y="5"/>
                      <a:pt x="55" y="4"/>
                    </a:cubicBezTo>
                    <a:cubicBezTo>
                      <a:pt x="56" y="3"/>
                      <a:pt x="56" y="3"/>
                      <a:pt x="56" y="2"/>
                    </a:cubicBezTo>
                    <a:cubicBezTo>
                      <a:pt x="56" y="1"/>
                      <a:pt x="56" y="0"/>
                      <a:pt x="55" y="0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3" y="0"/>
                      <a:pt x="53" y="1"/>
                    </a:cubicBezTo>
                    <a:cubicBezTo>
                      <a:pt x="53" y="1"/>
                      <a:pt x="53" y="1"/>
                      <a:pt x="53" y="2"/>
                    </a:cubicBezTo>
                    <a:cubicBezTo>
                      <a:pt x="52" y="3"/>
                      <a:pt x="53" y="2"/>
                      <a:pt x="52" y="3"/>
                    </a:cubicBezTo>
                    <a:cubicBezTo>
                      <a:pt x="51" y="4"/>
                      <a:pt x="50" y="4"/>
                      <a:pt x="50" y="5"/>
                    </a:cubicBezTo>
                    <a:cubicBezTo>
                      <a:pt x="49" y="6"/>
                      <a:pt x="49" y="6"/>
                      <a:pt x="49" y="6"/>
                    </a:cubicBezTo>
                    <a:cubicBezTo>
                      <a:pt x="48" y="7"/>
                      <a:pt x="47" y="7"/>
                      <a:pt x="47" y="8"/>
                    </a:cubicBezTo>
                    <a:cubicBezTo>
                      <a:pt x="46" y="8"/>
                      <a:pt x="46" y="8"/>
                      <a:pt x="45" y="9"/>
                    </a:cubicBezTo>
                    <a:cubicBezTo>
                      <a:pt x="43" y="9"/>
                      <a:pt x="44" y="9"/>
                      <a:pt x="42" y="9"/>
                    </a:cubicBezTo>
                    <a:cubicBezTo>
                      <a:pt x="41" y="8"/>
                      <a:pt x="41" y="8"/>
                      <a:pt x="40" y="8"/>
                    </a:cubicBezTo>
                    <a:cubicBezTo>
                      <a:pt x="40" y="8"/>
                      <a:pt x="40" y="8"/>
                      <a:pt x="39" y="8"/>
                    </a:cubicBezTo>
                    <a:cubicBezTo>
                      <a:pt x="39" y="8"/>
                      <a:pt x="38" y="7"/>
                      <a:pt x="38" y="7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35" y="9"/>
                      <a:pt x="35" y="9"/>
                      <a:pt x="34" y="8"/>
                    </a:cubicBezTo>
                    <a:cubicBezTo>
                      <a:pt x="33" y="7"/>
                      <a:pt x="35" y="7"/>
                      <a:pt x="33" y="7"/>
                    </a:cubicBezTo>
                    <a:cubicBezTo>
                      <a:pt x="32" y="7"/>
                      <a:pt x="32" y="7"/>
                      <a:pt x="31" y="7"/>
                    </a:cubicBezTo>
                    <a:cubicBezTo>
                      <a:pt x="30" y="7"/>
                      <a:pt x="30" y="7"/>
                      <a:pt x="30" y="7"/>
                    </a:cubicBezTo>
                    <a:cubicBezTo>
                      <a:pt x="29" y="7"/>
                      <a:pt x="26" y="7"/>
                      <a:pt x="26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20" y="5"/>
                      <a:pt x="21" y="4"/>
                      <a:pt x="20" y="5"/>
                    </a:cubicBezTo>
                    <a:cubicBezTo>
                      <a:pt x="19" y="5"/>
                      <a:pt x="18" y="5"/>
                      <a:pt x="18" y="6"/>
                    </a:cubicBezTo>
                    <a:cubicBezTo>
                      <a:pt x="18" y="8"/>
                      <a:pt x="19" y="8"/>
                      <a:pt x="18" y="8"/>
                    </a:cubicBezTo>
                    <a:cubicBezTo>
                      <a:pt x="18" y="8"/>
                      <a:pt x="18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9"/>
                      <a:pt x="16" y="9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2" y="8"/>
                      <a:pt x="12" y="8"/>
                    </a:cubicBezTo>
                    <a:cubicBezTo>
                      <a:pt x="12" y="9"/>
                      <a:pt x="13" y="8"/>
                      <a:pt x="11" y="11"/>
                    </a:cubicBezTo>
                    <a:cubicBezTo>
                      <a:pt x="10" y="13"/>
                      <a:pt x="10" y="12"/>
                      <a:pt x="9" y="14"/>
                    </a:cubicBezTo>
                    <a:cubicBezTo>
                      <a:pt x="9" y="16"/>
                      <a:pt x="10" y="16"/>
                      <a:pt x="9" y="17"/>
                    </a:cubicBezTo>
                    <a:cubicBezTo>
                      <a:pt x="9" y="18"/>
                      <a:pt x="8" y="22"/>
                      <a:pt x="9" y="23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6"/>
                      <a:pt x="6" y="26"/>
                      <a:pt x="6" y="27"/>
                    </a:cubicBezTo>
                    <a:cubicBezTo>
                      <a:pt x="6" y="28"/>
                      <a:pt x="6" y="29"/>
                      <a:pt x="6" y="29"/>
                    </a:cubicBezTo>
                    <a:cubicBezTo>
                      <a:pt x="6" y="30"/>
                      <a:pt x="5" y="29"/>
                      <a:pt x="5" y="31"/>
                    </a:cubicBezTo>
                    <a:cubicBezTo>
                      <a:pt x="5" y="33"/>
                      <a:pt x="6" y="34"/>
                      <a:pt x="6" y="35"/>
                    </a:cubicBezTo>
                    <a:cubicBezTo>
                      <a:pt x="6" y="36"/>
                      <a:pt x="5" y="37"/>
                      <a:pt x="5" y="37"/>
                    </a:cubicBezTo>
                    <a:cubicBezTo>
                      <a:pt x="4" y="38"/>
                      <a:pt x="4" y="38"/>
                      <a:pt x="4" y="38"/>
                    </a:cubicBezTo>
                    <a:cubicBezTo>
                      <a:pt x="3" y="38"/>
                      <a:pt x="3" y="38"/>
                      <a:pt x="3" y="38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3" y="40"/>
                      <a:pt x="1" y="42"/>
                      <a:pt x="1" y="43"/>
                    </a:cubicBezTo>
                    <a:cubicBezTo>
                      <a:pt x="1" y="44"/>
                      <a:pt x="1" y="44"/>
                      <a:pt x="1" y="45"/>
                    </a:cubicBezTo>
                    <a:cubicBezTo>
                      <a:pt x="1" y="45"/>
                      <a:pt x="0" y="45"/>
                      <a:pt x="0" y="47"/>
                    </a:cubicBezTo>
                    <a:cubicBezTo>
                      <a:pt x="0" y="48"/>
                      <a:pt x="0" y="48"/>
                      <a:pt x="0" y="49"/>
                    </a:cubicBezTo>
                    <a:cubicBezTo>
                      <a:pt x="1" y="49"/>
                      <a:pt x="1" y="50"/>
                      <a:pt x="1" y="50"/>
                    </a:cubicBezTo>
                    <a:cubicBezTo>
                      <a:pt x="1" y="50"/>
                      <a:pt x="0" y="51"/>
                      <a:pt x="2" y="51"/>
                    </a:cubicBezTo>
                    <a:cubicBezTo>
                      <a:pt x="5" y="51"/>
                      <a:pt x="5" y="51"/>
                      <a:pt x="5" y="51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6" y="51"/>
                      <a:pt x="6" y="52"/>
                      <a:pt x="6" y="52"/>
                    </a:cubicBezTo>
                    <a:cubicBezTo>
                      <a:pt x="6" y="52"/>
                      <a:pt x="6" y="54"/>
                      <a:pt x="7" y="55"/>
                    </a:cubicBezTo>
                    <a:cubicBezTo>
                      <a:pt x="8" y="56"/>
                      <a:pt x="7" y="57"/>
                      <a:pt x="7" y="58"/>
                    </a:cubicBezTo>
                    <a:cubicBezTo>
                      <a:pt x="7" y="58"/>
                      <a:pt x="7" y="59"/>
                      <a:pt x="7" y="59"/>
                    </a:cubicBezTo>
                    <a:cubicBezTo>
                      <a:pt x="7" y="60"/>
                      <a:pt x="7" y="60"/>
                      <a:pt x="7" y="61"/>
                    </a:cubicBezTo>
                    <a:cubicBezTo>
                      <a:pt x="7" y="61"/>
                      <a:pt x="7" y="61"/>
                      <a:pt x="7" y="61"/>
                    </a:cubicBezTo>
                    <a:cubicBezTo>
                      <a:pt x="6" y="61"/>
                      <a:pt x="6" y="65"/>
                      <a:pt x="5" y="65"/>
                    </a:cubicBezTo>
                    <a:cubicBezTo>
                      <a:pt x="5" y="66"/>
                      <a:pt x="5" y="66"/>
                      <a:pt x="5" y="67"/>
                    </a:cubicBezTo>
                    <a:cubicBezTo>
                      <a:pt x="5" y="67"/>
                      <a:pt x="5" y="67"/>
                      <a:pt x="5" y="68"/>
                    </a:cubicBezTo>
                    <a:cubicBezTo>
                      <a:pt x="5" y="68"/>
                      <a:pt x="5" y="69"/>
                      <a:pt x="5" y="69"/>
                    </a:cubicBezTo>
                    <a:cubicBezTo>
                      <a:pt x="5" y="70"/>
                      <a:pt x="5" y="71"/>
                      <a:pt x="7" y="71"/>
                    </a:cubicBezTo>
                    <a:cubicBezTo>
                      <a:pt x="8" y="72"/>
                      <a:pt x="8" y="72"/>
                      <a:pt x="9" y="71"/>
                    </a:cubicBezTo>
                    <a:cubicBezTo>
                      <a:pt x="9" y="71"/>
                      <a:pt x="9" y="70"/>
                      <a:pt x="9" y="70"/>
                    </a:cubicBezTo>
                    <a:cubicBezTo>
                      <a:pt x="10" y="70"/>
                      <a:pt x="10" y="70"/>
                      <a:pt x="10" y="70"/>
                    </a:cubicBezTo>
                    <a:cubicBezTo>
                      <a:pt x="11" y="70"/>
                      <a:pt x="10" y="71"/>
                      <a:pt x="11" y="71"/>
                    </a:cubicBezTo>
                    <a:cubicBezTo>
                      <a:pt x="12" y="71"/>
                      <a:pt x="13" y="71"/>
                      <a:pt x="13" y="71"/>
                    </a:cubicBezTo>
                    <a:cubicBezTo>
                      <a:pt x="13" y="71"/>
                      <a:pt x="13" y="72"/>
                      <a:pt x="13" y="71"/>
                    </a:cubicBezTo>
                    <a:cubicBezTo>
                      <a:pt x="13" y="69"/>
                      <a:pt x="14" y="70"/>
                      <a:pt x="13" y="69"/>
                    </a:cubicBezTo>
                    <a:cubicBezTo>
                      <a:pt x="13" y="68"/>
                      <a:pt x="13" y="68"/>
                      <a:pt x="13" y="67"/>
                    </a:cubicBezTo>
                    <a:cubicBezTo>
                      <a:pt x="13" y="67"/>
                      <a:pt x="12" y="67"/>
                      <a:pt x="13" y="66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65"/>
                      <a:pt x="13" y="65"/>
                      <a:pt x="13" y="64"/>
                    </a:cubicBezTo>
                    <a:cubicBezTo>
                      <a:pt x="13" y="63"/>
                      <a:pt x="13" y="57"/>
                      <a:pt x="14" y="55"/>
                    </a:cubicBezTo>
                    <a:cubicBezTo>
                      <a:pt x="14" y="54"/>
                      <a:pt x="14" y="54"/>
                      <a:pt x="14" y="54"/>
                    </a:cubicBezTo>
                    <a:cubicBezTo>
                      <a:pt x="14" y="53"/>
                      <a:pt x="14" y="53"/>
                      <a:pt x="14" y="52"/>
                    </a:cubicBezTo>
                    <a:cubicBezTo>
                      <a:pt x="15" y="51"/>
                      <a:pt x="15" y="50"/>
                      <a:pt x="15" y="50"/>
                    </a:cubicBezTo>
                    <a:cubicBezTo>
                      <a:pt x="14" y="48"/>
                      <a:pt x="14" y="48"/>
                      <a:pt x="14" y="48"/>
                    </a:cubicBezTo>
                    <a:cubicBezTo>
                      <a:pt x="13" y="48"/>
                      <a:pt x="13" y="48"/>
                      <a:pt x="13" y="48"/>
                    </a:cubicBezTo>
                    <a:cubicBezTo>
                      <a:pt x="13" y="48"/>
                      <a:pt x="12" y="46"/>
                      <a:pt x="13" y="45"/>
                    </a:cubicBezTo>
                    <a:cubicBezTo>
                      <a:pt x="15" y="44"/>
                      <a:pt x="15" y="44"/>
                      <a:pt x="15" y="43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7" y="43"/>
                      <a:pt x="18" y="42"/>
                      <a:pt x="19" y="43"/>
                    </a:cubicBezTo>
                    <a:cubicBezTo>
                      <a:pt x="19" y="43"/>
                      <a:pt x="19" y="43"/>
                      <a:pt x="19" y="43"/>
                    </a:cubicBezTo>
                    <a:cubicBezTo>
                      <a:pt x="19" y="44"/>
                      <a:pt x="20" y="44"/>
                      <a:pt x="20" y="44"/>
                    </a:cubicBezTo>
                    <a:cubicBezTo>
                      <a:pt x="20" y="45"/>
                      <a:pt x="20" y="45"/>
                      <a:pt x="20" y="45"/>
                    </a:cubicBezTo>
                    <a:cubicBezTo>
                      <a:pt x="20" y="46"/>
                      <a:pt x="20" y="46"/>
                      <a:pt x="20" y="46"/>
                    </a:cubicBezTo>
                    <a:cubicBezTo>
                      <a:pt x="19" y="47"/>
                      <a:pt x="19" y="47"/>
                      <a:pt x="19" y="48"/>
                    </a:cubicBezTo>
                    <a:cubicBezTo>
                      <a:pt x="19" y="48"/>
                      <a:pt x="19" y="48"/>
                      <a:pt x="19" y="49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8" y="51"/>
                      <a:pt x="18" y="51"/>
                      <a:pt x="18" y="51"/>
                    </a:cubicBezTo>
                    <a:cubicBezTo>
                      <a:pt x="18" y="51"/>
                      <a:pt x="18" y="52"/>
                      <a:pt x="19" y="52"/>
                    </a:cubicBezTo>
                    <a:cubicBezTo>
                      <a:pt x="19" y="52"/>
                      <a:pt x="19" y="52"/>
                      <a:pt x="20" y="53"/>
                    </a:cubicBezTo>
                    <a:cubicBezTo>
                      <a:pt x="21" y="53"/>
                      <a:pt x="21" y="54"/>
                      <a:pt x="21" y="54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24" y="56"/>
                      <a:pt x="24" y="56"/>
                      <a:pt x="24" y="56"/>
                    </a:cubicBezTo>
                    <a:cubicBezTo>
                      <a:pt x="23" y="57"/>
                      <a:pt x="23" y="57"/>
                      <a:pt x="23" y="59"/>
                    </a:cubicBezTo>
                    <a:cubicBezTo>
                      <a:pt x="23" y="61"/>
                      <a:pt x="23" y="62"/>
                      <a:pt x="23" y="62"/>
                    </a:cubicBezTo>
                    <a:cubicBezTo>
                      <a:pt x="23" y="62"/>
                      <a:pt x="23" y="62"/>
                      <a:pt x="23" y="63"/>
                    </a:cubicBezTo>
                    <a:cubicBezTo>
                      <a:pt x="24" y="63"/>
                      <a:pt x="24" y="63"/>
                      <a:pt x="24" y="63"/>
                    </a:cubicBezTo>
                    <a:cubicBezTo>
                      <a:pt x="25" y="64"/>
                      <a:pt x="25" y="64"/>
                      <a:pt x="26" y="64"/>
                    </a:cubicBezTo>
                    <a:cubicBezTo>
                      <a:pt x="26" y="64"/>
                      <a:pt x="26" y="64"/>
                      <a:pt x="27" y="64"/>
                    </a:cubicBezTo>
                    <a:cubicBezTo>
                      <a:pt x="27" y="64"/>
                      <a:pt x="27" y="64"/>
                      <a:pt x="27" y="64"/>
                    </a:cubicBezTo>
                    <a:cubicBezTo>
                      <a:pt x="28" y="63"/>
                      <a:pt x="28" y="63"/>
                      <a:pt x="28" y="62"/>
                    </a:cubicBezTo>
                    <a:cubicBezTo>
                      <a:pt x="28" y="61"/>
                      <a:pt x="28" y="61"/>
                      <a:pt x="28" y="61"/>
                    </a:cubicBezTo>
                    <a:cubicBezTo>
                      <a:pt x="29" y="61"/>
                      <a:pt x="29" y="61"/>
                      <a:pt x="29" y="61"/>
                    </a:cubicBezTo>
                    <a:cubicBezTo>
                      <a:pt x="28" y="61"/>
                      <a:pt x="28" y="61"/>
                      <a:pt x="29" y="60"/>
                    </a:cubicBezTo>
                    <a:cubicBezTo>
                      <a:pt x="31" y="60"/>
                      <a:pt x="29" y="60"/>
                      <a:pt x="31" y="60"/>
                    </a:cubicBezTo>
                    <a:cubicBezTo>
                      <a:pt x="33" y="60"/>
                      <a:pt x="33" y="60"/>
                      <a:pt x="33" y="60"/>
                    </a:cubicBezTo>
                    <a:cubicBezTo>
                      <a:pt x="34" y="60"/>
                      <a:pt x="34" y="60"/>
                      <a:pt x="34" y="60"/>
                    </a:cubicBezTo>
                    <a:cubicBezTo>
                      <a:pt x="34" y="61"/>
                      <a:pt x="34" y="61"/>
                      <a:pt x="34" y="61"/>
                    </a:cubicBezTo>
                    <a:cubicBezTo>
                      <a:pt x="33" y="61"/>
                      <a:pt x="33" y="61"/>
                      <a:pt x="33" y="61"/>
                    </a:cubicBezTo>
                    <a:cubicBezTo>
                      <a:pt x="32" y="62"/>
                      <a:pt x="32" y="62"/>
                      <a:pt x="32" y="62"/>
                    </a:cubicBezTo>
                    <a:cubicBezTo>
                      <a:pt x="31" y="62"/>
                      <a:pt x="31" y="62"/>
                      <a:pt x="31" y="63"/>
                    </a:cubicBezTo>
                    <a:cubicBezTo>
                      <a:pt x="31" y="63"/>
                      <a:pt x="30" y="63"/>
                      <a:pt x="30" y="64"/>
                    </a:cubicBezTo>
                    <a:cubicBezTo>
                      <a:pt x="30" y="65"/>
                      <a:pt x="31" y="64"/>
                      <a:pt x="30" y="65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29" y="68"/>
                      <a:pt x="29" y="68"/>
                      <a:pt x="29" y="68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30" y="69"/>
                      <a:pt x="30" y="69"/>
                      <a:pt x="31" y="69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1" y="69"/>
                      <a:pt x="31" y="69"/>
                      <a:pt x="31" y="69"/>
                    </a:cubicBezTo>
                    <a:cubicBezTo>
                      <a:pt x="31" y="70"/>
                      <a:pt x="31" y="70"/>
                      <a:pt x="31" y="71"/>
                    </a:cubicBezTo>
                    <a:cubicBezTo>
                      <a:pt x="31" y="71"/>
                      <a:pt x="32" y="72"/>
                      <a:pt x="33" y="72"/>
                    </a:cubicBezTo>
                    <a:cubicBezTo>
                      <a:pt x="33" y="72"/>
                      <a:pt x="33" y="73"/>
                      <a:pt x="34" y="72"/>
                    </a:cubicBezTo>
                    <a:cubicBezTo>
                      <a:pt x="34" y="71"/>
                      <a:pt x="35" y="71"/>
                      <a:pt x="35" y="71"/>
                    </a:cubicBezTo>
                    <a:cubicBezTo>
                      <a:pt x="35" y="70"/>
                      <a:pt x="35" y="70"/>
                      <a:pt x="34" y="71"/>
                    </a:cubicBezTo>
                    <a:cubicBezTo>
                      <a:pt x="34" y="71"/>
                      <a:pt x="34" y="71"/>
                      <a:pt x="35" y="70"/>
                    </a:cubicBezTo>
                    <a:cubicBezTo>
                      <a:pt x="37" y="69"/>
                      <a:pt x="37" y="69"/>
                      <a:pt x="37" y="69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7"/>
                      <a:pt x="37" y="67"/>
                      <a:pt x="36" y="67"/>
                    </a:cubicBezTo>
                    <a:cubicBezTo>
                      <a:pt x="35" y="66"/>
                      <a:pt x="35" y="66"/>
                      <a:pt x="35" y="66"/>
                    </a:cubicBezTo>
                    <a:cubicBezTo>
                      <a:pt x="35" y="66"/>
                      <a:pt x="35" y="66"/>
                      <a:pt x="36" y="66"/>
                    </a:cubicBezTo>
                    <a:cubicBezTo>
                      <a:pt x="36" y="66"/>
                      <a:pt x="36" y="66"/>
                      <a:pt x="37" y="64"/>
                    </a:cubicBezTo>
                    <a:cubicBezTo>
                      <a:pt x="38" y="61"/>
                      <a:pt x="39" y="62"/>
                      <a:pt x="38" y="61"/>
                    </a:cubicBezTo>
                    <a:cubicBezTo>
                      <a:pt x="36" y="60"/>
                      <a:pt x="36" y="60"/>
                      <a:pt x="36" y="59"/>
                    </a:cubicBezTo>
                    <a:cubicBezTo>
                      <a:pt x="36" y="58"/>
                      <a:pt x="38" y="59"/>
                      <a:pt x="38" y="57"/>
                    </a:cubicBezTo>
                    <a:cubicBezTo>
                      <a:pt x="38" y="55"/>
                      <a:pt x="38" y="54"/>
                      <a:pt x="36" y="55"/>
                    </a:cubicBezTo>
                    <a:cubicBezTo>
                      <a:pt x="35" y="56"/>
                      <a:pt x="35" y="58"/>
                      <a:pt x="34" y="56"/>
                    </a:cubicBezTo>
                    <a:cubicBezTo>
                      <a:pt x="33" y="55"/>
                      <a:pt x="34" y="55"/>
                      <a:pt x="33" y="55"/>
                    </a:cubicBezTo>
                    <a:cubicBezTo>
                      <a:pt x="33" y="54"/>
                      <a:pt x="32" y="54"/>
                      <a:pt x="32" y="54"/>
                    </a:cubicBezTo>
                    <a:cubicBezTo>
                      <a:pt x="32" y="53"/>
                      <a:pt x="32" y="53"/>
                      <a:pt x="32" y="53"/>
                    </a:cubicBezTo>
                    <a:cubicBezTo>
                      <a:pt x="31" y="53"/>
                      <a:pt x="31" y="53"/>
                      <a:pt x="31" y="53"/>
                    </a:cubicBezTo>
                    <a:cubicBezTo>
                      <a:pt x="31" y="52"/>
                      <a:pt x="29" y="52"/>
                      <a:pt x="31" y="50"/>
                    </a:cubicBezTo>
                    <a:cubicBezTo>
                      <a:pt x="33" y="48"/>
                      <a:pt x="30" y="48"/>
                      <a:pt x="30" y="47"/>
                    </a:cubicBezTo>
                    <a:cubicBezTo>
                      <a:pt x="31" y="45"/>
                      <a:pt x="30" y="44"/>
                      <a:pt x="30" y="43"/>
                    </a:cubicBezTo>
                    <a:cubicBezTo>
                      <a:pt x="29" y="43"/>
                      <a:pt x="28" y="41"/>
                      <a:pt x="27" y="40"/>
                    </a:cubicBezTo>
                    <a:cubicBezTo>
                      <a:pt x="26" y="39"/>
                      <a:pt x="26" y="38"/>
                      <a:pt x="26" y="38"/>
                    </a:cubicBezTo>
                    <a:cubicBezTo>
                      <a:pt x="25" y="37"/>
                      <a:pt x="24" y="36"/>
                      <a:pt x="23" y="36"/>
                    </a:cubicBezTo>
                    <a:cubicBezTo>
                      <a:pt x="23" y="35"/>
                      <a:pt x="21" y="34"/>
                      <a:pt x="23" y="34"/>
                    </a:cubicBezTo>
                    <a:cubicBezTo>
                      <a:pt x="23" y="34"/>
                      <a:pt x="24" y="35"/>
                      <a:pt x="24" y="35"/>
                    </a:cubicBezTo>
                    <a:cubicBezTo>
                      <a:pt x="24" y="35"/>
                      <a:pt x="24" y="35"/>
                      <a:pt x="25" y="35"/>
                    </a:cubicBezTo>
                    <a:cubicBezTo>
                      <a:pt x="25" y="35"/>
                      <a:pt x="26" y="35"/>
                      <a:pt x="26" y="34"/>
                    </a:cubicBezTo>
                    <a:cubicBezTo>
                      <a:pt x="26" y="34"/>
                      <a:pt x="26" y="34"/>
                      <a:pt x="27" y="33"/>
                    </a:cubicBezTo>
                    <a:cubicBezTo>
                      <a:pt x="28" y="33"/>
                      <a:pt x="29" y="33"/>
                      <a:pt x="29" y="33"/>
                    </a:cubicBezTo>
                    <a:cubicBezTo>
                      <a:pt x="30" y="33"/>
                      <a:pt x="30" y="33"/>
                      <a:pt x="30" y="32"/>
                    </a:cubicBezTo>
                    <a:cubicBezTo>
                      <a:pt x="31" y="31"/>
                      <a:pt x="34" y="28"/>
                      <a:pt x="35" y="27"/>
                    </a:cubicBezTo>
                    <a:cubicBezTo>
                      <a:pt x="35" y="26"/>
                      <a:pt x="35" y="26"/>
                      <a:pt x="36" y="26"/>
                    </a:cubicBezTo>
                    <a:cubicBezTo>
                      <a:pt x="36" y="26"/>
                      <a:pt x="36" y="25"/>
                      <a:pt x="37" y="26"/>
                    </a:cubicBezTo>
                    <a:cubicBezTo>
                      <a:pt x="38" y="26"/>
                      <a:pt x="38" y="26"/>
                      <a:pt x="38" y="26"/>
                    </a:cubicBezTo>
                    <a:cubicBezTo>
                      <a:pt x="38" y="27"/>
                      <a:pt x="37" y="26"/>
                      <a:pt x="38" y="27"/>
                    </a:cubicBezTo>
                    <a:cubicBezTo>
                      <a:pt x="40" y="27"/>
                      <a:pt x="40" y="28"/>
                      <a:pt x="40" y="27"/>
                    </a:cubicBezTo>
                    <a:cubicBezTo>
                      <a:pt x="40" y="27"/>
                      <a:pt x="41" y="27"/>
                      <a:pt x="41" y="26"/>
                    </a:cubicBezTo>
                    <a:cubicBezTo>
                      <a:pt x="41" y="25"/>
                      <a:pt x="41" y="25"/>
                      <a:pt x="41" y="24"/>
                    </a:cubicBezTo>
                    <a:cubicBezTo>
                      <a:pt x="41" y="24"/>
                      <a:pt x="41" y="24"/>
                      <a:pt x="41" y="24"/>
                    </a:cubicBezTo>
                    <a:cubicBezTo>
                      <a:pt x="41" y="24"/>
                      <a:pt x="41" y="24"/>
                      <a:pt x="40" y="24"/>
                    </a:cubicBezTo>
                    <a:cubicBezTo>
                      <a:pt x="39" y="23"/>
                      <a:pt x="39" y="23"/>
                      <a:pt x="39" y="22"/>
                    </a:cubicBezTo>
                    <a:cubicBezTo>
                      <a:pt x="38" y="22"/>
                      <a:pt x="38" y="22"/>
                      <a:pt x="38" y="22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6" y="23"/>
                      <a:pt x="36" y="23"/>
                      <a:pt x="36" y="23"/>
                    </a:cubicBezTo>
                    <a:cubicBezTo>
                      <a:pt x="35" y="23"/>
                      <a:pt x="35" y="23"/>
                      <a:pt x="35" y="23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4" y="24"/>
                      <a:pt x="34" y="24"/>
                      <a:pt x="34" y="24"/>
                    </a:cubicBezTo>
                    <a:cubicBezTo>
                      <a:pt x="33" y="24"/>
                      <a:pt x="33" y="24"/>
                      <a:pt x="33" y="24"/>
                    </a:cubicBezTo>
                    <a:cubicBezTo>
                      <a:pt x="32" y="25"/>
                      <a:pt x="32" y="25"/>
                      <a:pt x="32" y="25"/>
                    </a:cubicBezTo>
                    <a:cubicBezTo>
                      <a:pt x="32" y="25"/>
                      <a:pt x="31" y="24"/>
                      <a:pt x="31" y="25"/>
                    </a:cubicBezTo>
                    <a:cubicBezTo>
                      <a:pt x="31" y="25"/>
                      <a:pt x="30" y="25"/>
                      <a:pt x="30" y="25"/>
                    </a:cubicBezTo>
                    <a:cubicBezTo>
                      <a:pt x="30" y="24"/>
                      <a:pt x="29" y="24"/>
                      <a:pt x="29" y="25"/>
                    </a:cubicBezTo>
                    <a:cubicBezTo>
                      <a:pt x="29" y="25"/>
                      <a:pt x="29" y="25"/>
                      <a:pt x="30" y="25"/>
                    </a:cubicBezTo>
                    <a:cubicBezTo>
                      <a:pt x="30" y="25"/>
                      <a:pt x="30" y="25"/>
                      <a:pt x="29" y="25"/>
                    </a:cubicBezTo>
                    <a:cubicBezTo>
                      <a:pt x="27" y="26"/>
                      <a:pt x="28" y="27"/>
                      <a:pt x="27" y="26"/>
                    </a:cubicBezTo>
                    <a:cubicBezTo>
                      <a:pt x="25" y="25"/>
                      <a:pt x="25" y="25"/>
                      <a:pt x="25" y="25"/>
                    </a:cubicBezTo>
                    <a:cubicBezTo>
                      <a:pt x="25" y="25"/>
                      <a:pt x="25" y="22"/>
                      <a:pt x="23" y="26"/>
                    </a:cubicBezTo>
                    <a:cubicBezTo>
                      <a:pt x="21" y="29"/>
                      <a:pt x="21" y="29"/>
                      <a:pt x="20" y="29"/>
                    </a:cubicBezTo>
                    <a:cubicBezTo>
                      <a:pt x="20" y="30"/>
                      <a:pt x="20" y="30"/>
                      <a:pt x="19" y="30"/>
                    </a:cubicBezTo>
                    <a:cubicBezTo>
                      <a:pt x="18" y="30"/>
                      <a:pt x="18" y="30"/>
                      <a:pt x="18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7" y="29"/>
                      <a:pt x="16" y="28"/>
                    </a:cubicBezTo>
                    <a:cubicBezTo>
                      <a:pt x="16" y="27"/>
                      <a:pt x="16" y="27"/>
                      <a:pt x="15" y="26"/>
                    </a:cubicBezTo>
                    <a:cubicBezTo>
                      <a:pt x="13" y="25"/>
                      <a:pt x="14" y="26"/>
                      <a:pt x="13" y="25"/>
                    </a:cubicBezTo>
                    <a:cubicBezTo>
                      <a:pt x="12" y="24"/>
                      <a:pt x="11" y="23"/>
                      <a:pt x="11" y="23"/>
                    </a:cubicBezTo>
                    <a:cubicBezTo>
                      <a:pt x="11" y="23"/>
                      <a:pt x="11" y="22"/>
                      <a:pt x="11" y="21"/>
                    </a:cubicBezTo>
                    <a:cubicBezTo>
                      <a:pt x="12" y="20"/>
                      <a:pt x="11" y="19"/>
                      <a:pt x="12" y="18"/>
                    </a:cubicBezTo>
                    <a:cubicBezTo>
                      <a:pt x="12" y="17"/>
                      <a:pt x="13" y="14"/>
                      <a:pt x="14" y="13"/>
                    </a:cubicBezTo>
                    <a:cubicBezTo>
                      <a:pt x="15" y="12"/>
                      <a:pt x="15" y="12"/>
                      <a:pt x="16" y="12"/>
                    </a:cubicBezTo>
                    <a:cubicBezTo>
                      <a:pt x="17" y="12"/>
                      <a:pt x="17" y="12"/>
                      <a:pt x="18" y="12"/>
                    </a:cubicBezTo>
                    <a:cubicBezTo>
                      <a:pt x="18" y="12"/>
                      <a:pt x="17" y="12"/>
                      <a:pt x="18" y="12"/>
                    </a:cubicBezTo>
                    <a:cubicBezTo>
                      <a:pt x="20" y="13"/>
                      <a:pt x="18" y="13"/>
                      <a:pt x="20" y="13"/>
                    </a:cubicBezTo>
                    <a:cubicBezTo>
                      <a:pt x="20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2" y="13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5" y="12"/>
                      <a:pt x="25" y="12"/>
                      <a:pt x="25" y="12"/>
                    </a:cubicBezTo>
                    <a:cubicBezTo>
                      <a:pt x="25" y="12"/>
                      <a:pt x="23" y="11"/>
                      <a:pt x="25" y="12"/>
                    </a:cubicBezTo>
                    <a:cubicBezTo>
                      <a:pt x="28" y="13"/>
                      <a:pt x="25" y="13"/>
                      <a:pt x="28" y="13"/>
                    </a:cubicBezTo>
                    <a:cubicBezTo>
                      <a:pt x="31" y="13"/>
                      <a:pt x="31" y="12"/>
                      <a:pt x="31" y="12"/>
                    </a:cubicBezTo>
                    <a:cubicBezTo>
                      <a:pt x="32" y="12"/>
                      <a:pt x="32" y="12"/>
                      <a:pt x="33" y="12"/>
                    </a:cubicBezTo>
                    <a:cubicBezTo>
                      <a:pt x="33" y="12"/>
                      <a:pt x="33" y="12"/>
                      <a:pt x="34" y="12"/>
                    </a:cubicBezTo>
                    <a:cubicBezTo>
                      <a:pt x="34" y="13"/>
                      <a:pt x="38" y="12"/>
                      <a:pt x="38" y="13"/>
                    </a:cubicBezTo>
                    <a:cubicBezTo>
                      <a:pt x="39" y="14"/>
                      <a:pt x="39" y="14"/>
                      <a:pt x="40" y="14"/>
                    </a:cubicBezTo>
                    <a:cubicBezTo>
                      <a:pt x="41" y="14"/>
                      <a:pt x="41" y="15"/>
                      <a:pt x="42" y="14"/>
                    </a:cubicBezTo>
                    <a:cubicBezTo>
                      <a:pt x="42" y="14"/>
                      <a:pt x="43" y="14"/>
                      <a:pt x="43" y="14"/>
                    </a:cubicBezTo>
                    <a:cubicBezTo>
                      <a:pt x="43" y="15"/>
                      <a:pt x="44" y="15"/>
                      <a:pt x="44" y="14"/>
                    </a:cubicBezTo>
                    <a:cubicBezTo>
                      <a:pt x="46" y="14"/>
                      <a:pt x="46" y="14"/>
                      <a:pt x="46" y="14"/>
                    </a:cubicBezTo>
                    <a:cubicBezTo>
                      <a:pt x="46" y="13"/>
                      <a:pt x="46" y="13"/>
                      <a:pt x="46" y="13"/>
                    </a:cubicBezTo>
                    <a:cubicBezTo>
                      <a:pt x="46" y="13"/>
                      <a:pt x="44" y="13"/>
                      <a:pt x="46" y="13"/>
                    </a:cubicBezTo>
                    <a:cubicBezTo>
                      <a:pt x="49" y="13"/>
                      <a:pt x="50" y="11"/>
                      <a:pt x="51" y="10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72" name="Freeform 92"/>
              <p:cNvSpPr>
                <a:spLocks/>
              </p:cNvSpPr>
              <p:nvPr/>
            </p:nvSpPr>
            <p:spPr bwMode="auto">
              <a:xfrm>
                <a:off x="7453074" y="3849212"/>
                <a:ext cx="22701" cy="22702"/>
              </a:xfrm>
              <a:custGeom>
                <a:avLst/>
                <a:gdLst>
                  <a:gd name="T0" fmla="*/ 4 w 7"/>
                  <a:gd name="T1" fmla="*/ 5 h 7"/>
                  <a:gd name="T2" fmla="*/ 5 w 7"/>
                  <a:gd name="T3" fmla="*/ 4 h 7"/>
                  <a:gd name="T4" fmla="*/ 6 w 7"/>
                  <a:gd name="T5" fmla="*/ 6 h 7"/>
                  <a:gd name="T6" fmla="*/ 6 w 7"/>
                  <a:gd name="T7" fmla="*/ 5 h 7"/>
                  <a:gd name="T8" fmla="*/ 6 w 7"/>
                  <a:gd name="T9" fmla="*/ 5 h 7"/>
                  <a:gd name="T10" fmla="*/ 6 w 7"/>
                  <a:gd name="T11" fmla="*/ 2 h 7"/>
                  <a:gd name="T12" fmla="*/ 6 w 7"/>
                  <a:gd name="T13" fmla="*/ 2 h 7"/>
                  <a:gd name="T14" fmla="*/ 5 w 7"/>
                  <a:gd name="T15" fmla="*/ 1 h 7"/>
                  <a:gd name="T16" fmla="*/ 4 w 7"/>
                  <a:gd name="T17" fmla="*/ 1 h 7"/>
                  <a:gd name="T18" fmla="*/ 2 w 7"/>
                  <a:gd name="T19" fmla="*/ 1 h 7"/>
                  <a:gd name="T20" fmla="*/ 0 w 7"/>
                  <a:gd name="T21" fmla="*/ 1 h 7"/>
                  <a:gd name="T22" fmla="*/ 0 w 7"/>
                  <a:gd name="T23" fmla="*/ 1 h 7"/>
                  <a:gd name="T24" fmla="*/ 0 w 7"/>
                  <a:gd name="T25" fmla="*/ 1 h 7"/>
                  <a:gd name="T26" fmla="*/ 0 w 7"/>
                  <a:gd name="T27" fmla="*/ 1 h 7"/>
                  <a:gd name="T28" fmla="*/ 0 w 7"/>
                  <a:gd name="T29" fmla="*/ 2 h 7"/>
                  <a:gd name="T30" fmla="*/ 1 w 7"/>
                  <a:gd name="T31" fmla="*/ 3 h 7"/>
                  <a:gd name="T32" fmla="*/ 1 w 7"/>
                  <a:gd name="T33" fmla="*/ 3 h 7"/>
                  <a:gd name="T34" fmla="*/ 2 w 7"/>
                  <a:gd name="T35" fmla="*/ 4 h 7"/>
                  <a:gd name="T36" fmla="*/ 2 w 7"/>
                  <a:gd name="T37" fmla="*/ 5 h 7"/>
                  <a:gd name="T38" fmla="*/ 3 w 7"/>
                  <a:gd name="T39" fmla="*/ 5 h 7"/>
                  <a:gd name="T40" fmla="*/ 4 w 7"/>
                  <a:gd name="T41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7" h="7">
                    <a:moveTo>
                      <a:pt x="4" y="5"/>
                    </a:moveTo>
                    <a:cubicBezTo>
                      <a:pt x="4" y="4"/>
                      <a:pt x="5" y="4"/>
                      <a:pt x="5" y="4"/>
                    </a:cubicBezTo>
                    <a:cubicBezTo>
                      <a:pt x="5" y="5"/>
                      <a:pt x="5" y="7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4"/>
                      <a:pt x="6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0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1" y="3"/>
                      <a:pt x="2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4" y="5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73" name="Freeform 93"/>
              <p:cNvSpPr>
                <a:spLocks/>
              </p:cNvSpPr>
              <p:nvPr/>
            </p:nvSpPr>
            <p:spPr bwMode="auto">
              <a:xfrm>
                <a:off x="7491491" y="3857943"/>
                <a:ext cx="55880" cy="31433"/>
              </a:xfrm>
              <a:custGeom>
                <a:avLst/>
                <a:gdLst>
                  <a:gd name="T0" fmla="*/ 16 w 18"/>
                  <a:gd name="T1" fmla="*/ 4 h 10"/>
                  <a:gd name="T2" fmla="*/ 17 w 18"/>
                  <a:gd name="T3" fmla="*/ 4 h 10"/>
                  <a:gd name="T4" fmla="*/ 16 w 18"/>
                  <a:gd name="T5" fmla="*/ 3 h 10"/>
                  <a:gd name="T6" fmla="*/ 13 w 18"/>
                  <a:gd name="T7" fmla="*/ 3 h 10"/>
                  <a:gd name="T8" fmla="*/ 13 w 18"/>
                  <a:gd name="T9" fmla="*/ 3 h 10"/>
                  <a:gd name="T10" fmla="*/ 11 w 18"/>
                  <a:gd name="T11" fmla="*/ 3 h 10"/>
                  <a:gd name="T12" fmla="*/ 10 w 18"/>
                  <a:gd name="T13" fmla="*/ 3 h 10"/>
                  <a:gd name="T14" fmla="*/ 9 w 18"/>
                  <a:gd name="T15" fmla="*/ 2 h 10"/>
                  <a:gd name="T16" fmla="*/ 7 w 18"/>
                  <a:gd name="T17" fmla="*/ 2 h 10"/>
                  <a:gd name="T18" fmla="*/ 6 w 18"/>
                  <a:gd name="T19" fmla="*/ 2 h 10"/>
                  <a:gd name="T20" fmla="*/ 5 w 18"/>
                  <a:gd name="T21" fmla="*/ 2 h 10"/>
                  <a:gd name="T22" fmla="*/ 4 w 18"/>
                  <a:gd name="T23" fmla="*/ 2 h 10"/>
                  <a:gd name="T24" fmla="*/ 3 w 18"/>
                  <a:gd name="T25" fmla="*/ 2 h 10"/>
                  <a:gd name="T26" fmla="*/ 2 w 18"/>
                  <a:gd name="T27" fmla="*/ 2 h 10"/>
                  <a:gd name="T28" fmla="*/ 1 w 18"/>
                  <a:gd name="T29" fmla="*/ 1 h 10"/>
                  <a:gd name="T30" fmla="*/ 1 w 18"/>
                  <a:gd name="T31" fmla="*/ 1 h 10"/>
                  <a:gd name="T32" fmla="*/ 1 w 18"/>
                  <a:gd name="T33" fmla="*/ 2 h 10"/>
                  <a:gd name="T34" fmla="*/ 0 w 18"/>
                  <a:gd name="T35" fmla="*/ 3 h 10"/>
                  <a:gd name="T36" fmla="*/ 1 w 18"/>
                  <a:gd name="T37" fmla="*/ 4 h 10"/>
                  <a:gd name="T38" fmla="*/ 3 w 18"/>
                  <a:gd name="T39" fmla="*/ 5 h 10"/>
                  <a:gd name="T40" fmla="*/ 7 w 18"/>
                  <a:gd name="T41" fmla="*/ 4 h 10"/>
                  <a:gd name="T42" fmla="*/ 8 w 18"/>
                  <a:gd name="T43" fmla="*/ 3 h 10"/>
                  <a:gd name="T44" fmla="*/ 8 w 18"/>
                  <a:gd name="T45" fmla="*/ 3 h 10"/>
                  <a:gd name="T46" fmla="*/ 8 w 18"/>
                  <a:gd name="T47" fmla="*/ 4 h 10"/>
                  <a:gd name="T48" fmla="*/ 10 w 18"/>
                  <a:gd name="T49" fmla="*/ 5 h 10"/>
                  <a:gd name="T50" fmla="*/ 10 w 18"/>
                  <a:gd name="T51" fmla="*/ 5 h 10"/>
                  <a:gd name="T52" fmla="*/ 11 w 18"/>
                  <a:gd name="T53" fmla="*/ 5 h 10"/>
                  <a:gd name="T54" fmla="*/ 12 w 18"/>
                  <a:gd name="T55" fmla="*/ 6 h 10"/>
                  <a:gd name="T56" fmla="*/ 13 w 18"/>
                  <a:gd name="T57" fmla="*/ 8 h 10"/>
                  <a:gd name="T58" fmla="*/ 14 w 18"/>
                  <a:gd name="T59" fmla="*/ 9 h 10"/>
                  <a:gd name="T60" fmla="*/ 15 w 18"/>
                  <a:gd name="T61" fmla="*/ 9 h 10"/>
                  <a:gd name="T62" fmla="*/ 15 w 18"/>
                  <a:gd name="T63" fmla="*/ 9 h 10"/>
                  <a:gd name="T64" fmla="*/ 14 w 18"/>
                  <a:gd name="T65" fmla="*/ 5 h 10"/>
                  <a:gd name="T66" fmla="*/ 14 w 18"/>
                  <a:gd name="T67" fmla="*/ 5 h 10"/>
                  <a:gd name="T68" fmla="*/ 16 w 18"/>
                  <a:gd name="T69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8" h="10">
                    <a:moveTo>
                      <a:pt x="16" y="4"/>
                    </a:moveTo>
                    <a:cubicBezTo>
                      <a:pt x="17" y="4"/>
                      <a:pt x="18" y="4"/>
                      <a:pt x="17" y="4"/>
                    </a:cubicBezTo>
                    <a:cubicBezTo>
                      <a:pt x="17" y="3"/>
                      <a:pt x="16" y="3"/>
                      <a:pt x="16" y="3"/>
                    </a:cubicBezTo>
                    <a:cubicBezTo>
                      <a:pt x="15" y="3"/>
                      <a:pt x="14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0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0" y="2"/>
                      <a:pt x="0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1" y="4"/>
                      <a:pt x="2" y="5"/>
                      <a:pt x="3" y="5"/>
                    </a:cubicBezTo>
                    <a:cubicBezTo>
                      <a:pt x="5" y="5"/>
                      <a:pt x="6" y="5"/>
                      <a:pt x="7" y="4"/>
                    </a:cubicBezTo>
                    <a:cubicBezTo>
                      <a:pt x="7" y="4"/>
                      <a:pt x="7" y="3"/>
                      <a:pt x="8" y="3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7" y="3"/>
                      <a:pt x="8" y="4"/>
                    </a:cubicBezTo>
                    <a:cubicBezTo>
                      <a:pt x="10" y="4"/>
                      <a:pt x="10" y="5"/>
                      <a:pt x="10" y="5"/>
                    </a:cubicBezTo>
                    <a:cubicBezTo>
                      <a:pt x="11" y="5"/>
                      <a:pt x="10" y="5"/>
                      <a:pt x="10" y="5"/>
                    </a:cubicBezTo>
                    <a:cubicBezTo>
                      <a:pt x="10" y="4"/>
                      <a:pt x="10" y="4"/>
                      <a:pt x="11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7"/>
                      <a:pt x="12" y="6"/>
                      <a:pt x="13" y="8"/>
                    </a:cubicBezTo>
                    <a:cubicBezTo>
                      <a:pt x="14" y="9"/>
                      <a:pt x="12" y="10"/>
                      <a:pt x="14" y="9"/>
                    </a:cubicBezTo>
                    <a:cubicBezTo>
                      <a:pt x="14" y="9"/>
                      <a:pt x="14" y="9"/>
                      <a:pt x="15" y="9"/>
                    </a:cubicBezTo>
                    <a:cubicBezTo>
                      <a:pt x="15" y="9"/>
                      <a:pt x="15" y="10"/>
                      <a:pt x="15" y="9"/>
                    </a:cubicBezTo>
                    <a:cubicBezTo>
                      <a:pt x="15" y="8"/>
                      <a:pt x="14" y="5"/>
                      <a:pt x="14" y="5"/>
                    </a:cubicBezTo>
                    <a:cubicBezTo>
                      <a:pt x="14" y="5"/>
                      <a:pt x="13" y="5"/>
                      <a:pt x="14" y="5"/>
                    </a:cubicBezTo>
                    <a:cubicBezTo>
                      <a:pt x="15" y="5"/>
                      <a:pt x="15" y="4"/>
                      <a:pt x="16" y="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74" name="Freeform 94"/>
              <p:cNvSpPr>
                <a:spLocks/>
              </p:cNvSpPr>
              <p:nvPr/>
            </p:nvSpPr>
            <p:spPr bwMode="auto">
              <a:xfrm>
                <a:off x="7255748" y="4057015"/>
                <a:ext cx="27940" cy="27940"/>
              </a:xfrm>
              <a:custGeom>
                <a:avLst/>
                <a:gdLst>
                  <a:gd name="T0" fmla="*/ 4 w 9"/>
                  <a:gd name="T1" fmla="*/ 8 h 9"/>
                  <a:gd name="T2" fmla="*/ 5 w 9"/>
                  <a:gd name="T3" fmla="*/ 8 h 9"/>
                  <a:gd name="T4" fmla="*/ 6 w 9"/>
                  <a:gd name="T5" fmla="*/ 8 h 9"/>
                  <a:gd name="T6" fmla="*/ 7 w 9"/>
                  <a:gd name="T7" fmla="*/ 7 h 9"/>
                  <a:gd name="T8" fmla="*/ 8 w 9"/>
                  <a:gd name="T9" fmla="*/ 6 h 9"/>
                  <a:gd name="T10" fmla="*/ 9 w 9"/>
                  <a:gd name="T11" fmla="*/ 5 h 9"/>
                  <a:gd name="T12" fmla="*/ 9 w 9"/>
                  <a:gd name="T13" fmla="*/ 4 h 9"/>
                  <a:gd name="T14" fmla="*/ 8 w 9"/>
                  <a:gd name="T15" fmla="*/ 2 h 9"/>
                  <a:gd name="T16" fmla="*/ 5 w 9"/>
                  <a:gd name="T17" fmla="*/ 1 h 9"/>
                  <a:gd name="T18" fmla="*/ 5 w 9"/>
                  <a:gd name="T19" fmla="*/ 1 h 9"/>
                  <a:gd name="T20" fmla="*/ 3 w 9"/>
                  <a:gd name="T21" fmla="*/ 3 h 9"/>
                  <a:gd name="T22" fmla="*/ 3 w 9"/>
                  <a:gd name="T23" fmla="*/ 6 h 9"/>
                  <a:gd name="T24" fmla="*/ 2 w 9"/>
                  <a:gd name="T25" fmla="*/ 6 h 9"/>
                  <a:gd name="T26" fmla="*/ 1 w 9"/>
                  <a:gd name="T27" fmla="*/ 6 h 9"/>
                  <a:gd name="T28" fmla="*/ 1 w 9"/>
                  <a:gd name="T29" fmla="*/ 7 h 9"/>
                  <a:gd name="T30" fmla="*/ 3 w 9"/>
                  <a:gd name="T31" fmla="*/ 8 h 9"/>
                  <a:gd name="T32" fmla="*/ 4 w 9"/>
                  <a:gd name="T33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9">
                    <a:moveTo>
                      <a:pt x="4" y="8"/>
                    </a:move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8"/>
                    </a:cubicBezTo>
                    <a:cubicBezTo>
                      <a:pt x="6" y="7"/>
                      <a:pt x="6" y="7"/>
                      <a:pt x="7" y="7"/>
                    </a:cubicBezTo>
                    <a:cubicBezTo>
                      <a:pt x="7" y="6"/>
                      <a:pt x="7" y="7"/>
                      <a:pt x="8" y="6"/>
                    </a:cubicBezTo>
                    <a:cubicBezTo>
                      <a:pt x="8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3"/>
                      <a:pt x="8" y="2"/>
                      <a:pt x="8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6" y="0"/>
                      <a:pt x="5" y="1"/>
                    </a:cubicBezTo>
                    <a:cubicBezTo>
                      <a:pt x="4" y="2"/>
                      <a:pt x="2" y="1"/>
                      <a:pt x="3" y="3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6"/>
                      <a:pt x="1" y="7"/>
                    </a:cubicBezTo>
                    <a:cubicBezTo>
                      <a:pt x="3" y="8"/>
                      <a:pt x="2" y="7"/>
                      <a:pt x="3" y="8"/>
                    </a:cubicBezTo>
                    <a:cubicBezTo>
                      <a:pt x="4" y="8"/>
                      <a:pt x="2" y="9"/>
                      <a:pt x="4" y="8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75" name="Freeform 95"/>
              <p:cNvSpPr>
                <a:spLocks/>
              </p:cNvSpPr>
              <p:nvPr/>
            </p:nvSpPr>
            <p:spPr bwMode="auto">
              <a:xfrm>
                <a:off x="7280196" y="4064000"/>
                <a:ext cx="40163" cy="20955"/>
              </a:xfrm>
              <a:custGeom>
                <a:avLst/>
                <a:gdLst>
                  <a:gd name="T0" fmla="*/ 2 w 13"/>
                  <a:gd name="T1" fmla="*/ 7 h 7"/>
                  <a:gd name="T2" fmla="*/ 3 w 13"/>
                  <a:gd name="T3" fmla="*/ 7 h 7"/>
                  <a:gd name="T4" fmla="*/ 5 w 13"/>
                  <a:gd name="T5" fmla="*/ 6 h 7"/>
                  <a:gd name="T6" fmla="*/ 7 w 13"/>
                  <a:gd name="T7" fmla="*/ 6 h 7"/>
                  <a:gd name="T8" fmla="*/ 10 w 13"/>
                  <a:gd name="T9" fmla="*/ 5 h 7"/>
                  <a:gd name="T10" fmla="*/ 11 w 13"/>
                  <a:gd name="T11" fmla="*/ 5 h 7"/>
                  <a:gd name="T12" fmla="*/ 12 w 13"/>
                  <a:gd name="T13" fmla="*/ 5 h 7"/>
                  <a:gd name="T14" fmla="*/ 12 w 13"/>
                  <a:gd name="T15" fmla="*/ 4 h 7"/>
                  <a:gd name="T16" fmla="*/ 9 w 13"/>
                  <a:gd name="T17" fmla="*/ 3 h 7"/>
                  <a:gd name="T18" fmla="*/ 8 w 13"/>
                  <a:gd name="T19" fmla="*/ 3 h 7"/>
                  <a:gd name="T20" fmla="*/ 7 w 13"/>
                  <a:gd name="T21" fmla="*/ 1 h 7"/>
                  <a:gd name="T22" fmla="*/ 4 w 13"/>
                  <a:gd name="T23" fmla="*/ 1 h 7"/>
                  <a:gd name="T24" fmla="*/ 4 w 13"/>
                  <a:gd name="T25" fmla="*/ 2 h 7"/>
                  <a:gd name="T26" fmla="*/ 3 w 13"/>
                  <a:gd name="T27" fmla="*/ 2 h 7"/>
                  <a:gd name="T28" fmla="*/ 2 w 13"/>
                  <a:gd name="T29" fmla="*/ 3 h 7"/>
                  <a:gd name="T30" fmla="*/ 1 w 13"/>
                  <a:gd name="T31" fmla="*/ 5 h 7"/>
                  <a:gd name="T32" fmla="*/ 1 w 13"/>
                  <a:gd name="T33" fmla="*/ 6 h 7"/>
                  <a:gd name="T34" fmla="*/ 2 w 13"/>
                  <a:gd name="T35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" h="7">
                    <a:moveTo>
                      <a:pt x="2" y="7"/>
                    </a:moveTo>
                    <a:cubicBezTo>
                      <a:pt x="3" y="7"/>
                      <a:pt x="2" y="7"/>
                      <a:pt x="3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8" y="5"/>
                      <a:pt x="9" y="5"/>
                      <a:pt x="10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5"/>
                      <a:pt x="13" y="4"/>
                      <a:pt x="12" y="4"/>
                    </a:cubicBezTo>
                    <a:cubicBezTo>
                      <a:pt x="10" y="3"/>
                      <a:pt x="9" y="3"/>
                      <a:pt x="9" y="3"/>
                    </a:cubicBezTo>
                    <a:cubicBezTo>
                      <a:pt x="9" y="3"/>
                      <a:pt x="8" y="3"/>
                      <a:pt x="8" y="3"/>
                    </a:cubicBezTo>
                    <a:cubicBezTo>
                      <a:pt x="8" y="2"/>
                      <a:pt x="7" y="1"/>
                      <a:pt x="7" y="1"/>
                    </a:cubicBezTo>
                    <a:cubicBezTo>
                      <a:pt x="7" y="1"/>
                      <a:pt x="5" y="0"/>
                      <a:pt x="4" y="1"/>
                    </a:cubicBezTo>
                    <a:cubicBezTo>
                      <a:pt x="4" y="1"/>
                      <a:pt x="4" y="2"/>
                      <a:pt x="4" y="2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0" y="5"/>
                      <a:pt x="1" y="6"/>
                    </a:cubicBezTo>
                    <a:cubicBezTo>
                      <a:pt x="2" y="7"/>
                      <a:pt x="0" y="6"/>
                      <a:pt x="2" y="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76" name="Freeform 96"/>
              <p:cNvSpPr>
                <a:spLocks/>
              </p:cNvSpPr>
              <p:nvPr/>
            </p:nvSpPr>
            <p:spPr bwMode="auto">
              <a:xfrm>
                <a:off x="7304643" y="4057015"/>
                <a:ext cx="43656" cy="20955"/>
              </a:xfrm>
              <a:custGeom>
                <a:avLst/>
                <a:gdLst>
                  <a:gd name="T0" fmla="*/ 8 w 14"/>
                  <a:gd name="T1" fmla="*/ 6 h 7"/>
                  <a:gd name="T2" fmla="*/ 10 w 14"/>
                  <a:gd name="T3" fmla="*/ 7 h 7"/>
                  <a:gd name="T4" fmla="*/ 12 w 14"/>
                  <a:gd name="T5" fmla="*/ 6 h 7"/>
                  <a:gd name="T6" fmla="*/ 12 w 14"/>
                  <a:gd name="T7" fmla="*/ 6 h 7"/>
                  <a:gd name="T8" fmla="*/ 12 w 14"/>
                  <a:gd name="T9" fmla="*/ 4 h 7"/>
                  <a:gd name="T10" fmla="*/ 12 w 14"/>
                  <a:gd name="T11" fmla="*/ 3 h 7"/>
                  <a:gd name="T12" fmla="*/ 13 w 14"/>
                  <a:gd name="T13" fmla="*/ 3 h 7"/>
                  <a:gd name="T14" fmla="*/ 13 w 14"/>
                  <a:gd name="T15" fmla="*/ 1 h 7"/>
                  <a:gd name="T16" fmla="*/ 10 w 14"/>
                  <a:gd name="T17" fmla="*/ 1 h 7"/>
                  <a:gd name="T18" fmla="*/ 8 w 14"/>
                  <a:gd name="T19" fmla="*/ 1 h 7"/>
                  <a:gd name="T20" fmla="*/ 6 w 14"/>
                  <a:gd name="T21" fmla="*/ 1 h 7"/>
                  <a:gd name="T22" fmla="*/ 5 w 14"/>
                  <a:gd name="T23" fmla="*/ 0 h 7"/>
                  <a:gd name="T24" fmla="*/ 4 w 14"/>
                  <a:gd name="T25" fmla="*/ 0 h 7"/>
                  <a:gd name="T26" fmla="*/ 4 w 14"/>
                  <a:gd name="T27" fmla="*/ 0 h 7"/>
                  <a:gd name="T28" fmla="*/ 2 w 14"/>
                  <a:gd name="T29" fmla="*/ 0 h 7"/>
                  <a:gd name="T30" fmla="*/ 2 w 14"/>
                  <a:gd name="T31" fmla="*/ 1 h 7"/>
                  <a:gd name="T32" fmla="*/ 2 w 14"/>
                  <a:gd name="T33" fmla="*/ 3 h 7"/>
                  <a:gd name="T34" fmla="*/ 4 w 14"/>
                  <a:gd name="T35" fmla="*/ 3 h 7"/>
                  <a:gd name="T36" fmla="*/ 5 w 14"/>
                  <a:gd name="T37" fmla="*/ 4 h 7"/>
                  <a:gd name="T38" fmla="*/ 6 w 14"/>
                  <a:gd name="T39" fmla="*/ 6 h 7"/>
                  <a:gd name="T40" fmla="*/ 7 w 14"/>
                  <a:gd name="T41" fmla="*/ 6 h 7"/>
                  <a:gd name="T42" fmla="*/ 7 w 14"/>
                  <a:gd name="T43" fmla="*/ 6 h 7"/>
                  <a:gd name="T44" fmla="*/ 8 w 14"/>
                  <a:gd name="T45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4" h="7">
                    <a:moveTo>
                      <a:pt x="8" y="6"/>
                    </a:moveTo>
                    <a:cubicBezTo>
                      <a:pt x="10" y="7"/>
                      <a:pt x="9" y="7"/>
                      <a:pt x="10" y="7"/>
                    </a:cubicBezTo>
                    <a:cubicBezTo>
                      <a:pt x="11" y="6"/>
                      <a:pt x="11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1"/>
                      <a:pt x="14" y="1"/>
                      <a:pt x="13" y="1"/>
                    </a:cubicBezTo>
                    <a:cubicBezTo>
                      <a:pt x="11" y="1"/>
                      <a:pt x="10" y="1"/>
                      <a:pt x="10" y="1"/>
                    </a:cubicBezTo>
                    <a:cubicBezTo>
                      <a:pt x="10" y="1"/>
                      <a:pt x="9" y="2"/>
                      <a:pt x="8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0" y="2"/>
                      <a:pt x="2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8" y="6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77" name="Freeform 97"/>
              <p:cNvSpPr>
                <a:spLocks/>
              </p:cNvSpPr>
              <p:nvPr/>
            </p:nvSpPr>
            <p:spPr bwMode="auto">
              <a:xfrm>
                <a:off x="7348299" y="4065747"/>
                <a:ext cx="8731" cy="12224"/>
              </a:xfrm>
              <a:custGeom>
                <a:avLst/>
                <a:gdLst>
                  <a:gd name="T0" fmla="*/ 0 w 3"/>
                  <a:gd name="T1" fmla="*/ 1 h 4"/>
                  <a:gd name="T2" fmla="*/ 1 w 3"/>
                  <a:gd name="T3" fmla="*/ 3 h 4"/>
                  <a:gd name="T4" fmla="*/ 2 w 3"/>
                  <a:gd name="T5" fmla="*/ 2 h 4"/>
                  <a:gd name="T6" fmla="*/ 2 w 3"/>
                  <a:gd name="T7" fmla="*/ 2 h 4"/>
                  <a:gd name="T8" fmla="*/ 1 w 3"/>
                  <a:gd name="T9" fmla="*/ 0 h 4"/>
                  <a:gd name="T10" fmla="*/ 0 w 3"/>
                  <a:gd name="T11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4">
                    <a:moveTo>
                      <a:pt x="0" y="1"/>
                    </a:moveTo>
                    <a:cubicBezTo>
                      <a:pt x="0" y="3"/>
                      <a:pt x="1" y="4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78" name="Freeform 98"/>
              <p:cNvSpPr>
                <a:spLocks/>
              </p:cNvSpPr>
              <p:nvPr/>
            </p:nvSpPr>
            <p:spPr bwMode="auto">
              <a:xfrm>
                <a:off x="7360523" y="4053523"/>
                <a:ext cx="143192" cy="27940"/>
              </a:xfrm>
              <a:custGeom>
                <a:avLst/>
                <a:gdLst>
                  <a:gd name="T0" fmla="*/ 15 w 46"/>
                  <a:gd name="T1" fmla="*/ 8 h 9"/>
                  <a:gd name="T2" fmla="*/ 16 w 46"/>
                  <a:gd name="T3" fmla="*/ 8 h 9"/>
                  <a:gd name="T4" fmla="*/ 20 w 46"/>
                  <a:gd name="T5" fmla="*/ 7 h 9"/>
                  <a:gd name="T6" fmla="*/ 22 w 46"/>
                  <a:gd name="T7" fmla="*/ 8 h 9"/>
                  <a:gd name="T8" fmla="*/ 24 w 46"/>
                  <a:gd name="T9" fmla="*/ 6 h 9"/>
                  <a:gd name="T10" fmla="*/ 25 w 46"/>
                  <a:gd name="T11" fmla="*/ 5 h 9"/>
                  <a:gd name="T12" fmla="*/ 27 w 46"/>
                  <a:gd name="T13" fmla="*/ 4 h 9"/>
                  <a:gd name="T14" fmla="*/ 30 w 46"/>
                  <a:gd name="T15" fmla="*/ 4 h 9"/>
                  <a:gd name="T16" fmla="*/ 30 w 46"/>
                  <a:gd name="T17" fmla="*/ 5 h 9"/>
                  <a:gd name="T18" fmla="*/ 32 w 46"/>
                  <a:gd name="T19" fmla="*/ 5 h 9"/>
                  <a:gd name="T20" fmla="*/ 34 w 46"/>
                  <a:gd name="T21" fmla="*/ 4 h 9"/>
                  <a:gd name="T22" fmla="*/ 35 w 46"/>
                  <a:gd name="T23" fmla="*/ 4 h 9"/>
                  <a:gd name="T24" fmla="*/ 37 w 46"/>
                  <a:gd name="T25" fmla="*/ 5 h 9"/>
                  <a:gd name="T26" fmla="*/ 38 w 46"/>
                  <a:gd name="T27" fmla="*/ 5 h 9"/>
                  <a:gd name="T28" fmla="*/ 41 w 46"/>
                  <a:gd name="T29" fmla="*/ 4 h 9"/>
                  <a:gd name="T30" fmla="*/ 42 w 46"/>
                  <a:gd name="T31" fmla="*/ 4 h 9"/>
                  <a:gd name="T32" fmla="*/ 42 w 46"/>
                  <a:gd name="T33" fmla="*/ 4 h 9"/>
                  <a:gd name="T34" fmla="*/ 45 w 46"/>
                  <a:gd name="T35" fmla="*/ 4 h 9"/>
                  <a:gd name="T36" fmla="*/ 46 w 46"/>
                  <a:gd name="T37" fmla="*/ 3 h 9"/>
                  <a:gd name="T38" fmla="*/ 45 w 46"/>
                  <a:gd name="T39" fmla="*/ 1 h 9"/>
                  <a:gd name="T40" fmla="*/ 43 w 46"/>
                  <a:gd name="T41" fmla="*/ 1 h 9"/>
                  <a:gd name="T42" fmla="*/ 41 w 46"/>
                  <a:gd name="T43" fmla="*/ 1 h 9"/>
                  <a:gd name="T44" fmla="*/ 40 w 46"/>
                  <a:gd name="T45" fmla="*/ 1 h 9"/>
                  <a:gd name="T46" fmla="*/ 39 w 46"/>
                  <a:gd name="T47" fmla="*/ 2 h 9"/>
                  <a:gd name="T48" fmla="*/ 38 w 46"/>
                  <a:gd name="T49" fmla="*/ 2 h 9"/>
                  <a:gd name="T50" fmla="*/ 36 w 46"/>
                  <a:gd name="T51" fmla="*/ 2 h 9"/>
                  <a:gd name="T52" fmla="*/ 35 w 46"/>
                  <a:gd name="T53" fmla="*/ 2 h 9"/>
                  <a:gd name="T54" fmla="*/ 34 w 46"/>
                  <a:gd name="T55" fmla="*/ 2 h 9"/>
                  <a:gd name="T56" fmla="*/ 33 w 46"/>
                  <a:gd name="T57" fmla="*/ 2 h 9"/>
                  <a:gd name="T58" fmla="*/ 30 w 46"/>
                  <a:gd name="T59" fmla="*/ 3 h 9"/>
                  <a:gd name="T60" fmla="*/ 29 w 46"/>
                  <a:gd name="T61" fmla="*/ 2 h 9"/>
                  <a:gd name="T62" fmla="*/ 28 w 46"/>
                  <a:gd name="T63" fmla="*/ 1 h 9"/>
                  <a:gd name="T64" fmla="*/ 27 w 46"/>
                  <a:gd name="T65" fmla="*/ 1 h 9"/>
                  <a:gd name="T66" fmla="*/ 26 w 46"/>
                  <a:gd name="T67" fmla="*/ 1 h 9"/>
                  <a:gd name="T68" fmla="*/ 26 w 46"/>
                  <a:gd name="T69" fmla="*/ 2 h 9"/>
                  <a:gd name="T70" fmla="*/ 26 w 46"/>
                  <a:gd name="T71" fmla="*/ 2 h 9"/>
                  <a:gd name="T72" fmla="*/ 26 w 46"/>
                  <a:gd name="T73" fmla="*/ 2 h 9"/>
                  <a:gd name="T74" fmla="*/ 25 w 46"/>
                  <a:gd name="T75" fmla="*/ 3 h 9"/>
                  <a:gd name="T76" fmla="*/ 24 w 46"/>
                  <a:gd name="T77" fmla="*/ 3 h 9"/>
                  <a:gd name="T78" fmla="*/ 23 w 46"/>
                  <a:gd name="T79" fmla="*/ 4 h 9"/>
                  <a:gd name="T80" fmla="*/ 22 w 46"/>
                  <a:gd name="T81" fmla="*/ 5 h 9"/>
                  <a:gd name="T82" fmla="*/ 21 w 46"/>
                  <a:gd name="T83" fmla="*/ 5 h 9"/>
                  <a:gd name="T84" fmla="*/ 18 w 46"/>
                  <a:gd name="T85" fmla="*/ 4 h 9"/>
                  <a:gd name="T86" fmla="*/ 16 w 46"/>
                  <a:gd name="T87" fmla="*/ 4 h 9"/>
                  <a:gd name="T88" fmla="*/ 14 w 46"/>
                  <a:gd name="T89" fmla="*/ 5 h 9"/>
                  <a:gd name="T90" fmla="*/ 11 w 46"/>
                  <a:gd name="T91" fmla="*/ 4 h 9"/>
                  <a:gd name="T92" fmla="*/ 10 w 46"/>
                  <a:gd name="T93" fmla="*/ 3 h 9"/>
                  <a:gd name="T94" fmla="*/ 7 w 46"/>
                  <a:gd name="T95" fmla="*/ 2 h 9"/>
                  <a:gd name="T96" fmla="*/ 4 w 46"/>
                  <a:gd name="T97" fmla="*/ 3 h 9"/>
                  <a:gd name="T98" fmla="*/ 2 w 46"/>
                  <a:gd name="T99" fmla="*/ 4 h 9"/>
                  <a:gd name="T100" fmla="*/ 2 w 46"/>
                  <a:gd name="T101" fmla="*/ 4 h 9"/>
                  <a:gd name="T102" fmla="*/ 0 w 46"/>
                  <a:gd name="T103" fmla="*/ 5 h 9"/>
                  <a:gd name="T104" fmla="*/ 0 w 46"/>
                  <a:gd name="T105" fmla="*/ 5 h 9"/>
                  <a:gd name="T106" fmla="*/ 0 w 46"/>
                  <a:gd name="T107" fmla="*/ 5 h 9"/>
                  <a:gd name="T108" fmla="*/ 1 w 46"/>
                  <a:gd name="T109" fmla="*/ 8 h 9"/>
                  <a:gd name="T110" fmla="*/ 2 w 46"/>
                  <a:gd name="T111" fmla="*/ 8 h 9"/>
                  <a:gd name="T112" fmla="*/ 3 w 46"/>
                  <a:gd name="T113" fmla="*/ 7 h 9"/>
                  <a:gd name="T114" fmla="*/ 3 w 46"/>
                  <a:gd name="T115" fmla="*/ 7 h 9"/>
                  <a:gd name="T116" fmla="*/ 4 w 46"/>
                  <a:gd name="T117" fmla="*/ 7 h 9"/>
                  <a:gd name="T118" fmla="*/ 5 w 46"/>
                  <a:gd name="T119" fmla="*/ 8 h 9"/>
                  <a:gd name="T120" fmla="*/ 8 w 46"/>
                  <a:gd name="T121" fmla="*/ 8 h 9"/>
                  <a:gd name="T122" fmla="*/ 13 w 46"/>
                  <a:gd name="T123" fmla="*/ 9 h 9"/>
                  <a:gd name="T124" fmla="*/ 15 w 46"/>
                  <a:gd name="T125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46" h="9">
                    <a:moveTo>
                      <a:pt x="15" y="8"/>
                    </a:moveTo>
                    <a:cubicBezTo>
                      <a:pt x="16" y="8"/>
                      <a:pt x="15" y="8"/>
                      <a:pt x="16" y="8"/>
                    </a:cubicBezTo>
                    <a:cubicBezTo>
                      <a:pt x="17" y="8"/>
                      <a:pt x="19" y="7"/>
                      <a:pt x="20" y="7"/>
                    </a:cubicBezTo>
                    <a:cubicBezTo>
                      <a:pt x="21" y="7"/>
                      <a:pt x="22" y="9"/>
                      <a:pt x="22" y="8"/>
                    </a:cubicBezTo>
                    <a:cubicBezTo>
                      <a:pt x="22" y="7"/>
                      <a:pt x="24" y="6"/>
                      <a:pt x="24" y="6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29" y="4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1" y="5"/>
                      <a:pt x="31" y="5"/>
                      <a:pt x="32" y="5"/>
                    </a:cubicBezTo>
                    <a:cubicBezTo>
                      <a:pt x="32" y="5"/>
                      <a:pt x="34" y="4"/>
                      <a:pt x="34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8" y="5"/>
                    </a:cubicBezTo>
                    <a:cubicBezTo>
                      <a:pt x="40" y="4"/>
                      <a:pt x="41" y="4"/>
                      <a:pt x="41" y="4"/>
                    </a:cubicBezTo>
                    <a:cubicBezTo>
                      <a:pt x="41" y="4"/>
                      <a:pt x="41" y="4"/>
                      <a:pt x="42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4" y="4"/>
                      <a:pt x="44" y="4"/>
                      <a:pt x="45" y="4"/>
                    </a:cubicBezTo>
                    <a:cubicBezTo>
                      <a:pt x="45" y="3"/>
                      <a:pt x="46" y="3"/>
                      <a:pt x="46" y="3"/>
                    </a:cubicBezTo>
                    <a:cubicBezTo>
                      <a:pt x="46" y="2"/>
                      <a:pt x="45" y="1"/>
                      <a:pt x="45" y="1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3" y="1"/>
                      <a:pt x="42" y="0"/>
                      <a:pt x="41" y="1"/>
                    </a:cubicBezTo>
                    <a:cubicBezTo>
                      <a:pt x="41" y="1"/>
                      <a:pt x="40" y="1"/>
                      <a:pt x="40" y="1"/>
                    </a:cubicBezTo>
                    <a:cubicBezTo>
                      <a:pt x="40" y="2"/>
                      <a:pt x="39" y="2"/>
                      <a:pt x="39" y="2"/>
                    </a:cubicBezTo>
                    <a:cubicBezTo>
                      <a:pt x="39" y="2"/>
                      <a:pt x="38" y="2"/>
                      <a:pt x="38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2"/>
                      <a:pt x="35" y="2"/>
                      <a:pt x="35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3" y="2"/>
                      <a:pt x="33" y="2"/>
                    </a:cubicBezTo>
                    <a:cubicBezTo>
                      <a:pt x="32" y="2"/>
                      <a:pt x="31" y="3"/>
                      <a:pt x="30" y="3"/>
                    </a:cubicBezTo>
                    <a:cubicBezTo>
                      <a:pt x="30" y="3"/>
                      <a:pt x="29" y="3"/>
                      <a:pt x="29" y="2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7" y="1"/>
                    </a:cubicBezTo>
                    <a:cubicBezTo>
                      <a:pt x="27" y="1"/>
                      <a:pt x="26" y="1"/>
                      <a:pt x="26" y="1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5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5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2" y="5"/>
                      <a:pt x="21" y="5"/>
                    </a:cubicBezTo>
                    <a:cubicBezTo>
                      <a:pt x="19" y="5"/>
                      <a:pt x="18" y="4"/>
                      <a:pt x="18" y="4"/>
                    </a:cubicBezTo>
                    <a:cubicBezTo>
                      <a:pt x="18" y="4"/>
                      <a:pt x="18" y="4"/>
                      <a:pt x="16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2" y="5"/>
                      <a:pt x="11" y="4"/>
                    </a:cubicBezTo>
                    <a:cubicBezTo>
                      <a:pt x="11" y="4"/>
                      <a:pt x="12" y="3"/>
                      <a:pt x="10" y="3"/>
                    </a:cubicBezTo>
                    <a:cubicBezTo>
                      <a:pt x="9" y="2"/>
                      <a:pt x="9" y="2"/>
                      <a:pt x="7" y="2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2" y="8"/>
                      <a:pt x="0" y="8"/>
                      <a:pt x="2" y="8"/>
                    </a:cubicBezTo>
                    <a:cubicBezTo>
                      <a:pt x="3" y="7"/>
                      <a:pt x="2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8"/>
                      <a:pt x="3" y="7"/>
                      <a:pt x="5" y="8"/>
                    </a:cubicBezTo>
                    <a:cubicBezTo>
                      <a:pt x="8" y="8"/>
                      <a:pt x="7" y="8"/>
                      <a:pt x="8" y="8"/>
                    </a:cubicBezTo>
                    <a:cubicBezTo>
                      <a:pt x="9" y="9"/>
                      <a:pt x="13" y="9"/>
                      <a:pt x="13" y="9"/>
                    </a:cubicBezTo>
                    <a:cubicBezTo>
                      <a:pt x="14" y="9"/>
                      <a:pt x="14" y="9"/>
                      <a:pt x="15" y="8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79" name="Freeform 99"/>
              <p:cNvSpPr>
                <a:spLocks/>
              </p:cNvSpPr>
              <p:nvPr/>
            </p:nvSpPr>
            <p:spPr bwMode="auto">
              <a:xfrm>
                <a:off x="7475776" y="40692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80" name="Freeform 100"/>
              <p:cNvSpPr>
                <a:spLocks/>
              </p:cNvSpPr>
              <p:nvPr/>
            </p:nvSpPr>
            <p:spPr bwMode="auto">
              <a:xfrm>
                <a:off x="7475776" y="40692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81" name="Freeform 101"/>
              <p:cNvSpPr>
                <a:spLocks/>
              </p:cNvSpPr>
              <p:nvPr/>
            </p:nvSpPr>
            <p:spPr bwMode="auto">
              <a:xfrm>
                <a:off x="7435611" y="4060508"/>
                <a:ext cx="123983" cy="80328"/>
              </a:xfrm>
              <a:custGeom>
                <a:avLst/>
                <a:gdLst>
                  <a:gd name="T0" fmla="*/ 1 w 40"/>
                  <a:gd name="T1" fmla="*/ 26 h 26"/>
                  <a:gd name="T2" fmla="*/ 3 w 40"/>
                  <a:gd name="T3" fmla="*/ 25 h 26"/>
                  <a:gd name="T4" fmla="*/ 3 w 40"/>
                  <a:gd name="T5" fmla="*/ 25 h 26"/>
                  <a:gd name="T6" fmla="*/ 3 w 40"/>
                  <a:gd name="T7" fmla="*/ 25 h 26"/>
                  <a:gd name="T8" fmla="*/ 4 w 40"/>
                  <a:gd name="T9" fmla="*/ 24 h 26"/>
                  <a:gd name="T10" fmla="*/ 4 w 40"/>
                  <a:gd name="T11" fmla="*/ 24 h 26"/>
                  <a:gd name="T12" fmla="*/ 5 w 40"/>
                  <a:gd name="T13" fmla="*/ 23 h 26"/>
                  <a:gd name="T14" fmla="*/ 6 w 40"/>
                  <a:gd name="T15" fmla="*/ 21 h 26"/>
                  <a:gd name="T16" fmla="*/ 8 w 40"/>
                  <a:gd name="T17" fmla="*/ 20 h 26"/>
                  <a:gd name="T18" fmla="*/ 10 w 40"/>
                  <a:gd name="T19" fmla="*/ 20 h 26"/>
                  <a:gd name="T20" fmla="*/ 10 w 40"/>
                  <a:gd name="T21" fmla="*/ 20 h 26"/>
                  <a:gd name="T22" fmla="*/ 11 w 40"/>
                  <a:gd name="T23" fmla="*/ 20 h 26"/>
                  <a:gd name="T24" fmla="*/ 11 w 40"/>
                  <a:gd name="T25" fmla="*/ 20 h 26"/>
                  <a:gd name="T26" fmla="*/ 12 w 40"/>
                  <a:gd name="T27" fmla="*/ 20 h 26"/>
                  <a:gd name="T28" fmla="*/ 14 w 40"/>
                  <a:gd name="T29" fmla="*/ 19 h 26"/>
                  <a:gd name="T30" fmla="*/ 16 w 40"/>
                  <a:gd name="T31" fmla="*/ 18 h 26"/>
                  <a:gd name="T32" fmla="*/ 18 w 40"/>
                  <a:gd name="T33" fmla="*/ 15 h 26"/>
                  <a:gd name="T34" fmla="*/ 21 w 40"/>
                  <a:gd name="T35" fmla="*/ 12 h 26"/>
                  <a:gd name="T36" fmla="*/ 22 w 40"/>
                  <a:gd name="T37" fmla="*/ 11 h 26"/>
                  <a:gd name="T38" fmla="*/ 26 w 40"/>
                  <a:gd name="T39" fmla="*/ 10 h 26"/>
                  <a:gd name="T40" fmla="*/ 31 w 40"/>
                  <a:gd name="T41" fmla="*/ 7 h 26"/>
                  <a:gd name="T42" fmla="*/ 36 w 40"/>
                  <a:gd name="T43" fmla="*/ 5 h 26"/>
                  <a:gd name="T44" fmla="*/ 39 w 40"/>
                  <a:gd name="T45" fmla="*/ 3 h 26"/>
                  <a:gd name="T46" fmla="*/ 39 w 40"/>
                  <a:gd name="T47" fmla="*/ 2 h 26"/>
                  <a:gd name="T48" fmla="*/ 36 w 40"/>
                  <a:gd name="T49" fmla="*/ 2 h 26"/>
                  <a:gd name="T50" fmla="*/ 32 w 40"/>
                  <a:gd name="T51" fmla="*/ 3 h 26"/>
                  <a:gd name="T52" fmla="*/ 31 w 40"/>
                  <a:gd name="T53" fmla="*/ 3 h 26"/>
                  <a:gd name="T54" fmla="*/ 30 w 40"/>
                  <a:gd name="T55" fmla="*/ 3 h 26"/>
                  <a:gd name="T56" fmla="*/ 28 w 40"/>
                  <a:gd name="T57" fmla="*/ 3 h 26"/>
                  <a:gd name="T58" fmla="*/ 27 w 40"/>
                  <a:gd name="T59" fmla="*/ 3 h 26"/>
                  <a:gd name="T60" fmla="*/ 26 w 40"/>
                  <a:gd name="T61" fmla="*/ 3 h 26"/>
                  <a:gd name="T62" fmla="*/ 24 w 40"/>
                  <a:gd name="T63" fmla="*/ 4 h 26"/>
                  <a:gd name="T64" fmla="*/ 24 w 40"/>
                  <a:gd name="T65" fmla="*/ 4 h 26"/>
                  <a:gd name="T66" fmla="*/ 20 w 40"/>
                  <a:gd name="T67" fmla="*/ 5 h 26"/>
                  <a:gd name="T68" fmla="*/ 19 w 40"/>
                  <a:gd name="T69" fmla="*/ 6 h 26"/>
                  <a:gd name="T70" fmla="*/ 19 w 40"/>
                  <a:gd name="T71" fmla="*/ 6 h 26"/>
                  <a:gd name="T72" fmla="*/ 19 w 40"/>
                  <a:gd name="T73" fmla="*/ 7 h 26"/>
                  <a:gd name="T74" fmla="*/ 16 w 40"/>
                  <a:gd name="T75" fmla="*/ 9 h 26"/>
                  <a:gd name="T76" fmla="*/ 13 w 40"/>
                  <a:gd name="T77" fmla="*/ 10 h 26"/>
                  <a:gd name="T78" fmla="*/ 11 w 40"/>
                  <a:gd name="T79" fmla="*/ 11 h 26"/>
                  <a:gd name="T80" fmla="*/ 9 w 40"/>
                  <a:gd name="T81" fmla="*/ 12 h 26"/>
                  <a:gd name="T82" fmla="*/ 8 w 40"/>
                  <a:gd name="T83" fmla="*/ 14 h 26"/>
                  <a:gd name="T84" fmla="*/ 8 w 40"/>
                  <a:gd name="T85" fmla="*/ 15 h 26"/>
                  <a:gd name="T86" fmla="*/ 7 w 40"/>
                  <a:gd name="T87" fmla="*/ 17 h 26"/>
                  <a:gd name="T88" fmla="*/ 6 w 40"/>
                  <a:gd name="T89" fmla="*/ 18 h 26"/>
                  <a:gd name="T90" fmla="*/ 6 w 40"/>
                  <a:gd name="T91" fmla="*/ 18 h 26"/>
                  <a:gd name="T92" fmla="*/ 5 w 40"/>
                  <a:gd name="T93" fmla="*/ 20 h 26"/>
                  <a:gd name="T94" fmla="*/ 5 w 40"/>
                  <a:gd name="T95" fmla="*/ 21 h 26"/>
                  <a:gd name="T96" fmla="*/ 4 w 40"/>
                  <a:gd name="T97" fmla="*/ 22 h 26"/>
                  <a:gd name="T98" fmla="*/ 3 w 40"/>
                  <a:gd name="T99" fmla="*/ 23 h 26"/>
                  <a:gd name="T100" fmla="*/ 1 w 40"/>
                  <a:gd name="T101" fmla="*/ 23 h 26"/>
                  <a:gd name="T102" fmla="*/ 1 w 40"/>
                  <a:gd name="T103" fmla="*/ 24 h 26"/>
                  <a:gd name="T104" fmla="*/ 0 w 40"/>
                  <a:gd name="T105" fmla="*/ 26 h 26"/>
                  <a:gd name="T106" fmla="*/ 1 w 40"/>
                  <a:gd name="T10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40" h="26">
                    <a:moveTo>
                      <a:pt x="1" y="26"/>
                    </a:moveTo>
                    <a:cubicBezTo>
                      <a:pt x="2" y="26"/>
                      <a:pt x="2" y="25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4" y="24"/>
                      <a:pt x="4" y="24"/>
                      <a:pt x="4" y="24"/>
                    </a:cubicBezTo>
                    <a:cubicBezTo>
                      <a:pt x="5" y="23"/>
                      <a:pt x="5" y="24"/>
                      <a:pt x="5" y="2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1"/>
                      <a:pt x="8" y="20"/>
                      <a:pt x="8" y="20"/>
                    </a:cubicBezTo>
                    <a:cubicBezTo>
                      <a:pt x="10" y="20"/>
                      <a:pt x="9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0"/>
                      <a:pt x="10" y="20"/>
                      <a:pt x="11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1" y="20"/>
                      <a:pt x="12" y="20"/>
                    </a:cubicBezTo>
                    <a:cubicBezTo>
                      <a:pt x="14" y="19"/>
                      <a:pt x="13" y="20"/>
                      <a:pt x="14" y="19"/>
                    </a:cubicBezTo>
                    <a:cubicBezTo>
                      <a:pt x="15" y="19"/>
                      <a:pt x="14" y="20"/>
                      <a:pt x="16" y="18"/>
                    </a:cubicBezTo>
                    <a:cubicBezTo>
                      <a:pt x="17" y="16"/>
                      <a:pt x="17" y="16"/>
                      <a:pt x="18" y="15"/>
                    </a:cubicBezTo>
                    <a:cubicBezTo>
                      <a:pt x="18" y="15"/>
                      <a:pt x="21" y="13"/>
                      <a:pt x="21" y="12"/>
                    </a:cubicBezTo>
                    <a:cubicBezTo>
                      <a:pt x="21" y="12"/>
                      <a:pt x="21" y="12"/>
                      <a:pt x="22" y="11"/>
                    </a:cubicBezTo>
                    <a:cubicBezTo>
                      <a:pt x="24" y="11"/>
                      <a:pt x="22" y="10"/>
                      <a:pt x="26" y="10"/>
                    </a:cubicBezTo>
                    <a:cubicBezTo>
                      <a:pt x="29" y="10"/>
                      <a:pt x="27" y="8"/>
                      <a:pt x="31" y="7"/>
                    </a:cubicBezTo>
                    <a:cubicBezTo>
                      <a:pt x="35" y="6"/>
                      <a:pt x="34" y="6"/>
                      <a:pt x="36" y="5"/>
                    </a:cubicBezTo>
                    <a:cubicBezTo>
                      <a:pt x="37" y="4"/>
                      <a:pt x="39" y="3"/>
                      <a:pt x="39" y="3"/>
                    </a:cubicBezTo>
                    <a:cubicBezTo>
                      <a:pt x="39" y="3"/>
                      <a:pt x="40" y="2"/>
                      <a:pt x="39" y="2"/>
                    </a:cubicBezTo>
                    <a:cubicBezTo>
                      <a:pt x="37" y="1"/>
                      <a:pt x="40" y="0"/>
                      <a:pt x="36" y="2"/>
                    </a:cubicBezTo>
                    <a:cubicBezTo>
                      <a:pt x="33" y="3"/>
                      <a:pt x="33" y="3"/>
                      <a:pt x="32" y="3"/>
                    </a:cubicBezTo>
                    <a:cubicBezTo>
                      <a:pt x="32" y="3"/>
                      <a:pt x="32" y="3"/>
                      <a:pt x="31" y="3"/>
                    </a:cubicBezTo>
                    <a:cubicBezTo>
                      <a:pt x="31" y="3"/>
                      <a:pt x="31" y="3"/>
                      <a:pt x="30" y="3"/>
                    </a:cubicBezTo>
                    <a:cubicBezTo>
                      <a:pt x="29" y="3"/>
                      <a:pt x="29" y="3"/>
                      <a:pt x="28" y="3"/>
                    </a:cubicBezTo>
                    <a:cubicBezTo>
                      <a:pt x="28" y="3"/>
                      <a:pt x="27" y="3"/>
                      <a:pt x="27" y="3"/>
                    </a:cubicBezTo>
                    <a:cubicBezTo>
                      <a:pt x="27" y="3"/>
                      <a:pt x="27" y="3"/>
                      <a:pt x="26" y="3"/>
                    </a:cubicBezTo>
                    <a:cubicBezTo>
                      <a:pt x="26" y="3"/>
                      <a:pt x="24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3" y="4"/>
                      <a:pt x="20" y="5"/>
                      <a:pt x="20" y="5"/>
                    </a:cubicBezTo>
                    <a:cubicBezTo>
                      <a:pt x="20" y="6"/>
                      <a:pt x="19" y="6"/>
                      <a:pt x="19" y="6"/>
                    </a:cubicBezTo>
                    <a:cubicBezTo>
                      <a:pt x="19" y="7"/>
                      <a:pt x="19" y="7"/>
                      <a:pt x="19" y="6"/>
                    </a:cubicBezTo>
                    <a:cubicBezTo>
                      <a:pt x="19" y="6"/>
                      <a:pt x="20" y="6"/>
                      <a:pt x="19" y="7"/>
                    </a:cubicBezTo>
                    <a:cubicBezTo>
                      <a:pt x="17" y="8"/>
                      <a:pt x="16" y="9"/>
                      <a:pt x="16" y="9"/>
                    </a:cubicBezTo>
                    <a:cubicBezTo>
                      <a:pt x="15" y="9"/>
                      <a:pt x="14" y="10"/>
                      <a:pt x="13" y="10"/>
                    </a:cubicBezTo>
                    <a:cubicBezTo>
                      <a:pt x="12" y="10"/>
                      <a:pt x="11" y="10"/>
                      <a:pt x="11" y="11"/>
                    </a:cubicBezTo>
                    <a:cubicBezTo>
                      <a:pt x="10" y="11"/>
                      <a:pt x="9" y="12"/>
                      <a:pt x="9" y="12"/>
                    </a:cubicBezTo>
                    <a:cubicBezTo>
                      <a:pt x="9" y="12"/>
                      <a:pt x="9" y="13"/>
                      <a:pt x="8" y="14"/>
                    </a:cubicBezTo>
                    <a:cubicBezTo>
                      <a:pt x="8" y="14"/>
                      <a:pt x="9" y="14"/>
                      <a:pt x="8" y="15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5" y="20"/>
                      <a:pt x="6" y="20"/>
                      <a:pt x="5" y="21"/>
                    </a:cubicBezTo>
                    <a:cubicBezTo>
                      <a:pt x="5" y="21"/>
                      <a:pt x="4" y="21"/>
                      <a:pt x="4" y="22"/>
                    </a:cubicBezTo>
                    <a:cubicBezTo>
                      <a:pt x="3" y="23"/>
                      <a:pt x="3" y="23"/>
                      <a:pt x="3" y="23"/>
                    </a:cubicBezTo>
                    <a:cubicBezTo>
                      <a:pt x="1" y="23"/>
                      <a:pt x="1" y="23"/>
                      <a:pt x="1" y="23"/>
                    </a:cubicBezTo>
                    <a:cubicBezTo>
                      <a:pt x="1" y="23"/>
                      <a:pt x="1" y="24"/>
                      <a:pt x="1" y="24"/>
                    </a:cubicBezTo>
                    <a:cubicBezTo>
                      <a:pt x="0" y="25"/>
                      <a:pt x="0" y="26"/>
                      <a:pt x="0" y="26"/>
                    </a:cubicBezTo>
                    <a:cubicBezTo>
                      <a:pt x="0" y="26"/>
                      <a:pt x="1" y="26"/>
                      <a:pt x="1" y="26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82" name="Freeform 102"/>
              <p:cNvSpPr>
                <a:spLocks/>
              </p:cNvSpPr>
              <p:nvPr/>
            </p:nvSpPr>
            <p:spPr bwMode="auto">
              <a:xfrm>
                <a:off x="7535148" y="3905092"/>
                <a:ext cx="29686" cy="24448"/>
              </a:xfrm>
              <a:custGeom>
                <a:avLst/>
                <a:gdLst>
                  <a:gd name="T0" fmla="*/ 10 w 10"/>
                  <a:gd name="T1" fmla="*/ 3 h 8"/>
                  <a:gd name="T2" fmla="*/ 9 w 10"/>
                  <a:gd name="T3" fmla="*/ 2 h 8"/>
                  <a:gd name="T4" fmla="*/ 8 w 10"/>
                  <a:gd name="T5" fmla="*/ 1 h 8"/>
                  <a:gd name="T6" fmla="*/ 6 w 10"/>
                  <a:gd name="T7" fmla="*/ 0 h 8"/>
                  <a:gd name="T8" fmla="*/ 5 w 10"/>
                  <a:gd name="T9" fmla="*/ 0 h 8"/>
                  <a:gd name="T10" fmla="*/ 3 w 10"/>
                  <a:gd name="T11" fmla="*/ 1 h 8"/>
                  <a:gd name="T12" fmla="*/ 2 w 10"/>
                  <a:gd name="T13" fmla="*/ 1 h 8"/>
                  <a:gd name="T14" fmla="*/ 0 w 10"/>
                  <a:gd name="T15" fmla="*/ 4 h 8"/>
                  <a:gd name="T16" fmla="*/ 1 w 10"/>
                  <a:gd name="T17" fmla="*/ 5 h 8"/>
                  <a:gd name="T18" fmla="*/ 3 w 10"/>
                  <a:gd name="T19" fmla="*/ 6 h 8"/>
                  <a:gd name="T20" fmla="*/ 4 w 10"/>
                  <a:gd name="T21" fmla="*/ 7 h 8"/>
                  <a:gd name="T22" fmla="*/ 5 w 10"/>
                  <a:gd name="T23" fmla="*/ 8 h 8"/>
                  <a:gd name="T24" fmla="*/ 8 w 10"/>
                  <a:gd name="T25" fmla="*/ 8 h 8"/>
                  <a:gd name="T26" fmla="*/ 9 w 10"/>
                  <a:gd name="T27" fmla="*/ 6 h 8"/>
                  <a:gd name="T28" fmla="*/ 9 w 10"/>
                  <a:gd name="T29" fmla="*/ 6 h 8"/>
                  <a:gd name="T30" fmla="*/ 10 w 10"/>
                  <a:gd name="T31" fmla="*/ 6 h 8"/>
                  <a:gd name="T32" fmla="*/ 10 w 10"/>
                  <a:gd name="T33" fmla="*/ 3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10" h="8">
                    <a:moveTo>
                      <a:pt x="10" y="3"/>
                    </a:move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1"/>
                      <a:pt x="8" y="1"/>
                    </a:cubicBezTo>
                    <a:cubicBezTo>
                      <a:pt x="7" y="1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5"/>
                      <a:pt x="3" y="6"/>
                    </a:cubicBezTo>
                    <a:cubicBezTo>
                      <a:pt x="3" y="6"/>
                      <a:pt x="2" y="7"/>
                      <a:pt x="4" y="7"/>
                    </a:cubicBezTo>
                    <a:cubicBezTo>
                      <a:pt x="5" y="7"/>
                      <a:pt x="4" y="8"/>
                      <a:pt x="5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9" y="7"/>
                      <a:pt x="8" y="7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6"/>
                      <a:pt x="10" y="7"/>
                      <a:pt x="10" y="6"/>
                    </a:cubicBezTo>
                    <a:cubicBezTo>
                      <a:pt x="9" y="4"/>
                      <a:pt x="10" y="4"/>
                      <a:pt x="10" y="3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83" name="Freeform 103"/>
              <p:cNvSpPr>
                <a:spLocks/>
              </p:cNvSpPr>
              <p:nvPr/>
            </p:nvSpPr>
            <p:spPr bwMode="auto">
              <a:xfrm>
                <a:off x="7571819" y="3852705"/>
                <a:ext cx="20955" cy="12224"/>
              </a:xfrm>
              <a:custGeom>
                <a:avLst/>
                <a:gdLst>
                  <a:gd name="T0" fmla="*/ 3 w 7"/>
                  <a:gd name="T1" fmla="*/ 4 h 4"/>
                  <a:gd name="T2" fmla="*/ 5 w 7"/>
                  <a:gd name="T3" fmla="*/ 4 h 4"/>
                  <a:gd name="T4" fmla="*/ 6 w 7"/>
                  <a:gd name="T5" fmla="*/ 4 h 4"/>
                  <a:gd name="T6" fmla="*/ 6 w 7"/>
                  <a:gd name="T7" fmla="*/ 4 h 4"/>
                  <a:gd name="T8" fmla="*/ 6 w 7"/>
                  <a:gd name="T9" fmla="*/ 2 h 4"/>
                  <a:gd name="T10" fmla="*/ 5 w 7"/>
                  <a:gd name="T11" fmla="*/ 1 h 4"/>
                  <a:gd name="T12" fmla="*/ 2 w 7"/>
                  <a:gd name="T13" fmla="*/ 0 h 4"/>
                  <a:gd name="T14" fmla="*/ 1 w 7"/>
                  <a:gd name="T15" fmla="*/ 1 h 4"/>
                  <a:gd name="T16" fmla="*/ 1 w 7"/>
                  <a:gd name="T17" fmla="*/ 3 h 4"/>
                  <a:gd name="T18" fmla="*/ 0 w 7"/>
                  <a:gd name="T19" fmla="*/ 4 h 4"/>
                  <a:gd name="T20" fmla="*/ 1 w 7"/>
                  <a:gd name="T21" fmla="*/ 4 h 4"/>
                  <a:gd name="T22" fmla="*/ 3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3" y="4"/>
                    </a:moveTo>
                    <a:cubicBezTo>
                      <a:pt x="5" y="4"/>
                      <a:pt x="4" y="4"/>
                      <a:pt x="5" y="4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3"/>
                      <a:pt x="6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4" y="1"/>
                      <a:pt x="2" y="0"/>
                      <a:pt x="2" y="0"/>
                    </a:cubicBezTo>
                    <a:cubicBezTo>
                      <a:pt x="2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3" y="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84" name="Freeform 104"/>
              <p:cNvSpPr>
                <a:spLocks/>
              </p:cNvSpPr>
              <p:nvPr/>
            </p:nvSpPr>
            <p:spPr bwMode="auto">
              <a:xfrm>
                <a:off x="7584043" y="392430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87" name="Freeform 105"/>
              <p:cNvSpPr>
                <a:spLocks/>
              </p:cNvSpPr>
              <p:nvPr/>
            </p:nvSpPr>
            <p:spPr bwMode="auto">
              <a:xfrm>
                <a:off x="7580551" y="3896360"/>
                <a:ext cx="80327" cy="29687"/>
              </a:xfrm>
              <a:custGeom>
                <a:avLst/>
                <a:gdLst>
                  <a:gd name="T0" fmla="*/ 11 w 26"/>
                  <a:gd name="T1" fmla="*/ 6 h 10"/>
                  <a:gd name="T2" fmla="*/ 13 w 26"/>
                  <a:gd name="T3" fmla="*/ 6 h 10"/>
                  <a:gd name="T4" fmla="*/ 15 w 26"/>
                  <a:gd name="T5" fmla="*/ 6 h 10"/>
                  <a:gd name="T6" fmla="*/ 17 w 26"/>
                  <a:gd name="T7" fmla="*/ 6 h 10"/>
                  <a:gd name="T8" fmla="*/ 20 w 26"/>
                  <a:gd name="T9" fmla="*/ 7 h 10"/>
                  <a:gd name="T10" fmla="*/ 20 w 26"/>
                  <a:gd name="T11" fmla="*/ 7 h 10"/>
                  <a:gd name="T12" fmla="*/ 20 w 26"/>
                  <a:gd name="T13" fmla="*/ 7 h 10"/>
                  <a:gd name="T14" fmla="*/ 21 w 26"/>
                  <a:gd name="T15" fmla="*/ 8 h 10"/>
                  <a:gd name="T16" fmla="*/ 22 w 26"/>
                  <a:gd name="T17" fmla="*/ 9 h 10"/>
                  <a:gd name="T18" fmla="*/ 23 w 26"/>
                  <a:gd name="T19" fmla="*/ 10 h 10"/>
                  <a:gd name="T20" fmla="*/ 25 w 26"/>
                  <a:gd name="T21" fmla="*/ 10 h 10"/>
                  <a:gd name="T22" fmla="*/ 25 w 26"/>
                  <a:gd name="T23" fmla="*/ 10 h 10"/>
                  <a:gd name="T24" fmla="*/ 26 w 26"/>
                  <a:gd name="T25" fmla="*/ 9 h 10"/>
                  <a:gd name="T26" fmla="*/ 25 w 26"/>
                  <a:gd name="T27" fmla="*/ 6 h 10"/>
                  <a:gd name="T28" fmla="*/ 24 w 26"/>
                  <a:gd name="T29" fmla="*/ 4 h 10"/>
                  <a:gd name="T30" fmla="*/ 23 w 26"/>
                  <a:gd name="T31" fmla="*/ 3 h 10"/>
                  <a:gd name="T32" fmla="*/ 21 w 26"/>
                  <a:gd name="T33" fmla="*/ 2 h 10"/>
                  <a:gd name="T34" fmla="*/ 19 w 26"/>
                  <a:gd name="T35" fmla="*/ 2 h 10"/>
                  <a:gd name="T36" fmla="*/ 17 w 26"/>
                  <a:gd name="T37" fmla="*/ 1 h 10"/>
                  <a:gd name="T38" fmla="*/ 16 w 26"/>
                  <a:gd name="T39" fmla="*/ 0 h 10"/>
                  <a:gd name="T40" fmla="*/ 14 w 26"/>
                  <a:gd name="T41" fmla="*/ 1 h 10"/>
                  <a:gd name="T42" fmla="*/ 13 w 26"/>
                  <a:gd name="T43" fmla="*/ 2 h 10"/>
                  <a:gd name="T44" fmla="*/ 12 w 26"/>
                  <a:gd name="T45" fmla="*/ 2 h 10"/>
                  <a:gd name="T46" fmla="*/ 10 w 26"/>
                  <a:gd name="T47" fmla="*/ 1 h 10"/>
                  <a:gd name="T48" fmla="*/ 7 w 26"/>
                  <a:gd name="T49" fmla="*/ 1 h 10"/>
                  <a:gd name="T50" fmla="*/ 6 w 26"/>
                  <a:gd name="T51" fmla="*/ 1 h 10"/>
                  <a:gd name="T52" fmla="*/ 3 w 26"/>
                  <a:gd name="T53" fmla="*/ 1 h 10"/>
                  <a:gd name="T54" fmla="*/ 3 w 26"/>
                  <a:gd name="T55" fmla="*/ 2 h 10"/>
                  <a:gd name="T56" fmla="*/ 3 w 26"/>
                  <a:gd name="T57" fmla="*/ 3 h 10"/>
                  <a:gd name="T58" fmla="*/ 2 w 26"/>
                  <a:gd name="T59" fmla="*/ 4 h 10"/>
                  <a:gd name="T60" fmla="*/ 1 w 26"/>
                  <a:gd name="T61" fmla="*/ 5 h 10"/>
                  <a:gd name="T62" fmla="*/ 1 w 26"/>
                  <a:gd name="T63" fmla="*/ 6 h 10"/>
                  <a:gd name="T64" fmla="*/ 2 w 26"/>
                  <a:gd name="T65" fmla="*/ 6 h 10"/>
                  <a:gd name="T66" fmla="*/ 3 w 26"/>
                  <a:gd name="T67" fmla="*/ 5 h 10"/>
                  <a:gd name="T68" fmla="*/ 4 w 26"/>
                  <a:gd name="T69" fmla="*/ 5 h 10"/>
                  <a:gd name="T70" fmla="*/ 5 w 26"/>
                  <a:gd name="T71" fmla="*/ 6 h 10"/>
                  <a:gd name="T72" fmla="*/ 4 w 26"/>
                  <a:gd name="T73" fmla="*/ 7 h 10"/>
                  <a:gd name="T74" fmla="*/ 2 w 26"/>
                  <a:gd name="T75" fmla="*/ 8 h 10"/>
                  <a:gd name="T76" fmla="*/ 2 w 26"/>
                  <a:gd name="T77" fmla="*/ 9 h 10"/>
                  <a:gd name="T78" fmla="*/ 1 w 26"/>
                  <a:gd name="T79" fmla="*/ 9 h 10"/>
                  <a:gd name="T80" fmla="*/ 2 w 26"/>
                  <a:gd name="T81" fmla="*/ 9 h 10"/>
                  <a:gd name="T82" fmla="*/ 4 w 26"/>
                  <a:gd name="T83" fmla="*/ 9 h 10"/>
                  <a:gd name="T84" fmla="*/ 6 w 26"/>
                  <a:gd name="T85" fmla="*/ 8 h 10"/>
                  <a:gd name="T86" fmla="*/ 7 w 26"/>
                  <a:gd name="T87" fmla="*/ 7 h 10"/>
                  <a:gd name="T88" fmla="*/ 8 w 26"/>
                  <a:gd name="T89" fmla="*/ 8 h 10"/>
                  <a:gd name="T90" fmla="*/ 8 w 26"/>
                  <a:gd name="T91" fmla="*/ 8 h 10"/>
                  <a:gd name="T92" fmla="*/ 9 w 26"/>
                  <a:gd name="T93" fmla="*/ 5 h 10"/>
                  <a:gd name="T94" fmla="*/ 9 w 26"/>
                  <a:gd name="T95" fmla="*/ 5 h 10"/>
                  <a:gd name="T96" fmla="*/ 10 w 26"/>
                  <a:gd name="T97" fmla="*/ 6 h 10"/>
                  <a:gd name="T98" fmla="*/ 11 w 26"/>
                  <a:gd name="T99" fmla="*/ 6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26" h="10">
                    <a:moveTo>
                      <a:pt x="11" y="6"/>
                    </a:moveTo>
                    <a:cubicBezTo>
                      <a:pt x="12" y="6"/>
                      <a:pt x="11" y="6"/>
                      <a:pt x="13" y="6"/>
                    </a:cubicBezTo>
                    <a:cubicBezTo>
                      <a:pt x="15" y="6"/>
                      <a:pt x="13" y="6"/>
                      <a:pt x="15" y="6"/>
                    </a:cubicBezTo>
                    <a:cubicBezTo>
                      <a:pt x="17" y="6"/>
                      <a:pt x="17" y="5"/>
                      <a:pt x="17" y="6"/>
                    </a:cubicBezTo>
                    <a:cubicBezTo>
                      <a:pt x="18" y="6"/>
                      <a:pt x="19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3" y="10"/>
                      <a:pt x="22" y="10"/>
                      <a:pt x="23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9"/>
                    </a:cubicBezTo>
                    <a:cubicBezTo>
                      <a:pt x="26" y="7"/>
                      <a:pt x="26" y="6"/>
                      <a:pt x="25" y="6"/>
                    </a:cubicBezTo>
                    <a:cubicBezTo>
                      <a:pt x="24" y="5"/>
                      <a:pt x="24" y="6"/>
                      <a:pt x="24" y="4"/>
                    </a:cubicBezTo>
                    <a:cubicBezTo>
                      <a:pt x="23" y="3"/>
                      <a:pt x="25" y="4"/>
                      <a:pt x="23" y="3"/>
                    </a:cubicBezTo>
                    <a:cubicBezTo>
                      <a:pt x="21" y="2"/>
                      <a:pt x="22" y="2"/>
                      <a:pt x="21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3" y="2"/>
                    </a:cubicBezTo>
                    <a:cubicBezTo>
                      <a:pt x="13" y="2"/>
                      <a:pt x="12" y="2"/>
                      <a:pt x="12" y="2"/>
                    </a:cubicBezTo>
                    <a:cubicBezTo>
                      <a:pt x="11" y="2"/>
                      <a:pt x="10" y="1"/>
                      <a:pt x="1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3" y="2"/>
                    </a:cubicBezTo>
                    <a:cubicBezTo>
                      <a:pt x="3" y="2"/>
                      <a:pt x="4" y="2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4"/>
                      <a:pt x="1" y="5"/>
                      <a:pt x="1" y="5"/>
                    </a:cubicBezTo>
                    <a:cubicBezTo>
                      <a:pt x="1" y="6"/>
                      <a:pt x="0" y="6"/>
                      <a:pt x="1" y="6"/>
                    </a:cubicBezTo>
                    <a:cubicBezTo>
                      <a:pt x="2" y="6"/>
                      <a:pt x="1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6" y="6"/>
                      <a:pt x="4" y="7"/>
                    </a:cubicBezTo>
                    <a:cubicBezTo>
                      <a:pt x="2" y="8"/>
                      <a:pt x="3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4" y="9"/>
                      <a:pt x="3" y="10"/>
                      <a:pt x="4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8"/>
                      <a:pt x="6" y="7"/>
                      <a:pt x="7" y="7"/>
                    </a:cubicBezTo>
                    <a:cubicBezTo>
                      <a:pt x="8" y="7"/>
                      <a:pt x="7" y="8"/>
                      <a:pt x="8" y="8"/>
                    </a:cubicBezTo>
                    <a:cubicBezTo>
                      <a:pt x="8" y="8"/>
                      <a:pt x="8" y="9"/>
                      <a:pt x="8" y="8"/>
                    </a:cubicBezTo>
                    <a:cubicBezTo>
                      <a:pt x="9" y="6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10" y="6"/>
                      <a:pt x="9" y="6"/>
                      <a:pt x="11" y="6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88" name="Freeform 106"/>
              <p:cNvSpPr>
                <a:spLocks/>
              </p:cNvSpPr>
              <p:nvPr/>
            </p:nvSpPr>
            <p:spPr bwMode="auto">
              <a:xfrm>
                <a:off x="7631191" y="3864928"/>
                <a:ext cx="24447" cy="12224"/>
              </a:xfrm>
              <a:custGeom>
                <a:avLst/>
                <a:gdLst>
                  <a:gd name="T0" fmla="*/ 5 w 8"/>
                  <a:gd name="T1" fmla="*/ 0 h 4"/>
                  <a:gd name="T2" fmla="*/ 1 w 8"/>
                  <a:gd name="T3" fmla="*/ 1 h 4"/>
                  <a:gd name="T4" fmla="*/ 0 w 8"/>
                  <a:gd name="T5" fmla="*/ 2 h 4"/>
                  <a:gd name="T6" fmla="*/ 2 w 8"/>
                  <a:gd name="T7" fmla="*/ 3 h 4"/>
                  <a:gd name="T8" fmla="*/ 4 w 8"/>
                  <a:gd name="T9" fmla="*/ 3 h 4"/>
                  <a:gd name="T10" fmla="*/ 5 w 8"/>
                  <a:gd name="T11" fmla="*/ 4 h 4"/>
                  <a:gd name="T12" fmla="*/ 6 w 8"/>
                  <a:gd name="T13" fmla="*/ 3 h 4"/>
                  <a:gd name="T14" fmla="*/ 8 w 8"/>
                  <a:gd name="T15" fmla="*/ 2 h 4"/>
                  <a:gd name="T16" fmla="*/ 7 w 8"/>
                  <a:gd name="T17" fmla="*/ 1 h 4"/>
                  <a:gd name="T18" fmla="*/ 5 w 8"/>
                  <a:gd name="T19" fmla="*/ 0 h 4"/>
                  <a:gd name="T20" fmla="*/ 5 w 8"/>
                  <a:gd name="T21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" h="4">
                    <a:moveTo>
                      <a:pt x="5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1" y="4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7" y="1"/>
                      <a:pt x="8" y="1"/>
                      <a:pt x="7" y="1"/>
                    </a:cubicBezTo>
                    <a:cubicBezTo>
                      <a:pt x="7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89" name="Freeform 107"/>
              <p:cNvSpPr>
                <a:spLocks/>
              </p:cNvSpPr>
              <p:nvPr/>
            </p:nvSpPr>
            <p:spPr bwMode="auto">
              <a:xfrm>
                <a:off x="7571819" y="3761900"/>
                <a:ext cx="43656" cy="82074"/>
              </a:xfrm>
              <a:custGeom>
                <a:avLst/>
                <a:gdLst>
                  <a:gd name="T0" fmla="*/ 2 w 14"/>
                  <a:gd name="T1" fmla="*/ 12 h 26"/>
                  <a:gd name="T2" fmla="*/ 2 w 14"/>
                  <a:gd name="T3" fmla="*/ 14 h 26"/>
                  <a:gd name="T4" fmla="*/ 3 w 14"/>
                  <a:gd name="T5" fmla="*/ 16 h 26"/>
                  <a:gd name="T6" fmla="*/ 3 w 14"/>
                  <a:gd name="T7" fmla="*/ 18 h 26"/>
                  <a:gd name="T8" fmla="*/ 4 w 14"/>
                  <a:gd name="T9" fmla="*/ 21 h 26"/>
                  <a:gd name="T10" fmla="*/ 6 w 14"/>
                  <a:gd name="T11" fmla="*/ 24 h 26"/>
                  <a:gd name="T12" fmla="*/ 7 w 14"/>
                  <a:gd name="T13" fmla="*/ 26 h 26"/>
                  <a:gd name="T14" fmla="*/ 9 w 14"/>
                  <a:gd name="T15" fmla="*/ 26 h 26"/>
                  <a:gd name="T16" fmla="*/ 8 w 14"/>
                  <a:gd name="T17" fmla="*/ 23 h 26"/>
                  <a:gd name="T18" fmla="*/ 6 w 14"/>
                  <a:gd name="T19" fmla="*/ 21 h 26"/>
                  <a:gd name="T20" fmla="*/ 6 w 14"/>
                  <a:gd name="T21" fmla="*/ 20 h 26"/>
                  <a:gd name="T22" fmla="*/ 4 w 14"/>
                  <a:gd name="T23" fmla="*/ 17 h 26"/>
                  <a:gd name="T24" fmla="*/ 4 w 14"/>
                  <a:gd name="T25" fmla="*/ 16 h 26"/>
                  <a:gd name="T26" fmla="*/ 5 w 14"/>
                  <a:gd name="T27" fmla="*/ 13 h 26"/>
                  <a:gd name="T28" fmla="*/ 6 w 14"/>
                  <a:gd name="T29" fmla="*/ 13 h 26"/>
                  <a:gd name="T30" fmla="*/ 8 w 14"/>
                  <a:gd name="T31" fmla="*/ 13 h 26"/>
                  <a:gd name="T32" fmla="*/ 10 w 14"/>
                  <a:gd name="T33" fmla="*/ 13 h 26"/>
                  <a:gd name="T34" fmla="*/ 12 w 14"/>
                  <a:gd name="T35" fmla="*/ 14 h 26"/>
                  <a:gd name="T36" fmla="*/ 14 w 14"/>
                  <a:gd name="T37" fmla="*/ 14 h 26"/>
                  <a:gd name="T38" fmla="*/ 13 w 14"/>
                  <a:gd name="T39" fmla="*/ 12 h 26"/>
                  <a:gd name="T40" fmla="*/ 11 w 14"/>
                  <a:gd name="T41" fmla="*/ 11 h 26"/>
                  <a:gd name="T42" fmla="*/ 8 w 14"/>
                  <a:gd name="T43" fmla="*/ 10 h 26"/>
                  <a:gd name="T44" fmla="*/ 8 w 14"/>
                  <a:gd name="T45" fmla="*/ 10 h 26"/>
                  <a:gd name="T46" fmla="*/ 8 w 14"/>
                  <a:gd name="T47" fmla="*/ 9 h 26"/>
                  <a:gd name="T48" fmla="*/ 8 w 14"/>
                  <a:gd name="T49" fmla="*/ 8 h 26"/>
                  <a:gd name="T50" fmla="*/ 9 w 14"/>
                  <a:gd name="T51" fmla="*/ 7 h 26"/>
                  <a:gd name="T52" fmla="*/ 11 w 14"/>
                  <a:gd name="T53" fmla="*/ 6 h 26"/>
                  <a:gd name="T54" fmla="*/ 11 w 14"/>
                  <a:gd name="T55" fmla="*/ 5 h 26"/>
                  <a:gd name="T56" fmla="*/ 12 w 14"/>
                  <a:gd name="T57" fmla="*/ 4 h 26"/>
                  <a:gd name="T58" fmla="*/ 13 w 14"/>
                  <a:gd name="T59" fmla="*/ 4 h 26"/>
                  <a:gd name="T60" fmla="*/ 12 w 14"/>
                  <a:gd name="T61" fmla="*/ 1 h 26"/>
                  <a:gd name="T62" fmla="*/ 12 w 14"/>
                  <a:gd name="T63" fmla="*/ 1 h 26"/>
                  <a:gd name="T64" fmla="*/ 10 w 14"/>
                  <a:gd name="T65" fmla="*/ 2 h 26"/>
                  <a:gd name="T66" fmla="*/ 8 w 14"/>
                  <a:gd name="T67" fmla="*/ 2 h 26"/>
                  <a:gd name="T68" fmla="*/ 7 w 14"/>
                  <a:gd name="T69" fmla="*/ 4 h 26"/>
                  <a:gd name="T70" fmla="*/ 5 w 14"/>
                  <a:gd name="T71" fmla="*/ 7 h 26"/>
                  <a:gd name="T72" fmla="*/ 4 w 14"/>
                  <a:gd name="T73" fmla="*/ 8 h 26"/>
                  <a:gd name="T74" fmla="*/ 1 w 14"/>
                  <a:gd name="T75" fmla="*/ 9 h 26"/>
                  <a:gd name="T76" fmla="*/ 0 w 14"/>
                  <a:gd name="T77" fmla="*/ 10 h 26"/>
                  <a:gd name="T78" fmla="*/ 0 w 14"/>
                  <a:gd name="T79" fmla="*/ 12 h 26"/>
                  <a:gd name="T80" fmla="*/ 2 w 14"/>
                  <a:gd name="T81" fmla="*/ 12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14" h="26">
                    <a:moveTo>
                      <a:pt x="2" y="12"/>
                    </a:moveTo>
                    <a:cubicBezTo>
                      <a:pt x="3" y="13"/>
                      <a:pt x="2" y="13"/>
                      <a:pt x="2" y="14"/>
                    </a:cubicBezTo>
                    <a:cubicBezTo>
                      <a:pt x="2" y="14"/>
                      <a:pt x="2" y="15"/>
                      <a:pt x="3" y="16"/>
                    </a:cubicBezTo>
                    <a:cubicBezTo>
                      <a:pt x="3" y="17"/>
                      <a:pt x="3" y="17"/>
                      <a:pt x="3" y="18"/>
                    </a:cubicBezTo>
                    <a:cubicBezTo>
                      <a:pt x="3" y="18"/>
                      <a:pt x="4" y="20"/>
                      <a:pt x="4" y="21"/>
                    </a:cubicBezTo>
                    <a:cubicBezTo>
                      <a:pt x="4" y="22"/>
                      <a:pt x="5" y="22"/>
                      <a:pt x="6" y="24"/>
                    </a:cubicBezTo>
                    <a:cubicBezTo>
                      <a:pt x="6" y="25"/>
                      <a:pt x="7" y="25"/>
                      <a:pt x="7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6"/>
                      <a:pt x="8" y="23"/>
                      <a:pt x="8" y="23"/>
                    </a:cubicBezTo>
                    <a:cubicBezTo>
                      <a:pt x="7" y="22"/>
                      <a:pt x="7" y="22"/>
                      <a:pt x="6" y="21"/>
                    </a:cubicBezTo>
                    <a:cubicBezTo>
                      <a:pt x="6" y="21"/>
                      <a:pt x="6" y="20"/>
                      <a:pt x="6" y="20"/>
                    </a:cubicBezTo>
                    <a:cubicBezTo>
                      <a:pt x="6" y="20"/>
                      <a:pt x="4" y="17"/>
                      <a:pt x="4" y="17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10" y="13"/>
                      <a:pt x="10" y="13"/>
                      <a:pt x="10" y="13"/>
                    </a:cubicBezTo>
                    <a:cubicBezTo>
                      <a:pt x="12" y="14"/>
                      <a:pt x="12" y="14"/>
                      <a:pt x="12" y="14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0" y="11"/>
                      <a:pt x="9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4"/>
                      <a:pt x="12" y="2"/>
                      <a:pt x="12" y="1"/>
                    </a:cubicBezTo>
                    <a:cubicBezTo>
                      <a:pt x="12" y="0"/>
                      <a:pt x="12" y="1"/>
                      <a:pt x="12" y="1"/>
                    </a:cubicBezTo>
                    <a:cubicBezTo>
                      <a:pt x="11" y="1"/>
                      <a:pt x="10" y="2"/>
                      <a:pt x="10" y="2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8" y="3"/>
                      <a:pt x="8" y="3"/>
                      <a:pt x="7" y="4"/>
                    </a:cubicBezTo>
                    <a:cubicBezTo>
                      <a:pt x="7" y="5"/>
                      <a:pt x="7" y="5"/>
                      <a:pt x="5" y="7"/>
                    </a:cubicBezTo>
                    <a:cubicBezTo>
                      <a:pt x="3" y="10"/>
                      <a:pt x="4" y="8"/>
                      <a:pt x="4" y="8"/>
                    </a:cubicBezTo>
                    <a:cubicBezTo>
                      <a:pt x="4" y="8"/>
                      <a:pt x="2" y="9"/>
                      <a:pt x="1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2"/>
                      <a:pt x="1" y="12"/>
                      <a:pt x="2" y="12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90" name="Freeform 109"/>
              <p:cNvSpPr>
                <a:spLocks/>
              </p:cNvSpPr>
              <p:nvPr/>
            </p:nvSpPr>
            <p:spPr bwMode="auto">
              <a:xfrm>
                <a:off x="3995180" y="2172812"/>
                <a:ext cx="122237" cy="115253"/>
              </a:xfrm>
              <a:custGeom>
                <a:avLst/>
                <a:gdLst>
                  <a:gd name="T0" fmla="*/ 3 w 39"/>
                  <a:gd name="T1" fmla="*/ 28 h 37"/>
                  <a:gd name="T2" fmla="*/ 1 w 39"/>
                  <a:gd name="T3" fmla="*/ 30 h 37"/>
                  <a:gd name="T4" fmla="*/ 3 w 39"/>
                  <a:gd name="T5" fmla="*/ 34 h 37"/>
                  <a:gd name="T6" fmla="*/ 5 w 39"/>
                  <a:gd name="T7" fmla="*/ 34 h 37"/>
                  <a:gd name="T8" fmla="*/ 9 w 39"/>
                  <a:gd name="T9" fmla="*/ 36 h 37"/>
                  <a:gd name="T10" fmla="*/ 19 w 39"/>
                  <a:gd name="T11" fmla="*/ 32 h 37"/>
                  <a:gd name="T12" fmla="*/ 23 w 39"/>
                  <a:gd name="T13" fmla="*/ 30 h 37"/>
                  <a:gd name="T14" fmla="*/ 29 w 39"/>
                  <a:gd name="T15" fmla="*/ 30 h 37"/>
                  <a:gd name="T16" fmla="*/ 32 w 39"/>
                  <a:gd name="T17" fmla="*/ 25 h 37"/>
                  <a:gd name="T18" fmla="*/ 33 w 39"/>
                  <a:gd name="T19" fmla="*/ 17 h 37"/>
                  <a:gd name="T20" fmla="*/ 32 w 39"/>
                  <a:gd name="T21" fmla="*/ 13 h 37"/>
                  <a:gd name="T22" fmla="*/ 34 w 39"/>
                  <a:gd name="T23" fmla="*/ 13 h 37"/>
                  <a:gd name="T24" fmla="*/ 35 w 39"/>
                  <a:gd name="T25" fmla="*/ 11 h 37"/>
                  <a:gd name="T26" fmla="*/ 37 w 39"/>
                  <a:gd name="T27" fmla="*/ 10 h 37"/>
                  <a:gd name="T28" fmla="*/ 38 w 39"/>
                  <a:gd name="T29" fmla="*/ 9 h 37"/>
                  <a:gd name="T30" fmla="*/ 39 w 39"/>
                  <a:gd name="T31" fmla="*/ 8 h 37"/>
                  <a:gd name="T32" fmla="*/ 39 w 39"/>
                  <a:gd name="T33" fmla="*/ 7 h 37"/>
                  <a:gd name="T34" fmla="*/ 36 w 39"/>
                  <a:gd name="T35" fmla="*/ 4 h 37"/>
                  <a:gd name="T36" fmla="*/ 36 w 39"/>
                  <a:gd name="T37" fmla="*/ 4 h 37"/>
                  <a:gd name="T38" fmla="*/ 35 w 39"/>
                  <a:gd name="T39" fmla="*/ 2 h 37"/>
                  <a:gd name="T40" fmla="*/ 32 w 39"/>
                  <a:gd name="T41" fmla="*/ 2 h 37"/>
                  <a:gd name="T42" fmla="*/ 29 w 39"/>
                  <a:gd name="T43" fmla="*/ 1 h 37"/>
                  <a:gd name="T44" fmla="*/ 28 w 39"/>
                  <a:gd name="T45" fmla="*/ 1 h 37"/>
                  <a:gd name="T46" fmla="*/ 27 w 39"/>
                  <a:gd name="T47" fmla="*/ 0 h 37"/>
                  <a:gd name="T48" fmla="*/ 25 w 39"/>
                  <a:gd name="T49" fmla="*/ 1 h 37"/>
                  <a:gd name="T50" fmla="*/ 23 w 39"/>
                  <a:gd name="T51" fmla="*/ 1 h 37"/>
                  <a:gd name="T52" fmla="*/ 22 w 39"/>
                  <a:gd name="T53" fmla="*/ 1 h 37"/>
                  <a:gd name="T54" fmla="*/ 21 w 39"/>
                  <a:gd name="T55" fmla="*/ 1 h 37"/>
                  <a:gd name="T56" fmla="*/ 21 w 39"/>
                  <a:gd name="T57" fmla="*/ 2 h 37"/>
                  <a:gd name="T58" fmla="*/ 20 w 39"/>
                  <a:gd name="T59" fmla="*/ 3 h 37"/>
                  <a:gd name="T60" fmla="*/ 15 w 39"/>
                  <a:gd name="T61" fmla="*/ 5 h 37"/>
                  <a:gd name="T62" fmla="*/ 17 w 39"/>
                  <a:gd name="T63" fmla="*/ 8 h 37"/>
                  <a:gd name="T64" fmla="*/ 14 w 39"/>
                  <a:gd name="T65" fmla="*/ 10 h 37"/>
                  <a:gd name="T66" fmla="*/ 8 w 39"/>
                  <a:gd name="T67" fmla="*/ 10 h 37"/>
                  <a:gd name="T68" fmla="*/ 6 w 39"/>
                  <a:gd name="T69" fmla="*/ 10 h 37"/>
                  <a:gd name="T70" fmla="*/ 5 w 39"/>
                  <a:gd name="T71" fmla="*/ 14 h 37"/>
                  <a:gd name="T72" fmla="*/ 5 w 39"/>
                  <a:gd name="T73" fmla="*/ 16 h 37"/>
                  <a:gd name="T74" fmla="*/ 5 w 39"/>
                  <a:gd name="T75" fmla="*/ 18 h 37"/>
                  <a:gd name="T76" fmla="*/ 9 w 39"/>
                  <a:gd name="T77" fmla="*/ 20 h 37"/>
                  <a:gd name="T78" fmla="*/ 11 w 39"/>
                  <a:gd name="T79" fmla="*/ 21 h 37"/>
                  <a:gd name="T80" fmla="*/ 9 w 39"/>
                  <a:gd name="T81" fmla="*/ 24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39" h="37">
                    <a:moveTo>
                      <a:pt x="7" y="26"/>
                    </a:moveTo>
                    <a:cubicBezTo>
                      <a:pt x="6" y="28"/>
                      <a:pt x="5" y="28"/>
                      <a:pt x="3" y="28"/>
                    </a:cubicBezTo>
                    <a:cubicBezTo>
                      <a:pt x="2" y="29"/>
                      <a:pt x="3" y="29"/>
                      <a:pt x="1" y="29"/>
                    </a:cubicBezTo>
                    <a:cubicBezTo>
                      <a:pt x="0" y="30"/>
                      <a:pt x="1" y="30"/>
                      <a:pt x="1" y="30"/>
                    </a:cubicBezTo>
                    <a:cubicBezTo>
                      <a:pt x="1" y="31"/>
                      <a:pt x="1" y="32"/>
                      <a:pt x="1" y="33"/>
                    </a:cubicBezTo>
                    <a:cubicBezTo>
                      <a:pt x="1" y="33"/>
                      <a:pt x="2" y="34"/>
                      <a:pt x="3" y="34"/>
                    </a:cubicBezTo>
                    <a:cubicBezTo>
                      <a:pt x="4" y="34"/>
                      <a:pt x="4" y="33"/>
                      <a:pt x="4" y="33"/>
                    </a:cubicBezTo>
                    <a:cubicBezTo>
                      <a:pt x="4" y="33"/>
                      <a:pt x="5" y="34"/>
                      <a:pt x="5" y="34"/>
                    </a:cubicBezTo>
                    <a:cubicBezTo>
                      <a:pt x="4" y="34"/>
                      <a:pt x="5" y="35"/>
                      <a:pt x="5" y="36"/>
                    </a:cubicBezTo>
                    <a:cubicBezTo>
                      <a:pt x="5" y="37"/>
                      <a:pt x="5" y="37"/>
                      <a:pt x="9" y="36"/>
                    </a:cubicBezTo>
                    <a:cubicBezTo>
                      <a:pt x="13" y="35"/>
                      <a:pt x="16" y="34"/>
                      <a:pt x="17" y="33"/>
                    </a:cubicBezTo>
                    <a:cubicBezTo>
                      <a:pt x="17" y="33"/>
                      <a:pt x="19" y="32"/>
                      <a:pt x="19" y="32"/>
                    </a:cubicBezTo>
                    <a:cubicBezTo>
                      <a:pt x="20" y="31"/>
                      <a:pt x="21" y="31"/>
                      <a:pt x="21" y="31"/>
                    </a:cubicBezTo>
                    <a:cubicBezTo>
                      <a:pt x="22" y="30"/>
                      <a:pt x="23" y="30"/>
                      <a:pt x="23" y="30"/>
                    </a:cubicBezTo>
                    <a:cubicBezTo>
                      <a:pt x="24" y="30"/>
                      <a:pt x="25" y="30"/>
                      <a:pt x="26" y="30"/>
                    </a:cubicBezTo>
                    <a:cubicBezTo>
                      <a:pt x="26" y="30"/>
                      <a:pt x="28" y="30"/>
                      <a:pt x="29" y="30"/>
                    </a:cubicBezTo>
                    <a:cubicBezTo>
                      <a:pt x="29" y="30"/>
                      <a:pt x="30" y="30"/>
                      <a:pt x="30" y="29"/>
                    </a:cubicBezTo>
                    <a:cubicBezTo>
                      <a:pt x="29" y="28"/>
                      <a:pt x="31" y="27"/>
                      <a:pt x="32" y="25"/>
                    </a:cubicBezTo>
                    <a:cubicBezTo>
                      <a:pt x="32" y="23"/>
                      <a:pt x="32" y="24"/>
                      <a:pt x="33" y="22"/>
                    </a:cubicBezTo>
                    <a:cubicBezTo>
                      <a:pt x="34" y="20"/>
                      <a:pt x="33" y="18"/>
                      <a:pt x="33" y="17"/>
                    </a:cubicBezTo>
                    <a:cubicBezTo>
                      <a:pt x="33" y="15"/>
                      <a:pt x="32" y="15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9"/>
                      <a:pt x="37" y="10"/>
                      <a:pt x="37" y="10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8" y="9"/>
                      <a:pt x="39" y="8"/>
                      <a:pt x="39" y="8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5"/>
                      <a:pt x="38" y="6"/>
                      <a:pt x="36" y="4"/>
                    </a:cubicBezTo>
                    <a:cubicBezTo>
                      <a:pt x="35" y="3"/>
                      <a:pt x="35" y="3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5" y="3"/>
                      <a:pt x="36" y="3"/>
                      <a:pt x="36" y="3"/>
                    </a:cubicBezTo>
                    <a:cubicBezTo>
                      <a:pt x="36" y="3"/>
                      <a:pt x="35" y="2"/>
                      <a:pt x="35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3" y="2"/>
                      <a:pt x="33" y="2"/>
                      <a:pt x="32" y="2"/>
                    </a:cubicBezTo>
                    <a:cubicBezTo>
                      <a:pt x="32" y="2"/>
                      <a:pt x="31" y="2"/>
                      <a:pt x="30" y="2"/>
                    </a:cubicBezTo>
                    <a:cubicBezTo>
                      <a:pt x="30" y="2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7" y="1"/>
                      <a:pt x="27" y="1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0"/>
                      <a:pt x="26" y="0"/>
                      <a:pt x="26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4" y="0"/>
                      <a:pt x="23" y="1"/>
                    </a:cubicBezTo>
                    <a:cubicBezTo>
                      <a:pt x="23" y="1"/>
                      <a:pt x="23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17" y="3"/>
                      <a:pt x="16" y="3"/>
                    </a:cubicBezTo>
                    <a:cubicBezTo>
                      <a:pt x="16" y="3"/>
                      <a:pt x="16" y="4"/>
                      <a:pt x="15" y="5"/>
                    </a:cubicBezTo>
                    <a:cubicBezTo>
                      <a:pt x="15" y="6"/>
                      <a:pt x="15" y="6"/>
                      <a:pt x="15" y="7"/>
                    </a:cubicBezTo>
                    <a:cubicBezTo>
                      <a:pt x="15" y="7"/>
                      <a:pt x="17" y="8"/>
                      <a:pt x="17" y="8"/>
                    </a:cubicBezTo>
                    <a:cubicBezTo>
                      <a:pt x="18" y="8"/>
                      <a:pt x="17" y="8"/>
                      <a:pt x="17" y="9"/>
                    </a:cubicBezTo>
                    <a:cubicBezTo>
                      <a:pt x="16" y="9"/>
                      <a:pt x="15" y="10"/>
                      <a:pt x="14" y="10"/>
                    </a:cubicBezTo>
                    <a:cubicBezTo>
                      <a:pt x="13" y="10"/>
                      <a:pt x="12" y="10"/>
                      <a:pt x="11" y="9"/>
                    </a:cubicBezTo>
                    <a:cubicBezTo>
                      <a:pt x="11" y="9"/>
                      <a:pt x="10" y="9"/>
                      <a:pt x="8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9"/>
                      <a:pt x="6" y="10"/>
                    </a:cubicBezTo>
                    <a:cubicBezTo>
                      <a:pt x="4" y="10"/>
                      <a:pt x="5" y="10"/>
                      <a:pt x="5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6" y="14"/>
                    </a:cubicBezTo>
                    <a:cubicBezTo>
                      <a:pt x="7" y="16"/>
                      <a:pt x="6" y="15"/>
                      <a:pt x="5" y="16"/>
                    </a:cubicBezTo>
                    <a:cubicBezTo>
                      <a:pt x="5" y="17"/>
                      <a:pt x="5" y="17"/>
                      <a:pt x="4" y="17"/>
                    </a:cubicBezTo>
                    <a:cubicBezTo>
                      <a:pt x="4" y="18"/>
                      <a:pt x="5" y="18"/>
                      <a:pt x="5" y="18"/>
                    </a:cubicBezTo>
                    <a:cubicBezTo>
                      <a:pt x="5" y="18"/>
                      <a:pt x="6" y="19"/>
                      <a:pt x="7" y="19"/>
                    </a:cubicBezTo>
                    <a:cubicBezTo>
                      <a:pt x="7" y="20"/>
                      <a:pt x="8" y="20"/>
                      <a:pt x="9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0"/>
                      <a:pt x="11" y="21"/>
                      <a:pt x="11" y="21"/>
                    </a:cubicBezTo>
                    <a:cubicBezTo>
                      <a:pt x="10" y="22"/>
                      <a:pt x="10" y="22"/>
                      <a:pt x="9" y="22"/>
                    </a:cubicBezTo>
                    <a:cubicBezTo>
                      <a:pt x="8" y="22"/>
                      <a:pt x="9" y="23"/>
                      <a:pt x="9" y="24"/>
                    </a:cubicBezTo>
                    <a:cubicBezTo>
                      <a:pt x="8" y="24"/>
                      <a:pt x="9" y="24"/>
                      <a:pt x="7" y="26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2" name="Freeform 110"/>
              <p:cNvSpPr>
                <a:spLocks/>
              </p:cNvSpPr>
              <p:nvPr/>
            </p:nvSpPr>
            <p:spPr bwMode="auto">
              <a:xfrm>
                <a:off x="4106940" y="2151857"/>
                <a:ext cx="349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93" name="Freeform 111"/>
              <p:cNvSpPr>
                <a:spLocks/>
              </p:cNvSpPr>
              <p:nvPr/>
            </p:nvSpPr>
            <p:spPr bwMode="auto">
              <a:xfrm>
                <a:off x="4085985" y="2064545"/>
                <a:ext cx="188595" cy="263684"/>
              </a:xfrm>
              <a:custGeom>
                <a:avLst/>
                <a:gdLst>
                  <a:gd name="T0" fmla="*/ 9 w 61"/>
                  <a:gd name="T1" fmla="*/ 19 h 85"/>
                  <a:gd name="T2" fmla="*/ 6 w 61"/>
                  <a:gd name="T3" fmla="*/ 17 h 85"/>
                  <a:gd name="T4" fmla="*/ 8 w 61"/>
                  <a:gd name="T5" fmla="*/ 21 h 85"/>
                  <a:gd name="T6" fmla="*/ 5 w 61"/>
                  <a:gd name="T7" fmla="*/ 23 h 85"/>
                  <a:gd name="T8" fmla="*/ 7 w 61"/>
                  <a:gd name="T9" fmla="*/ 24 h 85"/>
                  <a:gd name="T10" fmla="*/ 9 w 61"/>
                  <a:gd name="T11" fmla="*/ 26 h 85"/>
                  <a:gd name="T12" fmla="*/ 12 w 61"/>
                  <a:gd name="T13" fmla="*/ 24 h 85"/>
                  <a:gd name="T14" fmla="*/ 7 w 61"/>
                  <a:gd name="T15" fmla="*/ 28 h 85"/>
                  <a:gd name="T16" fmla="*/ 5 w 61"/>
                  <a:gd name="T17" fmla="*/ 32 h 85"/>
                  <a:gd name="T18" fmla="*/ 10 w 61"/>
                  <a:gd name="T19" fmla="*/ 31 h 85"/>
                  <a:gd name="T20" fmla="*/ 9 w 61"/>
                  <a:gd name="T21" fmla="*/ 35 h 85"/>
                  <a:gd name="T22" fmla="*/ 12 w 61"/>
                  <a:gd name="T23" fmla="*/ 35 h 85"/>
                  <a:gd name="T24" fmla="*/ 14 w 61"/>
                  <a:gd name="T25" fmla="*/ 30 h 85"/>
                  <a:gd name="T26" fmla="*/ 15 w 61"/>
                  <a:gd name="T27" fmla="*/ 35 h 85"/>
                  <a:gd name="T28" fmla="*/ 13 w 61"/>
                  <a:gd name="T29" fmla="*/ 41 h 85"/>
                  <a:gd name="T30" fmla="*/ 16 w 61"/>
                  <a:gd name="T31" fmla="*/ 41 h 85"/>
                  <a:gd name="T32" fmla="*/ 23 w 61"/>
                  <a:gd name="T33" fmla="*/ 39 h 85"/>
                  <a:gd name="T34" fmla="*/ 25 w 61"/>
                  <a:gd name="T35" fmla="*/ 40 h 85"/>
                  <a:gd name="T36" fmla="*/ 25 w 61"/>
                  <a:gd name="T37" fmla="*/ 45 h 85"/>
                  <a:gd name="T38" fmla="*/ 28 w 61"/>
                  <a:gd name="T39" fmla="*/ 48 h 85"/>
                  <a:gd name="T40" fmla="*/ 25 w 61"/>
                  <a:gd name="T41" fmla="*/ 52 h 85"/>
                  <a:gd name="T42" fmla="*/ 19 w 61"/>
                  <a:gd name="T43" fmla="*/ 54 h 85"/>
                  <a:gd name="T44" fmla="*/ 16 w 61"/>
                  <a:gd name="T45" fmla="*/ 56 h 85"/>
                  <a:gd name="T46" fmla="*/ 16 w 61"/>
                  <a:gd name="T47" fmla="*/ 58 h 85"/>
                  <a:gd name="T48" fmla="*/ 16 w 61"/>
                  <a:gd name="T49" fmla="*/ 63 h 85"/>
                  <a:gd name="T50" fmla="*/ 10 w 61"/>
                  <a:gd name="T51" fmla="*/ 66 h 85"/>
                  <a:gd name="T52" fmla="*/ 11 w 61"/>
                  <a:gd name="T53" fmla="*/ 69 h 85"/>
                  <a:gd name="T54" fmla="*/ 15 w 61"/>
                  <a:gd name="T55" fmla="*/ 70 h 85"/>
                  <a:gd name="T56" fmla="*/ 20 w 61"/>
                  <a:gd name="T57" fmla="*/ 71 h 85"/>
                  <a:gd name="T58" fmla="*/ 27 w 61"/>
                  <a:gd name="T59" fmla="*/ 69 h 85"/>
                  <a:gd name="T60" fmla="*/ 24 w 61"/>
                  <a:gd name="T61" fmla="*/ 74 h 85"/>
                  <a:gd name="T62" fmla="*/ 15 w 61"/>
                  <a:gd name="T63" fmla="*/ 74 h 85"/>
                  <a:gd name="T64" fmla="*/ 11 w 61"/>
                  <a:gd name="T65" fmla="*/ 79 h 85"/>
                  <a:gd name="T66" fmla="*/ 5 w 61"/>
                  <a:gd name="T67" fmla="*/ 83 h 85"/>
                  <a:gd name="T68" fmla="*/ 12 w 61"/>
                  <a:gd name="T69" fmla="*/ 82 h 85"/>
                  <a:gd name="T70" fmla="*/ 19 w 61"/>
                  <a:gd name="T71" fmla="*/ 83 h 85"/>
                  <a:gd name="T72" fmla="*/ 28 w 61"/>
                  <a:gd name="T73" fmla="*/ 79 h 85"/>
                  <a:gd name="T74" fmla="*/ 35 w 61"/>
                  <a:gd name="T75" fmla="*/ 78 h 85"/>
                  <a:gd name="T76" fmla="*/ 42 w 61"/>
                  <a:gd name="T77" fmla="*/ 77 h 85"/>
                  <a:gd name="T78" fmla="*/ 51 w 61"/>
                  <a:gd name="T79" fmla="*/ 77 h 85"/>
                  <a:gd name="T80" fmla="*/ 57 w 61"/>
                  <a:gd name="T81" fmla="*/ 74 h 85"/>
                  <a:gd name="T82" fmla="*/ 55 w 61"/>
                  <a:gd name="T83" fmla="*/ 71 h 85"/>
                  <a:gd name="T84" fmla="*/ 58 w 61"/>
                  <a:gd name="T85" fmla="*/ 65 h 85"/>
                  <a:gd name="T86" fmla="*/ 56 w 61"/>
                  <a:gd name="T87" fmla="*/ 57 h 85"/>
                  <a:gd name="T88" fmla="*/ 50 w 61"/>
                  <a:gd name="T89" fmla="*/ 59 h 85"/>
                  <a:gd name="T90" fmla="*/ 51 w 61"/>
                  <a:gd name="T91" fmla="*/ 54 h 85"/>
                  <a:gd name="T92" fmla="*/ 46 w 61"/>
                  <a:gd name="T93" fmla="*/ 50 h 85"/>
                  <a:gd name="T94" fmla="*/ 45 w 61"/>
                  <a:gd name="T95" fmla="*/ 44 h 85"/>
                  <a:gd name="T96" fmla="*/ 40 w 61"/>
                  <a:gd name="T97" fmla="*/ 41 h 85"/>
                  <a:gd name="T98" fmla="*/ 39 w 61"/>
                  <a:gd name="T99" fmla="*/ 36 h 85"/>
                  <a:gd name="T100" fmla="*/ 28 w 61"/>
                  <a:gd name="T101" fmla="*/ 29 h 85"/>
                  <a:gd name="T102" fmla="*/ 33 w 61"/>
                  <a:gd name="T103" fmla="*/ 23 h 85"/>
                  <a:gd name="T104" fmla="*/ 35 w 61"/>
                  <a:gd name="T105" fmla="*/ 19 h 85"/>
                  <a:gd name="T106" fmla="*/ 38 w 61"/>
                  <a:gd name="T107" fmla="*/ 15 h 85"/>
                  <a:gd name="T108" fmla="*/ 24 w 61"/>
                  <a:gd name="T109" fmla="*/ 15 h 85"/>
                  <a:gd name="T110" fmla="*/ 25 w 61"/>
                  <a:gd name="T111" fmla="*/ 11 h 85"/>
                  <a:gd name="T112" fmla="*/ 30 w 61"/>
                  <a:gd name="T113" fmla="*/ 3 h 85"/>
                  <a:gd name="T114" fmla="*/ 28 w 61"/>
                  <a:gd name="T115" fmla="*/ 4 h 85"/>
                  <a:gd name="T116" fmla="*/ 21 w 61"/>
                  <a:gd name="T117" fmla="*/ 6 h 85"/>
                  <a:gd name="T118" fmla="*/ 15 w 61"/>
                  <a:gd name="T119" fmla="*/ 8 h 85"/>
                  <a:gd name="T120" fmla="*/ 13 w 61"/>
                  <a:gd name="T121" fmla="*/ 1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1" h="85">
                    <a:moveTo>
                      <a:pt x="10" y="14"/>
                    </a:moveTo>
                    <a:cubicBezTo>
                      <a:pt x="10" y="14"/>
                      <a:pt x="10" y="15"/>
                      <a:pt x="10" y="15"/>
                    </a:cubicBezTo>
                    <a:cubicBezTo>
                      <a:pt x="11" y="15"/>
                      <a:pt x="11" y="15"/>
                      <a:pt x="11" y="15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9"/>
                      <a:pt x="9" y="19"/>
                    </a:cubicBezTo>
                    <a:cubicBezTo>
                      <a:pt x="8" y="18"/>
                      <a:pt x="8" y="17"/>
                      <a:pt x="8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7" y="15"/>
                      <a:pt x="5" y="15"/>
                      <a:pt x="5" y="15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5" y="17"/>
                      <a:pt x="5" y="17"/>
                      <a:pt x="6" y="17"/>
                    </a:cubicBezTo>
                    <a:cubicBezTo>
                      <a:pt x="6" y="18"/>
                      <a:pt x="5" y="18"/>
                      <a:pt x="6" y="18"/>
                    </a:cubicBezTo>
                    <a:cubicBezTo>
                      <a:pt x="6" y="18"/>
                      <a:pt x="6" y="19"/>
                      <a:pt x="6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4" y="20"/>
                      <a:pt x="6" y="21"/>
                    </a:cubicBezTo>
                    <a:cubicBezTo>
                      <a:pt x="8" y="21"/>
                      <a:pt x="8" y="21"/>
                      <a:pt x="8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9" y="21"/>
                      <a:pt x="9" y="22"/>
                    </a:cubicBezTo>
                    <a:cubicBezTo>
                      <a:pt x="8" y="23"/>
                      <a:pt x="8" y="23"/>
                      <a:pt x="8" y="23"/>
                    </a:cubicBezTo>
                    <a:cubicBezTo>
                      <a:pt x="6" y="23"/>
                      <a:pt x="6" y="23"/>
                      <a:pt x="6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4" y="23"/>
                      <a:pt x="4" y="23"/>
                    </a:cubicBezTo>
                    <a:cubicBezTo>
                      <a:pt x="3" y="23"/>
                      <a:pt x="3" y="24"/>
                      <a:pt x="2" y="24"/>
                    </a:cubicBezTo>
                    <a:cubicBezTo>
                      <a:pt x="1" y="25"/>
                      <a:pt x="0" y="25"/>
                      <a:pt x="1" y="25"/>
                    </a:cubicBezTo>
                    <a:cubicBezTo>
                      <a:pt x="1" y="25"/>
                      <a:pt x="3" y="24"/>
                      <a:pt x="3" y="24"/>
                    </a:cubicBezTo>
                    <a:cubicBezTo>
                      <a:pt x="3" y="24"/>
                      <a:pt x="3" y="25"/>
                      <a:pt x="4" y="24"/>
                    </a:cubicBezTo>
                    <a:cubicBezTo>
                      <a:pt x="5" y="24"/>
                      <a:pt x="7" y="24"/>
                      <a:pt x="7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7" y="25"/>
                      <a:pt x="7" y="25"/>
                      <a:pt x="6" y="25"/>
                    </a:cubicBezTo>
                    <a:cubicBezTo>
                      <a:pt x="6" y="26"/>
                      <a:pt x="6" y="27"/>
                      <a:pt x="6" y="27"/>
                    </a:cubicBezTo>
                    <a:cubicBezTo>
                      <a:pt x="7" y="27"/>
                      <a:pt x="7" y="27"/>
                      <a:pt x="7" y="27"/>
                    </a:cubicBezTo>
                    <a:cubicBezTo>
                      <a:pt x="8" y="26"/>
                      <a:pt x="9" y="26"/>
                      <a:pt x="9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0" y="26"/>
                      <a:pt x="9" y="25"/>
                      <a:pt x="10" y="25"/>
                    </a:cubicBezTo>
                    <a:cubicBezTo>
                      <a:pt x="11" y="25"/>
                      <a:pt x="11" y="25"/>
                      <a:pt x="11" y="2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1" y="26"/>
                      <a:pt x="12" y="26"/>
                      <a:pt x="12" y="26"/>
                    </a:cubicBezTo>
                    <a:cubicBezTo>
                      <a:pt x="12" y="25"/>
                      <a:pt x="12" y="25"/>
                      <a:pt x="11" y="26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8" y="28"/>
                      <a:pt x="8" y="28"/>
                      <a:pt x="8" y="28"/>
                    </a:cubicBezTo>
                    <a:cubicBezTo>
                      <a:pt x="7" y="28"/>
                      <a:pt x="7" y="28"/>
                      <a:pt x="7" y="28"/>
                    </a:cubicBezTo>
                    <a:cubicBezTo>
                      <a:pt x="7" y="29"/>
                      <a:pt x="7" y="29"/>
                      <a:pt x="7" y="29"/>
                    </a:cubicBezTo>
                    <a:cubicBezTo>
                      <a:pt x="5" y="30"/>
                      <a:pt x="5" y="29"/>
                      <a:pt x="5" y="30"/>
                    </a:cubicBezTo>
                    <a:cubicBezTo>
                      <a:pt x="4" y="31"/>
                      <a:pt x="4" y="31"/>
                      <a:pt x="4" y="31"/>
                    </a:cubicBezTo>
                    <a:cubicBezTo>
                      <a:pt x="4" y="32"/>
                      <a:pt x="4" y="32"/>
                      <a:pt x="4" y="32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5" y="32"/>
                      <a:pt x="5" y="32"/>
                      <a:pt x="5" y="32"/>
                    </a:cubicBezTo>
                    <a:cubicBezTo>
                      <a:pt x="6" y="32"/>
                      <a:pt x="6" y="33"/>
                      <a:pt x="6" y="32"/>
                    </a:cubicBezTo>
                    <a:cubicBezTo>
                      <a:pt x="7" y="31"/>
                      <a:pt x="7" y="31"/>
                      <a:pt x="8" y="30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0"/>
                      <a:pt x="8" y="30"/>
                      <a:pt x="10" y="30"/>
                    </a:cubicBezTo>
                    <a:cubicBezTo>
                      <a:pt x="11" y="29"/>
                      <a:pt x="12" y="29"/>
                      <a:pt x="12" y="29"/>
                    </a:cubicBezTo>
                    <a:cubicBezTo>
                      <a:pt x="12" y="29"/>
                      <a:pt x="11" y="30"/>
                      <a:pt x="10" y="31"/>
                    </a:cubicBezTo>
                    <a:cubicBezTo>
                      <a:pt x="9" y="31"/>
                      <a:pt x="10" y="31"/>
                      <a:pt x="9" y="31"/>
                    </a:cubicBezTo>
                    <a:cubicBezTo>
                      <a:pt x="9" y="32"/>
                      <a:pt x="9" y="32"/>
                      <a:pt x="9" y="32"/>
                    </a:cubicBezTo>
                    <a:cubicBezTo>
                      <a:pt x="9" y="33"/>
                      <a:pt x="8" y="34"/>
                      <a:pt x="8" y="34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8" y="35"/>
                      <a:pt x="8" y="35"/>
                      <a:pt x="8" y="35"/>
                    </a:cubicBezTo>
                    <a:cubicBezTo>
                      <a:pt x="8" y="35"/>
                      <a:pt x="8" y="35"/>
                      <a:pt x="9" y="35"/>
                    </a:cubicBezTo>
                    <a:cubicBezTo>
                      <a:pt x="9" y="35"/>
                      <a:pt x="9" y="35"/>
                      <a:pt x="9" y="35"/>
                    </a:cubicBezTo>
                    <a:cubicBezTo>
                      <a:pt x="10" y="35"/>
                      <a:pt x="10" y="35"/>
                      <a:pt x="10" y="34"/>
                    </a:cubicBezTo>
                    <a:cubicBezTo>
                      <a:pt x="10" y="34"/>
                      <a:pt x="9" y="34"/>
                      <a:pt x="10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2" y="35"/>
                      <a:pt x="12" y="35"/>
                    </a:cubicBezTo>
                    <a:cubicBezTo>
                      <a:pt x="12" y="35"/>
                      <a:pt x="13" y="35"/>
                      <a:pt x="13" y="35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3" y="33"/>
                      <a:pt x="14" y="33"/>
                      <a:pt x="13" y="32"/>
                    </a:cubicBezTo>
                    <a:cubicBezTo>
                      <a:pt x="13" y="32"/>
                      <a:pt x="13" y="32"/>
                      <a:pt x="13" y="32"/>
                    </a:cubicBezTo>
                    <a:cubicBezTo>
                      <a:pt x="13" y="32"/>
                      <a:pt x="12" y="32"/>
                      <a:pt x="13" y="31"/>
                    </a:cubicBezTo>
                    <a:cubicBezTo>
                      <a:pt x="13" y="30"/>
                      <a:pt x="13" y="30"/>
                      <a:pt x="14" y="30"/>
                    </a:cubicBezTo>
                    <a:cubicBezTo>
                      <a:pt x="14" y="30"/>
                      <a:pt x="14" y="30"/>
                      <a:pt x="14" y="30"/>
                    </a:cubicBezTo>
                    <a:cubicBezTo>
                      <a:pt x="14" y="30"/>
                      <a:pt x="14" y="30"/>
                      <a:pt x="14" y="31"/>
                    </a:cubicBezTo>
                    <a:cubicBezTo>
                      <a:pt x="15" y="32"/>
                      <a:pt x="13" y="32"/>
                      <a:pt x="15" y="32"/>
                    </a:cubicBezTo>
                    <a:cubicBezTo>
                      <a:pt x="16" y="33"/>
                      <a:pt x="17" y="33"/>
                      <a:pt x="16" y="34"/>
                    </a:cubicBezTo>
                    <a:cubicBezTo>
                      <a:pt x="16" y="34"/>
                      <a:pt x="16" y="35"/>
                      <a:pt x="16" y="35"/>
                    </a:cubicBezTo>
                    <a:cubicBezTo>
                      <a:pt x="15" y="35"/>
                      <a:pt x="15" y="35"/>
                      <a:pt x="15" y="35"/>
                    </a:cubicBezTo>
                    <a:cubicBezTo>
                      <a:pt x="15" y="35"/>
                      <a:pt x="15" y="35"/>
                      <a:pt x="14" y="36"/>
                    </a:cubicBezTo>
                    <a:cubicBezTo>
                      <a:pt x="14" y="36"/>
                      <a:pt x="14" y="37"/>
                      <a:pt x="14" y="37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39"/>
                      <a:pt x="13" y="39"/>
                      <a:pt x="13" y="39"/>
                    </a:cubicBezTo>
                    <a:cubicBezTo>
                      <a:pt x="13" y="40"/>
                      <a:pt x="12" y="40"/>
                      <a:pt x="13" y="41"/>
                    </a:cubicBezTo>
                    <a:cubicBezTo>
                      <a:pt x="14" y="41"/>
                      <a:pt x="14" y="41"/>
                      <a:pt x="14" y="41"/>
                    </a:cubicBezTo>
                    <a:cubicBezTo>
                      <a:pt x="14" y="41"/>
                      <a:pt x="14" y="42"/>
                      <a:pt x="14" y="41"/>
                    </a:cubicBezTo>
                    <a:cubicBezTo>
                      <a:pt x="15" y="41"/>
                      <a:pt x="15" y="40"/>
                      <a:pt x="15" y="40"/>
                    </a:cubicBezTo>
                    <a:cubicBezTo>
                      <a:pt x="15" y="40"/>
                      <a:pt x="14" y="39"/>
                      <a:pt x="15" y="40"/>
                    </a:cubicBezTo>
                    <a:cubicBezTo>
                      <a:pt x="15" y="40"/>
                      <a:pt x="16" y="41"/>
                      <a:pt x="16" y="41"/>
                    </a:cubicBezTo>
                    <a:cubicBezTo>
                      <a:pt x="16" y="41"/>
                      <a:pt x="15" y="41"/>
                      <a:pt x="16" y="41"/>
                    </a:cubicBezTo>
                    <a:cubicBezTo>
                      <a:pt x="17" y="40"/>
                      <a:pt x="17" y="40"/>
                      <a:pt x="17" y="40"/>
                    </a:cubicBezTo>
                    <a:cubicBezTo>
                      <a:pt x="18" y="40"/>
                      <a:pt x="17" y="39"/>
                      <a:pt x="18" y="40"/>
                    </a:cubicBezTo>
                    <a:cubicBezTo>
                      <a:pt x="18" y="40"/>
                      <a:pt x="19" y="40"/>
                      <a:pt x="19" y="40"/>
                    </a:cubicBezTo>
                    <a:cubicBezTo>
                      <a:pt x="20" y="40"/>
                      <a:pt x="19" y="40"/>
                      <a:pt x="20" y="40"/>
                    </a:cubicBezTo>
                    <a:cubicBezTo>
                      <a:pt x="20" y="40"/>
                      <a:pt x="19" y="40"/>
                      <a:pt x="20" y="40"/>
                    </a:cubicBezTo>
                    <a:cubicBezTo>
                      <a:pt x="21" y="40"/>
                      <a:pt x="21" y="40"/>
                      <a:pt x="23" y="39"/>
                    </a:cubicBezTo>
                    <a:cubicBezTo>
                      <a:pt x="24" y="39"/>
                      <a:pt x="23" y="39"/>
                      <a:pt x="24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5" y="39"/>
                      <a:pt x="25" y="39"/>
                    </a:cubicBezTo>
                    <a:cubicBezTo>
                      <a:pt x="25" y="39"/>
                      <a:pt x="25" y="39"/>
                      <a:pt x="25" y="39"/>
                    </a:cubicBezTo>
                    <a:cubicBezTo>
                      <a:pt x="26" y="39"/>
                      <a:pt x="27" y="39"/>
                      <a:pt x="27" y="39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3" y="41"/>
                      <a:pt x="23" y="42"/>
                      <a:pt x="23" y="42"/>
                    </a:cubicBezTo>
                    <a:cubicBezTo>
                      <a:pt x="23" y="43"/>
                      <a:pt x="23" y="43"/>
                      <a:pt x="23" y="44"/>
                    </a:cubicBezTo>
                    <a:cubicBezTo>
                      <a:pt x="23" y="44"/>
                      <a:pt x="24" y="45"/>
                      <a:pt x="24" y="45"/>
                    </a:cubicBezTo>
                    <a:cubicBezTo>
                      <a:pt x="25" y="45"/>
                      <a:pt x="25" y="45"/>
                      <a:pt x="25" y="45"/>
                    </a:cubicBezTo>
                    <a:cubicBezTo>
                      <a:pt x="25" y="45"/>
                      <a:pt x="25" y="46"/>
                      <a:pt x="25" y="46"/>
                    </a:cubicBezTo>
                    <a:cubicBezTo>
                      <a:pt x="26" y="46"/>
                      <a:pt x="24" y="45"/>
                      <a:pt x="26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6" y="46"/>
                      <a:pt x="26" y="46"/>
                      <a:pt x="27" y="46"/>
                    </a:cubicBezTo>
                    <a:cubicBezTo>
                      <a:pt x="28" y="46"/>
                      <a:pt x="28" y="46"/>
                      <a:pt x="28" y="46"/>
                    </a:cubicBezTo>
                    <a:cubicBezTo>
                      <a:pt x="28" y="48"/>
                      <a:pt x="28" y="48"/>
                      <a:pt x="28" y="48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6" y="51"/>
                      <a:pt x="26" y="51"/>
                      <a:pt x="26" y="51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5" y="52"/>
                      <a:pt x="25" y="52"/>
                      <a:pt x="25" y="52"/>
                    </a:cubicBezTo>
                    <a:cubicBezTo>
                      <a:pt x="25" y="52"/>
                      <a:pt x="25" y="52"/>
                      <a:pt x="24" y="52"/>
                    </a:cubicBezTo>
                    <a:cubicBezTo>
                      <a:pt x="24" y="53"/>
                      <a:pt x="24" y="53"/>
                      <a:pt x="24" y="53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19" y="54"/>
                      <a:pt x="19" y="54"/>
                      <a:pt x="19" y="54"/>
                    </a:cubicBezTo>
                    <a:cubicBezTo>
                      <a:pt x="18" y="54"/>
                      <a:pt x="18" y="53"/>
                      <a:pt x="17" y="53"/>
                    </a:cubicBezTo>
                    <a:cubicBezTo>
                      <a:pt x="17" y="53"/>
                      <a:pt x="16" y="53"/>
                      <a:pt x="16" y="53"/>
                    </a:cubicBezTo>
                    <a:cubicBezTo>
                      <a:pt x="15" y="54"/>
                      <a:pt x="15" y="54"/>
                      <a:pt x="15" y="54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6" y="56"/>
                      <a:pt x="16" y="56"/>
                      <a:pt x="16" y="56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58"/>
                      <a:pt x="13" y="58"/>
                      <a:pt x="14" y="58"/>
                    </a:cubicBezTo>
                    <a:cubicBezTo>
                      <a:pt x="14" y="59"/>
                      <a:pt x="14" y="59"/>
                      <a:pt x="15" y="59"/>
                    </a:cubicBezTo>
                    <a:cubicBezTo>
                      <a:pt x="16" y="58"/>
                      <a:pt x="16" y="58"/>
                      <a:pt x="16" y="58"/>
                    </a:cubicBezTo>
                    <a:cubicBezTo>
                      <a:pt x="17" y="58"/>
                      <a:pt x="17" y="58"/>
                      <a:pt x="17" y="58"/>
                    </a:cubicBezTo>
                    <a:cubicBezTo>
                      <a:pt x="17" y="58"/>
                      <a:pt x="18" y="59"/>
                      <a:pt x="18" y="59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8" y="61"/>
                      <a:pt x="18" y="61"/>
                      <a:pt x="18" y="61"/>
                    </a:cubicBezTo>
                    <a:cubicBezTo>
                      <a:pt x="18" y="61"/>
                      <a:pt x="18" y="62"/>
                      <a:pt x="17" y="62"/>
                    </a:cubicBezTo>
                    <a:cubicBezTo>
                      <a:pt x="17" y="63"/>
                      <a:pt x="16" y="63"/>
                      <a:pt x="16" y="63"/>
                    </a:cubicBezTo>
                    <a:cubicBezTo>
                      <a:pt x="15" y="63"/>
                      <a:pt x="15" y="63"/>
                      <a:pt x="15" y="63"/>
                    </a:cubicBezTo>
                    <a:cubicBezTo>
                      <a:pt x="14" y="64"/>
                      <a:pt x="14" y="64"/>
                      <a:pt x="14" y="64"/>
                    </a:cubicBezTo>
                    <a:cubicBezTo>
                      <a:pt x="11" y="64"/>
                      <a:pt x="11" y="64"/>
                      <a:pt x="11" y="64"/>
                    </a:cubicBezTo>
                    <a:cubicBezTo>
                      <a:pt x="11" y="65"/>
                      <a:pt x="11" y="65"/>
                      <a:pt x="11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6"/>
                      <a:pt x="10" y="66"/>
                      <a:pt x="10" y="66"/>
                    </a:cubicBezTo>
                    <a:cubicBezTo>
                      <a:pt x="9" y="67"/>
                      <a:pt x="9" y="67"/>
                      <a:pt x="9" y="67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9" y="69"/>
                      <a:pt x="9" y="69"/>
                      <a:pt x="9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1" y="69"/>
                      <a:pt x="11" y="69"/>
                      <a:pt x="11" y="69"/>
                    </a:cubicBezTo>
                    <a:cubicBezTo>
                      <a:pt x="12" y="69"/>
                      <a:pt x="12" y="69"/>
                      <a:pt x="13" y="69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4" y="69"/>
                      <a:pt x="14" y="69"/>
                      <a:pt x="14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69"/>
                      <a:pt x="15" y="69"/>
                      <a:pt x="15" y="70"/>
                    </a:cubicBezTo>
                    <a:cubicBezTo>
                      <a:pt x="16" y="70"/>
                      <a:pt x="16" y="70"/>
                      <a:pt x="17" y="70"/>
                    </a:cubicBezTo>
                    <a:cubicBezTo>
                      <a:pt x="17" y="70"/>
                      <a:pt x="17" y="70"/>
                      <a:pt x="18" y="70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18" y="69"/>
                      <a:pt x="18" y="69"/>
                      <a:pt x="19" y="70"/>
                    </a:cubicBezTo>
                    <a:cubicBezTo>
                      <a:pt x="19" y="70"/>
                      <a:pt x="21" y="71"/>
                      <a:pt x="21" y="71"/>
                    </a:cubicBezTo>
                    <a:cubicBezTo>
                      <a:pt x="21" y="71"/>
                      <a:pt x="20" y="71"/>
                      <a:pt x="20" y="71"/>
                    </a:cubicBezTo>
                    <a:cubicBezTo>
                      <a:pt x="20" y="71"/>
                      <a:pt x="20" y="71"/>
                      <a:pt x="21" y="71"/>
                    </a:cubicBezTo>
                    <a:cubicBezTo>
                      <a:pt x="21" y="71"/>
                      <a:pt x="22" y="71"/>
                      <a:pt x="22" y="71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3" y="71"/>
                      <a:pt x="23" y="71"/>
                      <a:pt x="24" y="71"/>
                    </a:cubicBezTo>
                    <a:cubicBezTo>
                      <a:pt x="25" y="71"/>
                      <a:pt x="25" y="71"/>
                      <a:pt x="26" y="70"/>
                    </a:cubicBezTo>
                    <a:cubicBezTo>
                      <a:pt x="26" y="70"/>
                      <a:pt x="27" y="69"/>
                      <a:pt x="27" y="69"/>
                    </a:cubicBezTo>
                    <a:cubicBezTo>
                      <a:pt x="27" y="69"/>
                      <a:pt x="26" y="69"/>
                      <a:pt x="27" y="69"/>
                    </a:cubicBezTo>
                    <a:cubicBezTo>
                      <a:pt x="28" y="69"/>
                      <a:pt x="30" y="68"/>
                      <a:pt x="30" y="68"/>
                    </a:cubicBezTo>
                    <a:cubicBezTo>
                      <a:pt x="30" y="68"/>
                      <a:pt x="28" y="69"/>
                      <a:pt x="28" y="70"/>
                    </a:cubicBezTo>
                    <a:cubicBezTo>
                      <a:pt x="27" y="70"/>
                      <a:pt x="27" y="70"/>
                      <a:pt x="27" y="71"/>
                    </a:cubicBezTo>
                    <a:cubicBezTo>
                      <a:pt x="27" y="71"/>
                      <a:pt x="26" y="72"/>
                      <a:pt x="25" y="72"/>
                    </a:cubicBezTo>
                    <a:cubicBezTo>
                      <a:pt x="25" y="73"/>
                      <a:pt x="24" y="74"/>
                      <a:pt x="24" y="74"/>
                    </a:cubicBezTo>
                    <a:cubicBezTo>
                      <a:pt x="21" y="74"/>
                      <a:pt x="21" y="74"/>
                      <a:pt x="21" y="74"/>
                    </a:cubicBezTo>
                    <a:cubicBezTo>
                      <a:pt x="21" y="74"/>
                      <a:pt x="21" y="74"/>
                      <a:pt x="21" y="74"/>
                    </a:cubicBezTo>
                    <a:cubicBezTo>
                      <a:pt x="20" y="73"/>
                      <a:pt x="18" y="74"/>
                      <a:pt x="18" y="74"/>
                    </a:cubicBezTo>
                    <a:cubicBezTo>
                      <a:pt x="17" y="74"/>
                      <a:pt x="17" y="74"/>
                      <a:pt x="17" y="74"/>
                    </a:cubicBezTo>
                    <a:cubicBezTo>
                      <a:pt x="16" y="74"/>
                      <a:pt x="16" y="74"/>
                      <a:pt x="16" y="74"/>
                    </a:cubicBezTo>
                    <a:cubicBezTo>
                      <a:pt x="15" y="74"/>
                      <a:pt x="15" y="74"/>
                      <a:pt x="15" y="74"/>
                    </a:cubicBezTo>
                    <a:cubicBezTo>
                      <a:pt x="15" y="75"/>
                      <a:pt x="15" y="75"/>
                      <a:pt x="15" y="75"/>
                    </a:cubicBezTo>
                    <a:cubicBezTo>
                      <a:pt x="14" y="75"/>
                      <a:pt x="14" y="75"/>
                      <a:pt x="14" y="75"/>
                    </a:cubicBezTo>
                    <a:cubicBezTo>
                      <a:pt x="14" y="76"/>
                      <a:pt x="14" y="76"/>
                      <a:pt x="14" y="76"/>
                    </a:cubicBezTo>
                    <a:cubicBezTo>
                      <a:pt x="14" y="76"/>
                      <a:pt x="13" y="75"/>
                      <a:pt x="12" y="76"/>
                    </a:cubicBezTo>
                    <a:cubicBezTo>
                      <a:pt x="12" y="78"/>
                      <a:pt x="12" y="77"/>
                      <a:pt x="12" y="78"/>
                    </a:cubicBezTo>
                    <a:cubicBezTo>
                      <a:pt x="12" y="78"/>
                      <a:pt x="12" y="78"/>
                      <a:pt x="11" y="79"/>
                    </a:cubicBezTo>
                    <a:cubicBezTo>
                      <a:pt x="11" y="80"/>
                      <a:pt x="11" y="79"/>
                      <a:pt x="10" y="80"/>
                    </a:cubicBezTo>
                    <a:cubicBezTo>
                      <a:pt x="10" y="80"/>
                      <a:pt x="10" y="80"/>
                      <a:pt x="10" y="80"/>
                    </a:cubicBezTo>
                    <a:cubicBezTo>
                      <a:pt x="9" y="80"/>
                      <a:pt x="8" y="80"/>
                      <a:pt x="8" y="80"/>
                    </a:cubicBezTo>
                    <a:cubicBezTo>
                      <a:pt x="8" y="81"/>
                      <a:pt x="7" y="82"/>
                      <a:pt x="7" y="82"/>
                    </a:cubicBezTo>
                    <a:cubicBezTo>
                      <a:pt x="6" y="82"/>
                      <a:pt x="6" y="82"/>
                      <a:pt x="6" y="82"/>
                    </a:cubicBezTo>
                    <a:cubicBezTo>
                      <a:pt x="6" y="82"/>
                      <a:pt x="6" y="83"/>
                      <a:pt x="5" y="83"/>
                    </a:cubicBezTo>
                    <a:cubicBezTo>
                      <a:pt x="5" y="83"/>
                      <a:pt x="4" y="83"/>
                      <a:pt x="4" y="83"/>
                    </a:cubicBezTo>
                    <a:cubicBezTo>
                      <a:pt x="5" y="84"/>
                      <a:pt x="5" y="84"/>
                      <a:pt x="5" y="84"/>
                    </a:cubicBezTo>
                    <a:cubicBezTo>
                      <a:pt x="8" y="84"/>
                      <a:pt x="8" y="84"/>
                      <a:pt x="8" y="84"/>
                    </a:cubicBezTo>
                    <a:cubicBezTo>
                      <a:pt x="8" y="84"/>
                      <a:pt x="7" y="85"/>
                      <a:pt x="8" y="84"/>
                    </a:cubicBezTo>
                    <a:cubicBezTo>
                      <a:pt x="9" y="83"/>
                      <a:pt x="9" y="83"/>
                      <a:pt x="10" y="83"/>
                    </a:cubicBezTo>
                    <a:cubicBezTo>
                      <a:pt x="11" y="83"/>
                      <a:pt x="11" y="82"/>
                      <a:pt x="12" y="82"/>
                    </a:cubicBezTo>
                    <a:cubicBezTo>
                      <a:pt x="12" y="82"/>
                      <a:pt x="11" y="82"/>
                      <a:pt x="12" y="82"/>
                    </a:cubicBezTo>
                    <a:cubicBezTo>
                      <a:pt x="14" y="81"/>
                      <a:pt x="14" y="82"/>
                      <a:pt x="14" y="82"/>
                    </a:cubicBezTo>
                    <a:cubicBezTo>
                      <a:pt x="15" y="82"/>
                      <a:pt x="14" y="82"/>
                      <a:pt x="15" y="82"/>
                    </a:cubicBezTo>
                    <a:cubicBezTo>
                      <a:pt x="15" y="81"/>
                      <a:pt x="15" y="80"/>
                      <a:pt x="16" y="81"/>
                    </a:cubicBezTo>
                    <a:cubicBezTo>
                      <a:pt x="18" y="82"/>
                      <a:pt x="18" y="83"/>
                      <a:pt x="19" y="82"/>
                    </a:cubicBezTo>
                    <a:cubicBezTo>
                      <a:pt x="19" y="82"/>
                      <a:pt x="19" y="82"/>
                      <a:pt x="19" y="83"/>
                    </a:cubicBezTo>
                    <a:cubicBezTo>
                      <a:pt x="18" y="83"/>
                      <a:pt x="18" y="83"/>
                      <a:pt x="19" y="82"/>
                    </a:cubicBezTo>
                    <a:cubicBezTo>
                      <a:pt x="21" y="79"/>
                      <a:pt x="20" y="79"/>
                      <a:pt x="22" y="79"/>
                    </a:cubicBezTo>
                    <a:cubicBezTo>
                      <a:pt x="23" y="79"/>
                      <a:pt x="22" y="78"/>
                      <a:pt x="23" y="78"/>
                    </a:cubicBezTo>
                    <a:cubicBezTo>
                      <a:pt x="25" y="78"/>
                      <a:pt x="24" y="78"/>
                      <a:pt x="25" y="78"/>
                    </a:cubicBezTo>
                    <a:cubicBezTo>
                      <a:pt x="26" y="78"/>
                      <a:pt x="25" y="78"/>
                      <a:pt x="26" y="78"/>
                    </a:cubicBezTo>
                    <a:cubicBezTo>
                      <a:pt x="27" y="79"/>
                      <a:pt x="27" y="78"/>
                      <a:pt x="28" y="79"/>
                    </a:cubicBezTo>
                    <a:cubicBezTo>
                      <a:pt x="29" y="79"/>
                      <a:pt x="27" y="80"/>
                      <a:pt x="29" y="79"/>
                    </a:cubicBezTo>
                    <a:cubicBezTo>
                      <a:pt x="30" y="79"/>
                      <a:pt x="30" y="79"/>
                      <a:pt x="31" y="79"/>
                    </a:cubicBezTo>
                    <a:cubicBezTo>
                      <a:pt x="32" y="78"/>
                      <a:pt x="31" y="78"/>
                      <a:pt x="32" y="78"/>
                    </a:cubicBezTo>
                    <a:cubicBezTo>
                      <a:pt x="32" y="78"/>
                      <a:pt x="32" y="78"/>
                      <a:pt x="32" y="78"/>
                    </a:cubicBezTo>
                    <a:cubicBezTo>
                      <a:pt x="32" y="78"/>
                      <a:pt x="32" y="79"/>
                      <a:pt x="33" y="78"/>
                    </a:cubicBezTo>
                    <a:cubicBezTo>
                      <a:pt x="34" y="78"/>
                      <a:pt x="35" y="77"/>
                      <a:pt x="35" y="78"/>
                    </a:cubicBezTo>
                    <a:cubicBezTo>
                      <a:pt x="35" y="78"/>
                      <a:pt x="35" y="78"/>
                      <a:pt x="36" y="78"/>
                    </a:cubicBezTo>
                    <a:cubicBezTo>
                      <a:pt x="37" y="79"/>
                      <a:pt x="36" y="79"/>
                      <a:pt x="37" y="79"/>
                    </a:cubicBezTo>
                    <a:cubicBezTo>
                      <a:pt x="38" y="78"/>
                      <a:pt x="38" y="78"/>
                      <a:pt x="38" y="78"/>
                    </a:cubicBezTo>
                    <a:cubicBezTo>
                      <a:pt x="39" y="78"/>
                      <a:pt x="38" y="77"/>
                      <a:pt x="39" y="77"/>
                    </a:cubicBezTo>
                    <a:cubicBezTo>
                      <a:pt x="40" y="77"/>
                      <a:pt x="40" y="77"/>
                      <a:pt x="41" y="77"/>
                    </a:cubicBezTo>
                    <a:cubicBezTo>
                      <a:pt x="41" y="78"/>
                      <a:pt x="42" y="78"/>
                      <a:pt x="42" y="77"/>
                    </a:cubicBezTo>
                    <a:cubicBezTo>
                      <a:pt x="43" y="77"/>
                      <a:pt x="43" y="77"/>
                      <a:pt x="44" y="77"/>
                    </a:cubicBezTo>
                    <a:cubicBezTo>
                      <a:pt x="45" y="77"/>
                      <a:pt x="45" y="77"/>
                      <a:pt x="45" y="77"/>
                    </a:cubicBezTo>
                    <a:cubicBezTo>
                      <a:pt x="45" y="77"/>
                      <a:pt x="45" y="77"/>
                      <a:pt x="46" y="77"/>
                    </a:cubicBezTo>
                    <a:cubicBezTo>
                      <a:pt x="48" y="78"/>
                      <a:pt x="47" y="78"/>
                      <a:pt x="48" y="78"/>
                    </a:cubicBezTo>
                    <a:cubicBezTo>
                      <a:pt x="50" y="77"/>
                      <a:pt x="50" y="77"/>
                      <a:pt x="50" y="77"/>
                    </a:cubicBezTo>
                    <a:cubicBezTo>
                      <a:pt x="51" y="77"/>
                      <a:pt x="49" y="77"/>
                      <a:pt x="51" y="77"/>
                    </a:cubicBezTo>
                    <a:cubicBezTo>
                      <a:pt x="53" y="77"/>
                      <a:pt x="53" y="77"/>
                      <a:pt x="53" y="76"/>
                    </a:cubicBezTo>
                    <a:cubicBezTo>
                      <a:pt x="54" y="76"/>
                      <a:pt x="53" y="76"/>
                      <a:pt x="54" y="76"/>
                    </a:cubicBezTo>
                    <a:cubicBezTo>
                      <a:pt x="55" y="75"/>
                      <a:pt x="54" y="75"/>
                      <a:pt x="55" y="75"/>
                    </a:cubicBezTo>
                    <a:cubicBezTo>
                      <a:pt x="56" y="75"/>
                      <a:pt x="56" y="75"/>
                      <a:pt x="56" y="75"/>
                    </a:cubicBezTo>
                    <a:cubicBezTo>
                      <a:pt x="57" y="75"/>
                      <a:pt x="57" y="75"/>
                      <a:pt x="57" y="75"/>
                    </a:cubicBezTo>
                    <a:cubicBezTo>
                      <a:pt x="57" y="75"/>
                      <a:pt x="57" y="76"/>
                      <a:pt x="57" y="74"/>
                    </a:cubicBezTo>
                    <a:cubicBezTo>
                      <a:pt x="57" y="72"/>
                      <a:pt x="58" y="73"/>
                      <a:pt x="57" y="72"/>
                    </a:cubicBezTo>
                    <a:cubicBezTo>
                      <a:pt x="57" y="71"/>
                      <a:pt x="57" y="71"/>
                      <a:pt x="57" y="71"/>
                    </a:cubicBezTo>
                    <a:cubicBezTo>
                      <a:pt x="56" y="71"/>
                      <a:pt x="56" y="71"/>
                      <a:pt x="56" y="71"/>
                    </a:cubicBezTo>
                    <a:cubicBezTo>
                      <a:pt x="56" y="71"/>
                      <a:pt x="56" y="71"/>
                      <a:pt x="55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5" y="71"/>
                      <a:pt x="55" y="71"/>
                      <a:pt x="55" y="71"/>
                    </a:cubicBezTo>
                    <a:cubicBezTo>
                      <a:pt x="55" y="70"/>
                      <a:pt x="54" y="70"/>
                      <a:pt x="54" y="69"/>
                    </a:cubicBezTo>
                    <a:cubicBezTo>
                      <a:pt x="54" y="69"/>
                      <a:pt x="53" y="69"/>
                      <a:pt x="54" y="69"/>
                    </a:cubicBezTo>
                    <a:cubicBezTo>
                      <a:pt x="55" y="68"/>
                      <a:pt x="54" y="67"/>
                      <a:pt x="55" y="67"/>
                    </a:cubicBezTo>
                    <a:cubicBezTo>
                      <a:pt x="56" y="67"/>
                      <a:pt x="56" y="67"/>
                      <a:pt x="56" y="67"/>
                    </a:cubicBezTo>
                    <a:cubicBezTo>
                      <a:pt x="57" y="67"/>
                      <a:pt x="57" y="67"/>
                      <a:pt x="57" y="66"/>
                    </a:cubicBezTo>
                    <a:cubicBezTo>
                      <a:pt x="58" y="66"/>
                      <a:pt x="58" y="66"/>
                      <a:pt x="58" y="65"/>
                    </a:cubicBezTo>
                    <a:cubicBezTo>
                      <a:pt x="59" y="65"/>
                      <a:pt x="59" y="64"/>
                      <a:pt x="59" y="64"/>
                    </a:cubicBezTo>
                    <a:cubicBezTo>
                      <a:pt x="59" y="64"/>
                      <a:pt x="60" y="64"/>
                      <a:pt x="60" y="63"/>
                    </a:cubicBezTo>
                    <a:cubicBezTo>
                      <a:pt x="60" y="62"/>
                      <a:pt x="60" y="62"/>
                      <a:pt x="60" y="61"/>
                    </a:cubicBezTo>
                    <a:cubicBezTo>
                      <a:pt x="60" y="61"/>
                      <a:pt x="61" y="61"/>
                      <a:pt x="61" y="60"/>
                    </a:cubicBezTo>
                    <a:cubicBezTo>
                      <a:pt x="60" y="59"/>
                      <a:pt x="58" y="58"/>
                      <a:pt x="58" y="58"/>
                    </a:cubicBezTo>
                    <a:cubicBezTo>
                      <a:pt x="56" y="57"/>
                      <a:pt x="56" y="57"/>
                      <a:pt x="56" y="57"/>
                    </a:cubicBezTo>
                    <a:cubicBezTo>
                      <a:pt x="55" y="57"/>
                      <a:pt x="55" y="57"/>
                      <a:pt x="55" y="57"/>
                    </a:cubicBezTo>
                    <a:cubicBezTo>
                      <a:pt x="54" y="57"/>
                      <a:pt x="54" y="57"/>
                      <a:pt x="54" y="58"/>
                    </a:cubicBezTo>
                    <a:cubicBezTo>
                      <a:pt x="53" y="58"/>
                      <a:pt x="52" y="58"/>
                      <a:pt x="52" y="58"/>
                    </a:cubicBezTo>
                    <a:cubicBezTo>
                      <a:pt x="52" y="58"/>
                      <a:pt x="52" y="58"/>
                      <a:pt x="52" y="58"/>
                    </a:cubicBezTo>
                    <a:cubicBezTo>
                      <a:pt x="52" y="57"/>
                      <a:pt x="52" y="57"/>
                      <a:pt x="52" y="58"/>
                    </a:cubicBezTo>
                    <a:cubicBezTo>
                      <a:pt x="51" y="59"/>
                      <a:pt x="51" y="59"/>
                      <a:pt x="50" y="59"/>
                    </a:cubicBezTo>
                    <a:cubicBezTo>
                      <a:pt x="50" y="59"/>
                      <a:pt x="50" y="59"/>
                      <a:pt x="50" y="59"/>
                    </a:cubicBezTo>
                    <a:cubicBezTo>
                      <a:pt x="49" y="58"/>
                      <a:pt x="49" y="58"/>
                      <a:pt x="49" y="58"/>
                    </a:cubicBezTo>
                    <a:cubicBezTo>
                      <a:pt x="49" y="58"/>
                      <a:pt x="49" y="58"/>
                      <a:pt x="49" y="58"/>
                    </a:cubicBezTo>
                    <a:cubicBezTo>
                      <a:pt x="48" y="58"/>
                      <a:pt x="48" y="58"/>
                      <a:pt x="49" y="57"/>
                    </a:cubicBezTo>
                    <a:cubicBezTo>
                      <a:pt x="51" y="55"/>
                      <a:pt x="51" y="55"/>
                      <a:pt x="51" y="55"/>
                    </a:cubicBezTo>
                    <a:cubicBezTo>
                      <a:pt x="51" y="55"/>
                      <a:pt x="51" y="55"/>
                      <a:pt x="51" y="54"/>
                    </a:cubicBezTo>
                    <a:cubicBezTo>
                      <a:pt x="50" y="53"/>
                      <a:pt x="51" y="54"/>
                      <a:pt x="50" y="53"/>
                    </a:cubicBezTo>
                    <a:cubicBezTo>
                      <a:pt x="49" y="52"/>
                      <a:pt x="50" y="53"/>
                      <a:pt x="49" y="52"/>
                    </a:cubicBezTo>
                    <a:cubicBezTo>
                      <a:pt x="49" y="52"/>
                      <a:pt x="49" y="52"/>
                      <a:pt x="49" y="52"/>
                    </a:cubicBezTo>
                    <a:cubicBezTo>
                      <a:pt x="49" y="52"/>
                      <a:pt x="49" y="52"/>
                      <a:pt x="49" y="51"/>
                    </a:cubicBezTo>
                    <a:cubicBezTo>
                      <a:pt x="49" y="50"/>
                      <a:pt x="48" y="50"/>
                      <a:pt x="48" y="50"/>
                    </a:cubicBezTo>
                    <a:cubicBezTo>
                      <a:pt x="47" y="50"/>
                      <a:pt x="46" y="50"/>
                      <a:pt x="46" y="50"/>
                    </a:cubicBezTo>
                    <a:cubicBezTo>
                      <a:pt x="48" y="49"/>
                      <a:pt x="48" y="49"/>
                      <a:pt x="48" y="49"/>
                    </a:cubicBezTo>
                    <a:cubicBezTo>
                      <a:pt x="48" y="49"/>
                      <a:pt x="48" y="49"/>
                      <a:pt x="48" y="48"/>
                    </a:cubicBezTo>
                    <a:cubicBezTo>
                      <a:pt x="48" y="48"/>
                      <a:pt x="48" y="47"/>
                      <a:pt x="47" y="47"/>
                    </a:cubicBezTo>
                    <a:cubicBezTo>
                      <a:pt x="47" y="46"/>
                      <a:pt x="47" y="46"/>
                      <a:pt x="47" y="46"/>
                    </a:cubicBezTo>
                    <a:cubicBezTo>
                      <a:pt x="47" y="46"/>
                      <a:pt x="46" y="46"/>
                      <a:pt x="46" y="45"/>
                    </a:cubicBezTo>
                    <a:cubicBezTo>
                      <a:pt x="46" y="44"/>
                      <a:pt x="45" y="44"/>
                      <a:pt x="45" y="44"/>
                    </a:cubicBezTo>
                    <a:cubicBezTo>
                      <a:pt x="45" y="44"/>
                      <a:pt x="45" y="44"/>
                      <a:pt x="45" y="43"/>
                    </a:cubicBezTo>
                    <a:cubicBezTo>
                      <a:pt x="45" y="43"/>
                      <a:pt x="45" y="43"/>
                      <a:pt x="44" y="42"/>
                    </a:cubicBezTo>
                    <a:cubicBezTo>
                      <a:pt x="43" y="42"/>
                      <a:pt x="43" y="42"/>
                      <a:pt x="42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2"/>
                      <a:pt x="42" y="42"/>
                      <a:pt x="42" y="42"/>
                    </a:cubicBezTo>
                    <a:cubicBezTo>
                      <a:pt x="42" y="42"/>
                      <a:pt x="41" y="41"/>
                      <a:pt x="40" y="41"/>
                    </a:cubicBezTo>
                    <a:cubicBezTo>
                      <a:pt x="40" y="41"/>
                      <a:pt x="40" y="41"/>
                      <a:pt x="40" y="41"/>
                    </a:cubicBezTo>
                    <a:cubicBezTo>
                      <a:pt x="40" y="41"/>
                      <a:pt x="40" y="41"/>
                      <a:pt x="40" y="41"/>
                    </a:cubicBezTo>
                    <a:cubicBezTo>
                      <a:pt x="40" y="40"/>
                      <a:pt x="40" y="41"/>
                      <a:pt x="39" y="39"/>
                    </a:cubicBezTo>
                    <a:cubicBezTo>
                      <a:pt x="39" y="37"/>
                      <a:pt x="39" y="38"/>
                      <a:pt x="39" y="37"/>
                    </a:cubicBezTo>
                    <a:cubicBezTo>
                      <a:pt x="39" y="37"/>
                      <a:pt x="39" y="37"/>
                      <a:pt x="39" y="37"/>
                    </a:cubicBezTo>
                    <a:cubicBezTo>
                      <a:pt x="39" y="37"/>
                      <a:pt x="39" y="37"/>
                      <a:pt x="39" y="36"/>
                    </a:cubicBezTo>
                    <a:cubicBezTo>
                      <a:pt x="38" y="34"/>
                      <a:pt x="37" y="33"/>
                      <a:pt x="37" y="33"/>
                    </a:cubicBezTo>
                    <a:cubicBezTo>
                      <a:pt x="37" y="33"/>
                      <a:pt x="35" y="31"/>
                      <a:pt x="34" y="31"/>
                    </a:cubicBezTo>
                    <a:cubicBezTo>
                      <a:pt x="34" y="30"/>
                      <a:pt x="33" y="30"/>
                      <a:pt x="33" y="30"/>
                    </a:cubicBezTo>
                    <a:cubicBezTo>
                      <a:pt x="33" y="30"/>
                      <a:pt x="32" y="29"/>
                      <a:pt x="31" y="29"/>
                    </a:cubicBezTo>
                    <a:cubicBezTo>
                      <a:pt x="30" y="29"/>
                      <a:pt x="30" y="29"/>
                      <a:pt x="30" y="29"/>
                    </a:cubicBezTo>
                    <a:cubicBezTo>
                      <a:pt x="28" y="29"/>
                      <a:pt x="28" y="29"/>
                      <a:pt x="28" y="29"/>
                    </a:cubicBezTo>
                    <a:cubicBezTo>
                      <a:pt x="27" y="29"/>
                      <a:pt x="27" y="29"/>
                      <a:pt x="27" y="29"/>
                    </a:cubicBezTo>
                    <a:cubicBezTo>
                      <a:pt x="27" y="29"/>
                      <a:pt x="26" y="29"/>
                      <a:pt x="27" y="29"/>
                    </a:cubicBezTo>
                    <a:cubicBezTo>
                      <a:pt x="28" y="28"/>
                      <a:pt x="28" y="27"/>
                      <a:pt x="29" y="27"/>
                    </a:cubicBezTo>
                    <a:cubicBezTo>
                      <a:pt x="29" y="27"/>
                      <a:pt x="29" y="27"/>
                      <a:pt x="30" y="26"/>
                    </a:cubicBezTo>
                    <a:cubicBezTo>
                      <a:pt x="31" y="25"/>
                      <a:pt x="31" y="26"/>
                      <a:pt x="32" y="25"/>
                    </a:cubicBezTo>
                    <a:cubicBezTo>
                      <a:pt x="32" y="24"/>
                      <a:pt x="32" y="24"/>
                      <a:pt x="33" y="23"/>
                    </a:cubicBezTo>
                    <a:cubicBezTo>
                      <a:pt x="33" y="23"/>
                      <a:pt x="33" y="23"/>
                      <a:pt x="34" y="22"/>
                    </a:cubicBezTo>
                    <a:cubicBezTo>
                      <a:pt x="34" y="21"/>
                      <a:pt x="34" y="22"/>
                      <a:pt x="34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6" y="21"/>
                      <a:pt x="36" y="21"/>
                      <a:pt x="36" y="21"/>
                    </a:cubicBezTo>
                    <a:cubicBezTo>
                      <a:pt x="36" y="21"/>
                      <a:pt x="36" y="21"/>
                      <a:pt x="36" y="20"/>
                    </a:cubicBezTo>
                    <a:cubicBezTo>
                      <a:pt x="35" y="20"/>
                      <a:pt x="35" y="20"/>
                      <a:pt x="35" y="19"/>
                    </a:cubicBezTo>
                    <a:cubicBezTo>
                      <a:pt x="36" y="19"/>
                      <a:pt x="36" y="19"/>
                      <a:pt x="36" y="19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6" y="18"/>
                      <a:pt x="36" y="18"/>
                      <a:pt x="37" y="17"/>
                    </a:cubicBezTo>
                    <a:cubicBezTo>
                      <a:pt x="38" y="17"/>
                      <a:pt x="38" y="17"/>
                      <a:pt x="38" y="16"/>
                    </a:cubicBezTo>
                    <a:cubicBezTo>
                      <a:pt x="38" y="16"/>
                      <a:pt x="38" y="15"/>
                      <a:pt x="38" y="15"/>
                    </a:cubicBezTo>
                    <a:cubicBezTo>
                      <a:pt x="38" y="15"/>
                      <a:pt x="38" y="15"/>
                      <a:pt x="38" y="15"/>
                    </a:cubicBezTo>
                    <a:cubicBezTo>
                      <a:pt x="38" y="15"/>
                      <a:pt x="38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8" y="14"/>
                      <a:pt x="36" y="14"/>
                    </a:cubicBezTo>
                    <a:cubicBezTo>
                      <a:pt x="34" y="14"/>
                      <a:pt x="26" y="14"/>
                      <a:pt x="26" y="14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4" y="15"/>
                      <a:pt x="24" y="15"/>
                    </a:cubicBezTo>
                    <a:cubicBezTo>
                      <a:pt x="24" y="15"/>
                      <a:pt x="26" y="14"/>
                      <a:pt x="24" y="15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0" y="15"/>
                      <a:pt x="20" y="15"/>
                    </a:cubicBezTo>
                    <a:cubicBezTo>
                      <a:pt x="21" y="15"/>
                      <a:pt x="20" y="15"/>
                      <a:pt x="21" y="14"/>
                    </a:cubicBezTo>
                    <a:cubicBezTo>
                      <a:pt x="22" y="13"/>
                      <a:pt x="22" y="13"/>
                      <a:pt x="23" y="12"/>
                    </a:cubicBezTo>
                    <a:cubicBezTo>
                      <a:pt x="24" y="12"/>
                      <a:pt x="23" y="11"/>
                      <a:pt x="25" y="11"/>
                    </a:cubicBezTo>
                    <a:cubicBezTo>
                      <a:pt x="26" y="11"/>
                      <a:pt x="27" y="11"/>
                      <a:pt x="27" y="10"/>
                    </a:cubicBezTo>
                    <a:cubicBezTo>
                      <a:pt x="27" y="10"/>
                      <a:pt x="28" y="9"/>
                      <a:pt x="28" y="9"/>
                    </a:cubicBezTo>
                    <a:cubicBezTo>
                      <a:pt x="29" y="9"/>
                      <a:pt x="29" y="8"/>
                      <a:pt x="29" y="8"/>
                    </a:cubicBezTo>
                    <a:cubicBezTo>
                      <a:pt x="29" y="8"/>
                      <a:pt x="30" y="7"/>
                      <a:pt x="30" y="7"/>
                    </a:cubicBezTo>
                    <a:cubicBezTo>
                      <a:pt x="30" y="6"/>
                      <a:pt x="30" y="6"/>
                      <a:pt x="30" y="6"/>
                    </a:cubicBezTo>
                    <a:cubicBezTo>
                      <a:pt x="30" y="5"/>
                      <a:pt x="29" y="3"/>
                      <a:pt x="30" y="3"/>
                    </a:cubicBezTo>
                    <a:cubicBezTo>
                      <a:pt x="32" y="4"/>
                      <a:pt x="32" y="5"/>
                      <a:pt x="32" y="4"/>
                    </a:cubicBezTo>
                    <a:cubicBezTo>
                      <a:pt x="33" y="3"/>
                      <a:pt x="32" y="3"/>
                      <a:pt x="32" y="2"/>
                    </a:cubicBezTo>
                    <a:cubicBezTo>
                      <a:pt x="31" y="2"/>
                      <a:pt x="31" y="1"/>
                      <a:pt x="30" y="1"/>
                    </a:cubicBezTo>
                    <a:cubicBezTo>
                      <a:pt x="30" y="1"/>
                      <a:pt x="29" y="0"/>
                      <a:pt x="29" y="1"/>
                    </a:cubicBezTo>
                    <a:cubicBezTo>
                      <a:pt x="29" y="1"/>
                      <a:pt x="28" y="1"/>
                      <a:pt x="28" y="2"/>
                    </a:cubicBezTo>
                    <a:cubicBezTo>
                      <a:pt x="28" y="3"/>
                      <a:pt x="28" y="3"/>
                      <a:pt x="28" y="4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6" y="5"/>
                      <a:pt x="26" y="5"/>
                      <a:pt x="26" y="5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4" y="6"/>
                      <a:pt x="24" y="6"/>
                      <a:pt x="23" y="6"/>
                    </a:cubicBezTo>
                    <a:cubicBezTo>
                      <a:pt x="23" y="6"/>
                      <a:pt x="22" y="6"/>
                      <a:pt x="22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0" y="6"/>
                      <a:pt x="21" y="6"/>
                      <a:pt x="20" y="6"/>
                    </a:cubicBezTo>
                    <a:cubicBezTo>
                      <a:pt x="19" y="6"/>
                      <a:pt x="18" y="6"/>
                      <a:pt x="18" y="6"/>
                    </a:cubicBezTo>
                    <a:cubicBezTo>
                      <a:pt x="18" y="6"/>
                      <a:pt x="17" y="6"/>
                      <a:pt x="17" y="6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4" y="10"/>
                    </a:cubicBezTo>
                    <a:cubicBezTo>
                      <a:pt x="13" y="10"/>
                      <a:pt x="13" y="11"/>
                      <a:pt x="13" y="11"/>
                    </a:cubicBezTo>
                    <a:cubicBezTo>
                      <a:pt x="13" y="11"/>
                      <a:pt x="13" y="12"/>
                      <a:pt x="13" y="12"/>
                    </a:cubicBezTo>
                    <a:cubicBezTo>
                      <a:pt x="13" y="13"/>
                      <a:pt x="13" y="13"/>
                      <a:pt x="13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9" y="14"/>
                      <a:pt x="10" y="14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6" name="Freeform 112"/>
              <p:cNvSpPr>
                <a:spLocks/>
              </p:cNvSpPr>
              <p:nvPr/>
            </p:nvSpPr>
            <p:spPr bwMode="auto">
              <a:xfrm>
                <a:off x="4103447" y="21483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1997" name="Freeform 113"/>
              <p:cNvSpPr>
                <a:spLocks/>
              </p:cNvSpPr>
              <p:nvPr/>
            </p:nvSpPr>
            <p:spPr bwMode="auto">
              <a:xfrm>
                <a:off x="4274580" y="2625090"/>
                <a:ext cx="24447" cy="19209"/>
              </a:xfrm>
              <a:custGeom>
                <a:avLst/>
                <a:gdLst>
                  <a:gd name="T0" fmla="*/ 1 w 8"/>
                  <a:gd name="T1" fmla="*/ 4 h 6"/>
                  <a:gd name="T2" fmla="*/ 5 w 8"/>
                  <a:gd name="T3" fmla="*/ 5 h 6"/>
                  <a:gd name="T4" fmla="*/ 7 w 8"/>
                  <a:gd name="T5" fmla="*/ 4 h 6"/>
                  <a:gd name="T6" fmla="*/ 7 w 8"/>
                  <a:gd name="T7" fmla="*/ 3 h 6"/>
                  <a:gd name="T8" fmla="*/ 8 w 8"/>
                  <a:gd name="T9" fmla="*/ 3 h 6"/>
                  <a:gd name="T10" fmla="*/ 7 w 8"/>
                  <a:gd name="T11" fmla="*/ 2 h 6"/>
                  <a:gd name="T12" fmla="*/ 6 w 8"/>
                  <a:gd name="T13" fmla="*/ 1 h 6"/>
                  <a:gd name="T14" fmla="*/ 5 w 8"/>
                  <a:gd name="T15" fmla="*/ 0 h 6"/>
                  <a:gd name="T16" fmla="*/ 2 w 8"/>
                  <a:gd name="T17" fmla="*/ 0 h 6"/>
                  <a:gd name="T18" fmla="*/ 0 w 8"/>
                  <a:gd name="T19" fmla="*/ 1 h 6"/>
                  <a:gd name="T20" fmla="*/ 0 w 8"/>
                  <a:gd name="T21" fmla="*/ 3 h 6"/>
                  <a:gd name="T22" fmla="*/ 1 w 8"/>
                  <a:gd name="T2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8" h="6">
                    <a:moveTo>
                      <a:pt x="1" y="4"/>
                    </a:moveTo>
                    <a:cubicBezTo>
                      <a:pt x="2" y="4"/>
                      <a:pt x="4" y="6"/>
                      <a:pt x="5" y="5"/>
                    </a:cubicBezTo>
                    <a:cubicBezTo>
                      <a:pt x="7" y="4"/>
                      <a:pt x="6" y="5"/>
                      <a:pt x="7" y="4"/>
                    </a:cubicBezTo>
                    <a:cubicBezTo>
                      <a:pt x="7" y="4"/>
                      <a:pt x="7" y="4"/>
                      <a:pt x="7" y="3"/>
                    </a:cubicBezTo>
                    <a:cubicBezTo>
                      <a:pt x="7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0" y="3"/>
                      <a:pt x="1" y="4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8" name="Freeform 114"/>
              <p:cNvSpPr>
                <a:spLocks/>
              </p:cNvSpPr>
              <p:nvPr/>
            </p:nvSpPr>
            <p:spPr bwMode="auto">
              <a:xfrm>
                <a:off x="4299027" y="2619852"/>
                <a:ext cx="19208" cy="5239"/>
              </a:xfrm>
              <a:custGeom>
                <a:avLst/>
                <a:gdLst>
                  <a:gd name="T0" fmla="*/ 5 w 6"/>
                  <a:gd name="T1" fmla="*/ 2 h 2"/>
                  <a:gd name="T2" fmla="*/ 6 w 6"/>
                  <a:gd name="T3" fmla="*/ 2 h 2"/>
                  <a:gd name="T4" fmla="*/ 5 w 6"/>
                  <a:gd name="T5" fmla="*/ 0 h 2"/>
                  <a:gd name="T6" fmla="*/ 5 w 6"/>
                  <a:gd name="T7" fmla="*/ 0 h 2"/>
                  <a:gd name="T8" fmla="*/ 3 w 6"/>
                  <a:gd name="T9" fmla="*/ 0 h 2"/>
                  <a:gd name="T10" fmla="*/ 2 w 6"/>
                  <a:gd name="T11" fmla="*/ 0 h 2"/>
                  <a:gd name="T12" fmla="*/ 2 w 6"/>
                  <a:gd name="T13" fmla="*/ 0 h 2"/>
                  <a:gd name="T14" fmla="*/ 5 w 6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2">
                    <a:moveTo>
                      <a:pt x="5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2" y="0"/>
                    </a:cubicBezTo>
                    <a:cubicBezTo>
                      <a:pt x="4" y="1"/>
                      <a:pt x="4" y="2"/>
                      <a:pt x="5" y="2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99" name="Freeform 116"/>
              <p:cNvSpPr>
                <a:spLocks/>
              </p:cNvSpPr>
              <p:nvPr/>
            </p:nvSpPr>
            <p:spPr bwMode="auto">
              <a:xfrm>
                <a:off x="4437301" y="2529047"/>
                <a:ext cx="24447" cy="50642"/>
              </a:xfrm>
              <a:custGeom>
                <a:avLst/>
                <a:gdLst>
                  <a:gd name="T0" fmla="*/ 1 w 8"/>
                  <a:gd name="T1" fmla="*/ 12 h 16"/>
                  <a:gd name="T2" fmla="*/ 3 w 8"/>
                  <a:gd name="T3" fmla="*/ 14 h 16"/>
                  <a:gd name="T4" fmla="*/ 4 w 8"/>
                  <a:gd name="T5" fmla="*/ 15 h 16"/>
                  <a:gd name="T6" fmla="*/ 4 w 8"/>
                  <a:gd name="T7" fmla="*/ 16 h 16"/>
                  <a:gd name="T8" fmla="*/ 5 w 8"/>
                  <a:gd name="T9" fmla="*/ 15 h 16"/>
                  <a:gd name="T10" fmla="*/ 6 w 8"/>
                  <a:gd name="T11" fmla="*/ 15 h 16"/>
                  <a:gd name="T12" fmla="*/ 6 w 8"/>
                  <a:gd name="T13" fmla="*/ 15 h 16"/>
                  <a:gd name="T14" fmla="*/ 7 w 8"/>
                  <a:gd name="T15" fmla="*/ 11 h 16"/>
                  <a:gd name="T16" fmla="*/ 7 w 8"/>
                  <a:gd name="T17" fmla="*/ 10 h 16"/>
                  <a:gd name="T18" fmla="*/ 8 w 8"/>
                  <a:gd name="T19" fmla="*/ 10 h 16"/>
                  <a:gd name="T20" fmla="*/ 8 w 8"/>
                  <a:gd name="T21" fmla="*/ 7 h 16"/>
                  <a:gd name="T22" fmla="*/ 8 w 8"/>
                  <a:gd name="T23" fmla="*/ 3 h 16"/>
                  <a:gd name="T24" fmla="*/ 7 w 8"/>
                  <a:gd name="T25" fmla="*/ 2 h 16"/>
                  <a:gd name="T26" fmla="*/ 7 w 8"/>
                  <a:gd name="T27" fmla="*/ 1 h 16"/>
                  <a:gd name="T28" fmla="*/ 6 w 8"/>
                  <a:gd name="T29" fmla="*/ 1 h 16"/>
                  <a:gd name="T30" fmla="*/ 6 w 8"/>
                  <a:gd name="T31" fmla="*/ 1 h 16"/>
                  <a:gd name="T32" fmla="*/ 4 w 8"/>
                  <a:gd name="T33" fmla="*/ 3 h 16"/>
                  <a:gd name="T34" fmla="*/ 1 w 8"/>
                  <a:gd name="T35" fmla="*/ 6 h 16"/>
                  <a:gd name="T36" fmla="*/ 1 w 8"/>
                  <a:gd name="T37" fmla="*/ 8 h 16"/>
                  <a:gd name="T38" fmla="*/ 1 w 8"/>
                  <a:gd name="T39" fmla="*/ 12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" h="16">
                    <a:moveTo>
                      <a:pt x="1" y="12"/>
                    </a:moveTo>
                    <a:cubicBezTo>
                      <a:pt x="2" y="13"/>
                      <a:pt x="2" y="13"/>
                      <a:pt x="3" y="14"/>
                    </a:cubicBezTo>
                    <a:cubicBezTo>
                      <a:pt x="3" y="15"/>
                      <a:pt x="3" y="16"/>
                      <a:pt x="4" y="15"/>
                    </a:cubicBezTo>
                    <a:cubicBezTo>
                      <a:pt x="4" y="15"/>
                      <a:pt x="4" y="15"/>
                      <a:pt x="4" y="16"/>
                    </a:cubicBezTo>
                    <a:cubicBezTo>
                      <a:pt x="4" y="16"/>
                      <a:pt x="4" y="16"/>
                      <a:pt x="5" y="15"/>
                    </a:cubicBezTo>
                    <a:cubicBezTo>
                      <a:pt x="5" y="15"/>
                      <a:pt x="5" y="15"/>
                      <a:pt x="6" y="15"/>
                    </a:cubicBezTo>
                    <a:cubicBezTo>
                      <a:pt x="6" y="16"/>
                      <a:pt x="5" y="16"/>
                      <a:pt x="6" y="15"/>
                    </a:cubicBezTo>
                    <a:cubicBezTo>
                      <a:pt x="7" y="12"/>
                      <a:pt x="6" y="12"/>
                      <a:pt x="7" y="11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8"/>
                      <a:pt x="7" y="8"/>
                      <a:pt x="8" y="7"/>
                    </a:cubicBezTo>
                    <a:cubicBezTo>
                      <a:pt x="8" y="5"/>
                      <a:pt x="8" y="5"/>
                      <a:pt x="8" y="3"/>
                    </a:cubicBezTo>
                    <a:cubicBezTo>
                      <a:pt x="7" y="2"/>
                      <a:pt x="8" y="2"/>
                      <a:pt x="7" y="2"/>
                    </a:cubicBezTo>
                    <a:cubicBezTo>
                      <a:pt x="7" y="1"/>
                      <a:pt x="8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0"/>
                      <a:pt x="6" y="1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4" y="3"/>
                      <a:pt x="1" y="5"/>
                      <a:pt x="1" y="6"/>
                    </a:cubicBezTo>
                    <a:cubicBezTo>
                      <a:pt x="1" y="6"/>
                      <a:pt x="2" y="6"/>
                      <a:pt x="1" y="8"/>
                    </a:cubicBezTo>
                    <a:cubicBezTo>
                      <a:pt x="1" y="10"/>
                      <a:pt x="0" y="10"/>
                      <a:pt x="1" y="12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0" name="Freeform 117"/>
              <p:cNvSpPr>
                <a:spLocks/>
              </p:cNvSpPr>
              <p:nvPr/>
            </p:nvSpPr>
            <p:spPr bwMode="auto">
              <a:xfrm>
                <a:off x="4421584" y="2584927"/>
                <a:ext cx="47148" cy="68104"/>
              </a:xfrm>
              <a:custGeom>
                <a:avLst/>
                <a:gdLst>
                  <a:gd name="T0" fmla="*/ 1 w 15"/>
                  <a:gd name="T1" fmla="*/ 3 h 22"/>
                  <a:gd name="T2" fmla="*/ 1 w 15"/>
                  <a:gd name="T3" fmla="*/ 4 h 22"/>
                  <a:gd name="T4" fmla="*/ 2 w 15"/>
                  <a:gd name="T5" fmla="*/ 5 h 22"/>
                  <a:gd name="T6" fmla="*/ 3 w 15"/>
                  <a:gd name="T7" fmla="*/ 6 h 22"/>
                  <a:gd name="T8" fmla="*/ 4 w 15"/>
                  <a:gd name="T9" fmla="*/ 9 h 22"/>
                  <a:gd name="T10" fmla="*/ 5 w 15"/>
                  <a:gd name="T11" fmla="*/ 10 h 22"/>
                  <a:gd name="T12" fmla="*/ 4 w 15"/>
                  <a:gd name="T13" fmla="*/ 13 h 22"/>
                  <a:gd name="T14" fmla="*/ 4 w 15"/>
                  <a:gd name="T15" fmla="*/ 18 h 22"/>
                  <a:gd name="T16" fmla="*/ 4 w 15"/>
                  <a:gd name="T17" fmla="*/ 20 h 22"/>
                  <a:gd name="T18" fmla="*/ 5 w 15"/>
                  <a:gd name="T19" fmla="*/ 21 h 22"/>
                  <a:gd name="T20" fmla="*/ 6 w 15"/>
                  <a:gd name="T21" fmla="*/ 21 h 22"/>
                  <a:gd name="T22" fmla="*/ 7 w 15"/>
                  <a:gd name="T23" fmla="*/ 22 h 22"/>
                  <a:gd name="T24" fmla="*/ 7 w 15"/>
                  <a:gd name="T25" fmla="*/ 21 h 22"/>
                  <a:gd name="T26" fmla="*/ 8 w 15"/>
                  <a:gd name="T27" fmla="*/ 19 h 22"/>
                  <a:gd name="T28" fmla="*/ 9 w 15"/>
                  <a:gd name="T29" fmla="*/ 19 h 22"/>
                  <a:gd name="T30" fmla="*/ 11 w 15"/>
                  <a:gd name="T31" fmla="*/ 20 h 22"/>
                  <a:gd name="T32" fmla="*/ 14 w 15"/>
                  <a:gd name="T33" fmla="*/ 19 h 22"/>
                  <a:gd name="T34" fmla="*/ 14 w 15"/>
                  <a:gd name="T35" fmla="*/ 17 h 22"/>
                  <a:gd name="T36" fmla="*/ 14 w 15"/>
                  <a:gd name="T37" fmla="*/ 14 h 22"/>
                  <a:gd name="T38" fmla="*/ 13 w 15"/>
                  <a:gd name="T39" fmla="*/ 11 h 22"/>
                  <a:gd name="T40" fmla="*/ 14 w 15"/>
                  <a:gd name="T41" fmla="*/ 9 h 22"/>
                  <a:gd name="T42" fmla="*/ 14 w 15"/>
                  <a:gd name="T43" fmla="*/ 9 h 22"/>
                  <a:gd name="T44" fmla="*/ 14 w 15"/>
                  <a:gd name="T45" fmla="*/ 8 h 22"/>
                  <a:gd name="T46" fmla="*/ 14 w 15"/>
                  <a:gd name="T47" fmla="*/ 4 h 22"/>
                  <a:gd name="T48" fmla="*/ 13 w 15"/>
                  <a:gd name="T49" fmla="*/ 2 h 22"/>
                  <a:gd name="T50" fmla="*/ 11 w 15"/>
                  <a:gd name="T51" fmla="*/ 0 h 22"/>
                  <a:gd name="T52" fmla="*/ 10 w 15"/>
                  <a:gd name="T53" fmla="*/ 0 h 22"/>
                  <a:gd name="T54" fmla="*/ 8 w 15"/>
                  <a:gd name="T55" fmla="*/ 0 h 22"/>
                  <a:gd name="T56" fmla="*/ 7 w 15"/>
                  <a:gd name="T57" fmla="*/ 3 h 22"/>
                  <a:gd name="T58" fmla="*/ 5 w 15"/>
                  <a:gd name="T59" fmla="*/ 3 h 22"/>
                  <a:gd name="T60" fmla="*/ 1 w 15"/>
                  <a:gd name="T61" fmla="*/ 3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" h="22">
                    <a:moveTo>
                      <a:pt x="1" y="3"/>
                    </a:moveTo>
                    <a:cubicBezTo>
                      <a:pt x="1" y="3"/>
                      <a:pt x="0" y="3"/>
                      <a:pt x="1" y="4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5" y="6"/>
                      <a:pt x="5" y="10"/>
                    </a:cubicBezTo>
                    <a:cubicBezTo>
                      <a:pt x="4" y="13"/>
                      <a:pt x="4" y="11"/>
                      <a:pt x="4" y="13"/>
                    </a:cubicBezTo>
                    <a:cubicBezTo>
                      <a:pt x="4" y="15"/>
                      <a:pt x="3" y="17"/>
                      <a:pt x="4" y="18"/>
                    </a:cubicBezTo>
                    <a:cubicBezTo>
                      <a:pt x="4" y="19"/>
                      <a:pt x="4" y="20"/>
                      <a:pt x="4" y="20"/>
                    </a:cubicBezTo>
                    <a:cubicBezTo>
                      <a:pt x="4" y="20"/>
                      <a:pt x="3" y="21"/>
                      <a:pt x="5" y="21"/>
                    </a:cubicBezTo>
                    <a:cubicBezTo>
                      <a:pt x="6" y="21"/>
                      <a:pt x="5" y="22"/>
                      <a:pt x="6" y="21"/>
                    </a:cubicBezTo>
                    <a:cubicBezTo>
                      <a:pt x="6" y="21"/>
                      <a:pt x="7" y="21"/>
                      <a:pt x="7" y="22"/>
                    </a:cubicBezTo>
                    <a:cubicBezTo>
                      <a:pt x="7" y="22"/>
                      <a:pt x="7" y="22"/>
                      <a:pt x="7" y="21"/>
                    </a:cubicBezTo>
                    <a:cubicBezTo>
                      <a:pt x="8" y="20"/>
                      <a:pt x="7" y="19"/>
                      <a:pt x="8" y="19"/>
                    </a:cubicBezTo>
                    <a:cubicBezTo>
                      <a:pt x="9" y="19"/>
                      <a:pt x="7" y="18"/>
                      <a:pt x="9" y="19"/>
                    </a:cubicBezTo>
                    <a:cubicBezTo>
                      <a:pt x="11" y="20"/>
                      <a:pt x="10" y="20"/>
                      <a:pt x="11" y="20"/>
                    </a:cubicBezTo>
                    <a:cubicBezTo>
                      <a:pt x="13" y="19"/>
                      <a:pt x="14" y="20"/>
                      <a:pt x="14" y="19"/>
                    </a:cubicBezTo>
                    <a:cubicBezTo>
                      <a:pt x="14" y="18"/>
                      <a:pt x="14" y="18"/>
                      <a:pt x="14" y="17"/>
                    </a:cubicBezTo>
                    <a:cubicBezTo>
                      <a:pt x="14" y="15"/>
                      <a:pt x="15" y="16"/>
                      <a:pt x="14" y="14"/>
                    </a:cubicBezTo>
                    <a:cubicBezTo>
                      <a:pt x="13" y="12"/>
                      <a:pt x="13" y="12"/>
                      <a:pt x="13" y="11"/>
                    </a:cubicBezTo>
                    <a:cubicBezTo>
                      <a:pt x="13" y="9"/>
                      <a:pt x="13" y="9"/>
                      <a:pt x="14" y="9"/>
                    </a:cubicBezTo>
                    <a:cubicBezTo>
                      <a:pt x="14" y="8"/>
                      <a:pt x="14" y="8"/>
                      <a:pt x="14" y="9"/>
                    </a:cubicBezTo>
                    <a:cubicBezTo>
                      <a:pt x="14" y="9"/>
                      <a:pt x="14" y="9"/>
                      <a:pt x="14" y="8"/>
                    </a:cubicBezTo>
                    <a:cubicBezTo>
                      <a:pt x="14" y="5"/>
                      <a:pt x="15" y="6"/>
                      <a:pt x="14" y="4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"/>
                      <a:pt x="8" y="2"/>
                      <a:pt x="7" y="3"/>
                    </a:cubicBezTo>
                    <a:cubicBezTo>
                      <a:pt x="6" y="3"/>
                      <a:pt x="5" y="3"/>
                      <a:pt x="5" y="3"/>
                    </a:cubicBezTo>
                    <a:cubicBezTo>
                      <a:pt x="1" y="3"/>
                      <a:pt x="1" y="3"/>
                      <a:pt x="1" y="3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1" name="Freeform 123"/>
              <p:cNvSpPr>
                <a:spLocks/>
              </p:cNvSpPr>
              <p:nvPr/>
            </p:nvSpPr>
            <p:spPr bwMode="auto">
              <a:xfrm>
                <a:off x="3797854" y="1799115"/>
                <a:ext cx="1746" cy="0"/>
              </a:xfrm>
              <a:custGeom>
                <a:avLst/>
                <a:gdLst>
                  <a:gd name="T0" fmla="*/ 1 w 1"/>
                  <a:gd name="T1" fmla="*/ 1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1" y="0"/>
                      <a:pt x="1" y="0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2" name="Freeform 126"/>
              <p:cNvSpPr>
                <a:spLocks/>
              </p:cNvSpPr>
              <p:nvPr/>
            </p:nvSpPr>
            <p:spPr bwMode="auto">
              <a:xfrm>
                <a:off x="3853734" y="14830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3" name="Freeform 127"/>
              <p:cNvSpPr>
                <a:spLocks/>
              </p:cNvSpPr>
              <p:nvPr/>
            </p:nvSpPr>
            <p:spPr bwMode="auto">
              <a:xfrm>
                <a:off x="3853734" y="14830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04" name="Freeform 129"/>
              <p:cNvSpPr>
                <a:spLocks noEditPoints="1"/>
              </p:cNvSpPr>
              <p:nvPr/>
            </p:nvSpPr>
            <p:spPr bwMode="auto">
              <a:xfrm>
                <a:off x="3061256" y="1483043"/>
                <a:ext cx="1059973" cy="569278"/>
              </a:xfrm>
              <a:custGeom>
                <a:avLst/>
                <a:gdLst>
                  <a:gd name="T0" fmla="*/ 74 w 342"/>
                  <a:gd name="T1" fmla="*/ 15 h 184"/>
                  <a:gd name="T2" fmla="*/ 48 w 342"/>
                  <a:gd name="T3" fmla="*/ 22 h 184"/>
                  <a:gd name="T4" fmla="*/ 27 w 342"/>
                  <a:gd name="T5" fmla="*/ 30 h 184"/>
                  <a:gd name="T6" fmla="*/ 14 w 342"/>
                  <a:gd name="T7" fmla="*/ 40 h 184"/>
                  <a:gd name="T8" fmla="*/ 11 w 342"/>
                  <a:gd name="T9" fmla="*/ 44 h 184"/>
                  <a:gd name="T10" fmla="*/ 19 w 342"/>
                  <a:gd name="T11" fmla="*/ 51 h 184"/>
                  <a:gd name="T12" fmla="*/ 41 w 342"/>
                  <a:gd name="T13" fmla="*/ 48 h 184"/>
                  <a:gd name="T14" fmla="*/ 65 w 342"/>
                  <a:gd name="T15" fmla="*/ 58 h 184"/>
                  <a:gd name="T16" fmla="*/ 71 w 342"/>
                  <a:gd name="T17" fmla="*/ 67 h 184"/>
                  <a:gd name="T18" fmla="*/ 65 w 342"/>
                  <a:gd name="T19" fmla="*/ 82 h 184"/>
                  <a:gd name="T20" fmla="*/ 75 w 342"/>
                  <a:gd name="T21" fmla="*/ 85 h 184"/>
                  <a:gd name="T22" fmla="*/ 64 w 342"/>
                  <a:gd name="T23" fmla="*/ 90 h 184"/>
                  <a:gd name="T24" fmla="*/ 57 w 342"/>
                  <a:gd name="T25" fmla="*/ 100 h 184"/>
                  <a:gd name="T26" fmla="*/ 76 w 342"/>
                  <a:gd name="T27" fmla="*/ 98 h 184"/>
                  <a:gd name="T28" fmla="*/ 76 w 342"/>
                  <a:gd name="T29" fmla="*/ 104 h 184"/>
                  <a:gd name="T30" fmla="*/ 53 w 342"/>
                  <a:gd name="T31" fmla="*/ 119 h 184"/>
                  <a:gd name="T32" fmla="*/ 50 w 342"/>
                  <a:gd name="T33" fmla="*/ 133 h 184"/>
                  <a:gd name="T34" fmla="*/ 54 w 342"/>
                  <a:gd name="T35" fmla="*/ 142 h 184"/>
                  <a:gd name="T36" fmla="*/ 56 w 342"/>
                  <a:gd name="T37" fmla="*/ 159 h 184"/>
                  <a:gd name="T38" fmla="*/ 62 w 342"/>
                  <a:gd name="T39" fmla="*/ 171 h 184"/>
                  <a:gd name="T40" fmla="*/ 75 w 342"/>
                  <a:gd name="T41" fmla="*/ 175 h 184"/>
                  <a:gd name="T42" fmla="*/ 88 w 342"/>
                  <a:gd name="T43" fmla="*/ 183 h 184"/>
                  <a:gd name="T44" fmla="*/ 98 w 342"/>
                  <a:gd name="T45" fmla="*/ 173 h 184"/>
                  <a:gd name="T46" fmla="*/ 106 w 342"/>
                  <a:gd name="T47" fmla="*/ 162 h 184"/>
                  <a:gd name="T48" fmla="*/ 113 w 342"/>
                  <a:gd name="T49" fmla="*/ 154 h 184"/>
                  <a:gd name="T50" fmla="*/ 121 w 342"/>
                  <a:gd name="T51" fmla="*/ 144 h 184"/>
                  <a:gd name="T52" fmla="*/ 135 w 342"/>
                  <a:gd name="T53" fmla="*/ 134 h 184"/>
                  <a:gd name="T54" fmla="*/ 169 w 342"/>
                  <a:gd name="T55" fmla="*/ 125 h 184"/>
                  <a:gd name="T56" fmla="*/ 191 w 342"/>
                  <a:gd name="T57" fmla="*/ 109 h 184"/>
                  <a:gd name="T58" fmla="*/ 226 w 342"/>
                  <a:gd name="T59" fmla="*/ 108 h 184"/>
                  <a:gd name="T60" fmla="*/ 243 w 342"/>
                  <a:gd name="T61" fmla="*/ 102 h 184"/>
                  <a:gd name="T62" fmla="*/ 241 w 342"/>
                  <a:gd name="T63" fmla="*/ 95 h 184"/>
                  <a:gd name="T64" fmla="*/ 241 w 342"/>
                  <a:gd name="T65" fmla="*/ 91 h 184"/>
                  <a:gd name="T66" fmla="*/ 241 w 342"/>
                  <a:gd name="T67" fmla="*/ 87 h 184"/>
                  <a:gd name="T68" fmla="*/ 264 w 342"/>
                  <a:gd name="T69" fmla="*/ 89 h 184"/>
                  <a:gd name="T70" fmla="*/ 247 w 342"/>
                  <a:gd name="T71" fmla="*/ 72 h 184"/>
                  <a:gd name="T72" fmla="*/ 259 w 342"/>
                  <a:gd name="T73" fmla="*/ 68 h 184"/>
                  <a:gd name="T74" fmla="*/ 279 w 342"/>
                  <a:gd name="T75" fmla="*/ 66 h 184"/>
                  <a:gd name="T76" fmla="*/ 285 w 342"/>
                  <a:gd name="T77" fmla="*/ 59 h 184"/>
                  <a:gd name="T78" fmla="*/ 276 w 342"/>
                  <a:gd name="T79" fmla="*/ 46 h 184"/>
                  <a:gd name="T80" fmla="*/ 295 w 342"/>
                  <a:gd name="T81" fmla="*/ 48 h 184"/>
                  <a:gd name="T82" fmla="*/ 282 w 342"/>
                  <a:gd name="T83" fmla="*/ 38 h 184"/>
                  <a:gd name="T84" fmla="*/ 296 w 342"/>
                  <a:gd name="T85" fmla="*/ 26 h 184"/>
                  <a:gd name="T86" fmla="*/ 303 w 342"/>
                  <a:gd name="T87" fmla="*/ 21 h 184"/>
                  <a:gd name="T88" fmla="*/ 314 w 342"/>
                  <a:gd name="T89" fmla="*/ 18 h 184"/>
                  <a:gd name="T90" fmla="*/ 341 w 342"/>
                  <a:gd name="T91" fmla="*/ 11 h 184"/>
                  <a:gd name="T92" fmla="*/ 302 w 342"/>
                  <a:gd name="T93" fmla="*/ 13 h 184"/>
                  <a:gd name="T94" fmla="*/ 282 w 342"/>
                  <a:gd name="T95" fmla="*/ 14 h 184"/>
                  <a:gd name="T96" fmla="*/ 283 w 342"/>
                  <a:gd name="T97" fmla="*/ 9 h 184"/>
                  <a:gd name="T98" fmla="*/ 256 w 342"/>
                  <a:gd name="T99" fmla="*/ 9 h 184"/>
                  <a:gd name="T100" fmla="*/ 269 w 342"/>
                  <a:gd name="T101" fmla="*/ 8 h 184"/>
                  <a:gd name="T102" fmla="*/ 287 w 342"/>
                  <a:gd name="T103" fmla="*/ 5 h 184"/>
                  <a:gd name="T104" fmla="*/ 264 w 342"/>
                  <a:gd name="T105" fmla="*/ 1 h 184"/>
                  <a:gd name="T106" fmla="*/ 225 w 342"/>
                  <a:gd name="T107" fmla="*/ 0 h 184"/>
                  <a:gd name="T108" fmla="*/ 202 w 342"/>
                  <a:gd name="T109" fmla="*/ 4 h 184"/>
                  <a:gd name="T110" fmla="*/ 177 w 342"/>
                  <a:gd name="T111" fmla="*/ 3 h 184"/>
                  <a:gd name="T112" fmla="*/ 169 w 342"/>
                  <a:gd name="T113" fmla="*/ 6 h 184"/>
                  <a:gd name="T114" fmla="*/ 173 w 342"/>
                  <a:gd name="T115" fmla="*/ 11 h 184"/>
                  <a:gd name="T116" fmla="*/ 141 w 342"/>
                  <a:gd name="T117" fmla="*/ 9 h 184"/>
                  <a:gd name="T118" fmla="*/ 130 w 342"/>
                  <a:gd name="T119" fmla="*/ 10 h 184"/>
                  <a:gd name="T120" fmla="*/ 101 w 342"/>
                  <a:gd name="T121" fmla="*/ 9 h 184"/>
                  <a:gd name="T122" fmla="*/ 57 w 342"/>
                  <a:gd name="T123" fmla="*/ 114 h 1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342" h="184">
                    <a:moveTo>
                      <a:pt x="91" y="10"/>
                    </a:moveTo>
                    <a:cubicBezTo>
                      <a:pt x="88" y="11"/>
                      <a:pt x="88" y="11"/>
                      <a:pt x="88" y="11"/>
                    </a:cubicBezTo>
                    <a:cubicBezTo>
                      <a:pt x="88" y="11"/>
                      <a:pt x="88" y="11"/>
                      <a:pt x="88" y="11"/>
                    </a:cubicBezTo>
                    <a:cubicBezTo>
                      <a:pt x="88" y="11"/>
                      <a:pt x="89" y="12"/>
                      <a:pt x="89" y="13"/>
                    </a:cubicBezTo>
                    <a:cubicBezTo>
                      <a:pt x="89" y="14"/>
                      <a:pt x="88" y="13"/>
                      <a:pt x="88" y="13"/>
                    </a:cubicBezTo>
                    <a:cubicBezTo>
                      <a:pt x="87" y="13"/>
                      <a:pt x="87" y="13"/>
                      <a:pt x="86" y="15"/>
                    </a:cubicBezTo>
                    <a:cubicBezTo>
                      <a:pt x="85" y="16"/>
                      <a:pt x="85" y="15"/>
                      <a:pt x="85" y="15"/>
                    </a:cubicBezTo>
                    <a:cubicBezTo>
                      <a:pt x="85" y="15"/>
                      <a:pt x="85" y="15"/>
                      <a:pt x="84" y="15"/>
                    </a:cubicBezTo>
                    <a:cubicBezTo>
                      <a:pt x="84" y="15"/>
                      <a:pt x="83" y="15"/>
                      <a:pt x="82" y="15"/>
                    </a:cubicBezTo>
                    <a:cubicBezTo>
                      <a:pt x="82" y="14"/>
                      <a:pt x="81" y="15"/>
                      <a:pt x="80" y="15"/>
                    </a:cubicBezTo>
                    <a:cubicBezTo>
                      <a:pt x="80" y="15"/>
                      <a:pt x="80" y="15"/>
                      <a:pt x="79" y="15"/>
                    </a:cubicBezTo>
                    <a:cubicBezTo>
                      <a:pt x="78" y="15"/>
                      <a:pt x="79" y="15"/>
                      <a:pt x="78" y="15"/>
                    </a:cubicBezTo>
                    <a:cubicBezTo>
                      <a:pt x="78" y="14"/>
                      <a:pt x="77" y="14"/>
                      <a:pt x="77" y="14"/>
                    </a:cubicBezTo>
                    <a:cubicBezTo>
                      <a:pt x="76" y="14"/>
                      <a:pt x="76" y="14"/>
                      <a:pt x="76" y="14"/>
                    </a:cubicBezTo>
                    <a:cubicBezTo>
                      <a:pt x="75" y="14"/>
                      <a:pt x="76" y="14"/>
                      <a:pt x="76" y="14"/>
                    </a:cubicBezTo>
                    <a:cubicBezTo>
                      <a:pt x="76" y="14"/>
                      <a:pt x="76" y="16"/>
                      <a:pt x="76" y="17"/>
                    </a:cubicBezTo>
                    <a:cubicBezTo>
                      <a:pt x="76" y="17"/>
                      <a:pt x="74" y="16"/>
                      <a:pt x="74" y="15"/>
                    </a:cubicBezTo>
                    <a:cubicBezTo>
                      <a:pt x="73" y="14"/>
                      <a:pt x="73" y="15"/>
                      <a:pt x="71" y="15"/>
                    </a:cubicBezTo>
                    <a:cubicBezTo>
                      <a:pt x="69" y="16"/>
                      <a:pt x="69" y="16"/>
                      <a:pt x="69" y="15"/>
                    </a:cubicBezTo>
                    <a:cubicBezTo>
                      <a:pt x="69" y="15"/>
                      <a:pt x="69" y="15"/>
                      <a:pt x="68" y="15"/>
                    </a:cubicBezTo>
                    <a:cubicBezTo>
                      <a:pt x="67" y="15"/>
                      <a:pt x="67" y="16"/>
                      <a:pt x="67" y="16"/>
                    </a:cubicBezTo>
                    <a:cubicBezTo>
                      <a:pt x="66" y="16"/>
                      <a:pt x="62" y="17"/>
                      <a:pt x="62" y="17"/>
                    </a:cubicBezTo>
                    <a:cubicBezTo>
                      <a:pt x="61" y="17"/>
                      <a:pt x="61" y="17"/>
                      <a:pt x="61" y="17"/>
                    </a:cubicBezTo>
                    <a:cubicBezTo>
                      <a:pt x="61" y="18"/>
                      <a:pt x="61" y="18"/>
                      <a:pt x="61" y="18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59" y="18"/>
                      <a:pt x="60" y="18"/>
                      <a:pt x="59" y="18"/>
                    </a:cubicBezTo>
                    <a:cubicBezTo>
                      <a:pt x="58" y="18"/>
                      <a:pt x="58" y="18"/>
                      <a:pt x="58" y="19"/>
                    </a:cubicBezTo>
                    <a:cubicBezTo>
                      <a:pt x="57" y="19"/>
                      <a:pt x="55" y="18"/>
                      <a:pt x="54" y="18"/>
                    </a:cubicBezTo>
                    <a:cubicBezTo>
                      <a:pt x="53" y="18"/>
                      <a:pt x="53" y="18"/>
                      <a:pt x="52" y="19"/>
                    </a:cubicBezTo>
                    <a:cubicBezTo>
                      <a:pt x="51" y="19"/>
                      <a:pt x="52" y="19"/>
                      <a:pt x="51" y="19"/>
                    </a:cubicBezTo>
                    <a:cubicBezTo>
                      <a:pt x="51" y="19"/>
                      <a:pt x="49" y="20"/>
                      <a:pt x="49" y="20"/>
                    </a:cubicBezTo>
                    <a:cubicBezTo>
                      <a:pt x="49" y="20"/>
                      <a:pt x="48" y="20"/>
                      <a:pt x="47" y="21"/>
                    </a:cubicBezTo>
                    <a:cubicBezTo>
                      <a:pt x="47" y="21"/>
                      <a:pt x="47" y="21"/>
                      <a:pt x="47" y="22"/>
                    </a:cubicBezTo>
                    <a:cubicBezTo>
                      <a:pt x="47" y="22"/>
                      <a:pt x="48" y="22"/>
                      <a:pt x="48" y="22"/>
                    </a:cubicBezTo>
                    <a:cubicBezTo>
                      <a:pt x="48" y="22"/>
                      <a:pt x="50" y="22"/>
                      <a:pt x="51" y="22"/>
                    </a:cubicBezTo>
                    <a:cubicBezTo>
                      <a:pt x="52" y="22"/>
                      <a:pt x="52" y="22"/>
                      <a:pt x="53" y="22"/>
                    </a:cubicBezTo>
                    <a:cubicBezTo>
                      <a:pt x="54" y="22"/>
                      <a:pt x="54" y="22"/>
                      <a:pt x="54" y="22"/>
                    </a:cubicBezTo>
                    <a:cubicBezTo>
                      <a:pt x="55" y="22"/>
                      <a:pt x="55" y="22"/>
                      <a:pt x="55" y="22"/>
                    </a:cubicBezTo>
                    <a:cubicBezTo>
                      <a:pt x="57" y="22"/>
                      <a:pt x="56" y="22"/>
                      <a:pt x="57" y="22"/>
                    </a:cubicBezTo>
                    <a:cubicBezTo>
                      <a:pt x="58" y="22"/>
                      <a:pt x="58" y="23"/>
                      <a:pt x="58" y="23"/>
                    </a:cubicBezTo>
                    <a:cubicBezTo>
                      <a:pt x="58" y="23"/>
                      <a:pt x="59" y="24"/>
                      <a:pt x="58" y="24"/>
                    </a:cubicBezTo>
                    <a:cubicBezTo>
                      <a:pt x="58" y="25"/>
                      <a:pt x="51" y="26"/>
                      <a:pt x="48" y="27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7" y="28"/>
                      <a:pt x="47" y="28"/>
                      <a:pt x="47" y="28"/>
                    </a:cubicBezTo>
                    <a:cubicBezTo>
                      <a:pt x="46" y="28"/>
                      <a:pt x="45" y="28"/>
                      <a:pt x="43" y="28"/>
                    </a:cubicBezTo>
                    <a:cubicBezTo>
                      <a:pt x="41" y="28"/>
                      <a:pt x="38" y="29"/>
                      <a:pt x="34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28" y="29"/>
                      <a:pt x="31" y="29"/>
                      <a:pt x="30" y="29"/>
                    </a:cubicBezTo>
                    <a:cubicBezTo>
                      <a:pt x="29" y="30"/>
                      <a:pt x="29" y="30"/>
                      <a:pt x="27" y="30"/>
                    </a:cubicBezTo>
                    <a:cubicBezTo>
                      <a:pt x="25" y="30"/>
                      <a:pt x="27" y="30"/>
                      <a:pt x="24" y="31"/>
                    </a:cubicBezTo>
                    <a:cubicBezTo>
                      <a:pt x="22" y="32"/>
                      <a:pt x="22" y="31"/>
                      <a:pt x="20" y="31"/>
                    </a:cubicBezTo>
                    <a:cubicBezTo>
                      <a:pt x="18" y="30"/>
                      <a:pt x="19" y="31"/>
                      <a:pt x="18" y="31"/>
                    </a:cubicBezTo>
                    <a:cubicBezTo>
                      <a:pt x="17" y="31"/>
                      <a:pt x="17" y="31"/>
                      <a:pt x="15" y="31"/>
                    </a:cubicBezTo>
                    <a:cubicBezTo>
                      <a:pt x="13" y="32"/>
                      <a:pt x="11" y="32"/>
                      <a:pt x="10" y="33"/>
                    </a:cubicBezTo>
                    <a:cubicBezTo>
                      <a:pt x="9" y="33"/>
                      <a:pt x="8" y="33"/>
                      <a:pt x="8" y="33"/>
                    </a:cubicBezTo>
                    <a:cubicBezTo>
                      <a:pt x="8" y="33"/>
                      <a:pt x="8" y="32"/>
                      <a:pt x="8" y="33"/>
                    </a:cubicBezTo>
                    <a:cubicBezTo>
                      <a:pt x="7" y="33"/>
                      <a:pt x="7" y="33"/>
                      <a:pt x="6" y="33"/>
                    </a:cubicBezTo>
                    <a:cubicBezTo>
                      <a:pt x="4" y="34"/>
                      <a:pt x="4" y="34"/>
                      <a:pt x="3" y="34"/>
                    </a:cubicBezTo>
                    <a:cubicBezTo>
                      <a:pt x="2" y="35"/>
                      <a:pt x="3" y="35"/>
                      <a:pt x="4" y="35"/>
                    </a:cubicBezTo>
                    <a:cubicBezTo>
                      <a:pt x="4" y="36"/>
                      <a:pt x="5" y="36"/>
                      <a:pt x="5" y="36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37"/>
                      <a:pt x="6" y="37"/>
                      <a:pt x="7" y="37"/>
                    </a:cubicBezTo>
                    <a:cubicBezTo>
                      <a:pt x="7" y="37"/>
                      <a:pt x="7" y="37"/>
                      <a:pt x="8" y="37"/>
                    </a:cubicBezTo>
                    <a:cubicBezTo>
                      <a:pt x="9" y="37"/>
                      <a:pt x="10" y="38"/>
                      <a:pt x="11" y="39"/>
                    </a:cubicBezTo>
                    <a:cubicBezTo>
                      <a:pt x="11" y="39"/>
                      <a:pt x="11" y="39"/>
                      <a:pt x="12" y="39"/>
                    </a:cubicBezTo>
                    <a:cubicBezTo>
                      <a:pt x="14" y="39"/>
                      <a:pt x="13" y="39"/>
                      <a:pt x="14" y="40"/>
                    </a:cubicBezTo>
                    <a:cubicBezTo>
                      <a:pt x="16" y="40"/>
                      <a:pt x="16" y="40"/>
                      <a:pt x="16" y="40"/>
                    </a:cubicBezTo>
                    <a:cubicBezTo>
                      <a:pt x="17" y="40"/>
                      <a:pt x="18" y="41"/>
                      <a:pt x="18" y="41"/>
                    </a:cubicBezTo>
                    <a:cubicBezTo>
                      <a:pt x="18" y="41"/>
                      <a:pt x="18" y="41"/>
                      <a:pt x="17" y="41"/>
                    </a:cubicBezTo>
                    <a:cubicBezTo>
                      <a:pt x="16" y="41"/>
                      <a:pt x="16" y="41"/>
                      <a:pt x="16" y="41"/>
                    </a:cubicBezTo>
                    <a:cubicBezTo>
                      <a:pt x="15" y="41"/>
                      <a:pt x="14" y="41"/>
                      <a:pt x="13" y="41"/>
                    </a:cubicBezTo>
                    <a:cubicBezTo>
                      <a:pt x="11" y="41"/>
                      <a:pt x="13" y="41"/>
                      <a:pt x="9" y="40"/>
                    </a:cubicBezTo>
                    <a:cubicBezTo>
                      <a:pt x="5" y="39"/>
                      <a:pt x="7" y="40"/>
                      <a:pt x="7" y="40"/>
                    </a:cubicBezTo>
                    <a:cubicBezTo>
                      <a:pt x="5" y="40"/>
                      <a:pt x="5" y="40"/>
                      <a:pt x="5" y="40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1" y="40"/>
                      <a:pt x="1" y="40"/>
                      <a:pt x="1" y="40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4" y="42"/>
                      <a:pt x="4" y="42"/>
                      <a:pt x="4" y="42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4" y="44"/>
                      <a:pt x="4" y="44"/>
                      <a:pt x="4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6" y="44"/>
                      <a:pt x="6" y="44"/>
                      <a:pt x="6" y="44"/>
                    </a:cubicBezTo>
                    <a:cubicBezTo>
                      <a:pt x="11" y="44"/>
                      <a:pt x="11" y="44"/>
                      <a:pt x="11" y="44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0" y="46"/>
                      <a:pt x="10" y="45"/>
                      <a:pt x="10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8" y="45"/>
                      <a:pt x="8" y="45"/>
                      <a:pt x="11" y="46"/>
                    </a:cubicBezTo>
                    <a:cubicBezTo>
                      <a:pt x="13" y="46"/>
                      <a:pt x="12" y="46"/>
                      <a:pt x="12" y="46"/>
                    </a:cubicBezTo>
                    <a:cubicBezTo>
                      <a:pt x="14" y="46"/>
                      <a:pt x="14" y="46"/>
                      <a:pt x="14" y="46"/>
                    </a:cubicBezTo>
                    <a:cubicBezTo>
                      <a:pt x="14" y="46"/>
                      <a:pt x="19" y="46"/>
                      <a:pt x="18" y="46"/>
                    </a:cubicBezTo>
                    <a:cubicBezTo>
                      <a:pt x="18" y="47"/>
                      <a:pt x="16" y="46"/>
                      <a:pt x="16" y="46"/>
                    </a:cubicBezTo>
                    <a:cubicBezTo>
                      <a:pt x="15" y="46"/>
                      <a:pt x="16" y="46"/>
                      <a:pt x="12" y="47"/>
                    </a:cubicBezTo>
                    <a:cubicBezTo>
                      <a:pt x="8" y="47"/>
                      <a:pt x="10" y="48"/>
                      <a:pt x="9" y="47"/>
                    </a:cubicBezTo>
                    <a:cubicBezTo>
                      <a:pt x="8" y="47"/>
                      <a:pt x="8" y="48"/>
                      <a:pt x="8" y="48"/>
                    </a:cubicBezTo>
                    <a:cubicBezTo>
                      <a:pt x="9" y="48"/>
                      <a:pt x="10" y="48"/>
                      <a:pt x="10" y="48"/>
                    </a:cubicBezTo>
                    <a:cubicBezTo>
                      <a:pt x="10" y="47"/>
                      <a:pt x="11" y="49"/>
                      <a:pt x="11" y="49"/>
                    </a:cubicBezTo>
                    <a:cubicBezTo>
                      <a:pt x="11" y="49"/>
                      <a:pt x="13" y="50"/>
                      <a:pt x="13" y="50"/>
                    </a:cubicBezTo>
                    <a:cubicBezTo>
                      <a:pt x="14" y="51"/>
                      <a:pt x="14" y="50"/>
                      <a:pt x="15" y="50"/>
                    </a:cubicBezTo>
                    <a:cubicBezTo>
                      <a:pt x="16" y="50"/>
                      <a:pt x="16" y="50"/>
                      <a:pt x="17" y="50"/>
                    </a:cubicBezTo>
                    <a:cubicBezTo>
                      <a:pt x="17" y="50"/>
                      <a:pt x="19" y="51"/>
                      <a:pt x="19" y="51"/>
                    </a:cubicBezTo>
                    <a:cubicBezTo>
                      <a:pt x="19" y="52"/>
                      <a:pt x="20" y="52"/>
                      <a:pt x="21" y="51"/>
                    </a:cubicBezTo>
                    <a:cubicBezTo>
                      <a:pt x="22" y="51"/>
                      <a:pt x="22" y="51"/>
                      <a:pt x="22" y="51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19" y="49"/>
                      <a:pt x="19" y="49"/>
                      <a:pt x="19" y="49"/>
                    </a:cubicBezTo>
                    <a:cubicBezTo>
                      <a:pt x="24" y="49"/>
                      <a:pt x="24" y="49"/>
                      <a:pt x="24" y="49"/>
                    </a:cubicBezTo>
                    <a:cubicBezTo>
                      <a:pt x="27" y="49"/>
                      <a:pt x="27" y="49"/>
                      <a:pt x="27" y="49"/>
                    </a:cubicBezTo>
                    <a:cubicBezTo>
                      <a:pt x="27" y="48"/>
                      <a:pt x="27" y="48"/>
                      <a:pt x="27" y="48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1" y="49"/>
                      <a:pt x="31" y="49"/>
                      <a:pt x="31" y="49"/>
                    </a:cubicBezTo>
                    <a:cubicBezTo>
                      <a:pt x="33" y="48"/>
                      <a:pt x="33" y="49"/>
                      <a:pt x="33" y="49"/>
                    </a:cubicBezTo>
                    <a:cubicBezTo>
                      <a:pt x="35" y="48"/>
                      <a:pt x="35" y="48"/>
                      <a:pt x="35" y="48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6" y="48"/>
                      <a:pt x="36" y="48"/>
                      <a:pt x="36" y="48"/>
                    </a:cubicBezTo>
                    <a:cubicBezTo>
                      <a:pt x="36" y="48"/>
                      <a:pt x="37" y="48"/>
                      <a:pt x="37" y="49"/>
                    </a:cubicBezTo>
                    <a:cubicBezTo>
                      <a:pt x="37" y="50"/>
                      <a:pt x="39" y="49"/>
                      <a:pt x="39" y="49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41" y="48"/>
                      <a:pt x="41" y="48"/>
                      <a:pt x="41" y="48"/>
                    </a:cubicBezTo>
                    <a:cubicBezTo>
                      <a:pt x="42" y="48"/>
                      <a:pt x="42" y="48"/>
                      <a:pt x="42" y="48"/>
                    </a:cubicBezTo>
                    <a:cubicBezTo>
                      <a:pt x="42" y="48"/>
                      <a:pt x="42" y="48"/>
                      <a:pt x="42" y="48"/>
                    </a:cubicBezTo>
                    <a:cubicBezTo>
                      <a:pt x="42" y="49"/>
                      <a:pt x="47" y="49"/>
                      <a:pt x="47" y="49"/>
                    </a:cubicBezTo>
                    <a:cubicBezTo>
                      <a:pt x="47" y="49"/>
                      <a:pt x="49" y="49"/>
                      <a:pt x="50" y="49"/>
                    </a:cubicBezTo>
                    <a:cubicBezTo>
                      <a:pt x="50" y="49"/>
                      <a:pt x="50" y="49"/>
                      <a:pt x="50" y="49"/>
                    </a:cubicBezTo>
                    <a:cubicBezTo>
                      <a:pt x="53" y="50"/>
                      <a:pt x="53" y="50"/>
                      <a:pt x="53" y="50"/>
                    </a:cubicBezTo>
                    <a:cubicBezTo>
                      <a:pt x="57" y="50"/>
                      <a:pt x="57" y="50"/>
                      <a:pt x="57" y="50"/>
                    </a:cubicBezTo>
                    <a:cubicBezTo>
                      <a:pt x="57" y="50"/>
                      <a:pt x="59" y="50"/>
                      <a:pt x="60" y="50"/>
                    </a:cubicBezTo>
                    <a:cubicBezTo>
                      <a:pt x="61" y="51"/>
                      <a:pt x="61" y="52"/>
                      <a:pt x="61" y="52"/>
                    </a:cubicBezTo>
                    <a:cubicBezTo>
                      <a:pt x="64" y="52"/>
                      <a:pt x="64" y="52"/>
                      <a:pt x="64" y="52"/>
                    </a:cubicBezTo>
                    <a:cubicBezTo>
                      <a:pt x="65" y="52"/>
                      <a:pt x="66" y="52"/>
                      <a:pt x="66" y="53"/>
                    </a:cubicBezTo>
                    <a:cubicBezTo>
                      <a:pt x="66" y="53"/>
                      <a:pt x="66" y="53"/>
                      <a:pt x="65" y="54"/>
                    </a:cubicBezTo>
                    <a:cubicBezTo>
                      <a:pt x="64" y="55"/>
                      <a:pt x="65" y="54"/>
                      <a:pt x="63" y="55"/>
                    </a:cubicBezTo>
                    <a:cubicBezTo>
                      <a:pt x="62" y="56"/>
                      <a:pt x="62" y="56"/>
                      <a:pt x="62" y="56"/>
                    </a:cubicBezTo>
                    <a:cubicBezTo>
                      <a:pt x="63" y="56"/>
                      <a:pt x="63" y="56"/>
                      <a:pt x="63" y="56"/>
                    </a:cubicBezTo>
                    <a:cubicBezTo>
                      <a:pt x="64" y="56"/>
                      <a:pt x="64" y="57"/>
                      <a:pt x="64" y="57"/>
                    </a:cubicBezTo>
                    <a:cubicBezTo>
                      <a:pt x="65" y="58"/>
                      <a:pt x="65" y="58"/>
                      <a:pt x="65" y="58"/>
                    </a:cubicBezTo>
                    <a:cubicBezTo>
                      <a:pt x="66" y="58"/>
                      <a:pt x="66" y="58"/>
                      <a:pt x="66" y="58"/>
                    </a:cubicBezTo>
                    <a:cubicBezTo>
                      <a:pt x="66" y="58"/>
                      <a:pt x="66" y="58"/>
                      <a:pt x="66" y="58"/>
                    </a:cubicBezTo>
                    <a:cubicBezTo>
                      <a:pt x="66" y="59"/>
                      <a:pt x="67" y="58"/>
                      <a:pt x="67" y="58"/>
                    </a:cubicBezTo>
                    <a:cubicBezTo>
                      <a:pt x="67" y="58"/>
                      <a:pt x="69" y="58"/>
                      <a:pt x="69" y="59"/>
                    </a:cubicBezTo>
                    <a:cubicBezTo>
                      <a:pt x="69" y="59"/>
                      <a:pt x="69" y="60"/>
                      <a:pt x="69" y="60"/>
                    </a:cubicBezTo>
                    <a:cubicBezTo>
                      <a:pt x="70" y="60"/>
                      <a:pt x="70" y="60"/>
                      <a:pt x="70" y="60"/>
                    </a:cubicBezTo>
                    <a:cubicBezTo>
                      <a:pt x="71" y="61"/>
                      <a:pt x="71" y="61"/>
                      <a:pt x="71" y="61"/>
                    </a:cubicBezTo>
                    <a:cubicBezTo>
                      <a:pt x="71" y="62"/>
                      <a:pt x="71" y="62"/>
                      <a:pt x="71" y="62"/>
                    </a:cubicBezTo>
                    <a:cubicBezTo>
                      <a:pt x="71" y="62"/>
                      <a:pt x="71" y="63"/>
                      <a:pt x="70" y="64"/>
                    </a:cubicBezTo>
                    <a:cubicBezTo>
                      <a:pt x="70" y="64"/>
                      <a:pt x="70" y="64"/>
                      <a:pt x="69" y="64"/>
                    </a:cubicBezTo>
                    <a:cubicBezTo>
                      <a:pt x="69" y="64"/>
                      <a:pt x="68" y="64"/>
                      <a:pt x="67" y="64"/>
                    </a:cubicBezTo>
                    <a:cubicBezTo>
                      <a:pt x="66" y="64"/>
                      <a:pt x="65" y="64"/>
                      <a:pt x="65" y="64"/>
                    </a:cubicBezTo>
                    <a:cubicBezTo>
                      <a:pt x="65" y="64"/>
                      <a:pt x="65" y="64"/>
                      <a:pt x="65" y="64"/>
                    </a:cubicBezTo>
                    <a:cubicBezTo>
                      <a:pt x="64" y="63"/>
                      <a:pt x="66" y="65"/>
                      <a:pt x="66" y="65"/>
                    </a:cubicBezTo>
                    <a:cubicBezTo>
                      <a:pt x="69" y="65"/>
                      <a:pt x="69" y="65"/>
                      <a:pt x="69" y="65"/>
                    </a:cubicBezTo>
                    <a:cubicBezTo>
                      <a:pt x="70" y="67"/>
                      <a:pt x="70" y="67"/>
                      <a:pt x="70" y="67"/>
                    </a:cubicBezTo>
                    <a:cubicBezTo>
                      <a:pt x="71" y="68"/>
                      <a:pt x="71" y="67"/>
                      <a:pt x="71" y="67"/>
                    </a:cubicBezTo>
                    <a:cubicBezTo>
                      <a:pt x="71" y="67"/>
                      <a:pt x="70" y="67"/>
                      <a:pt x="69" y="67"/>
                    </a:cubicBezTo>
                    <a:cubicBezTo>
                      <a:pt x="68" y="68"/>
                      <a:pt x="69" y="67"/>
                      <a:pt x="71" y="69"/>
                    </a:cubicBezTo>
                    <a:cubicBezTo>
                      <a:pt x="73" y="71"/>
                      <a:pt x="71" y="70"/>
                      <a:pt x="71" y="70"/>
                    </a:cubicBezTo>
                    <a:cubicBezTo>
                      <a:pt x="71" y="71"/>
                      <a:pt x="71" y="71"/>
                      <a:pt x="71" y="71"/>
                    </a:cubicBezTo>
                    <a:cubicBezTo>
                      <a:pt x="71" y="72"/>
                      <a:pt x="71" y="72"/>
                      <a:pt x="71" y="72"/>
                    </a:cubicBezTo>
                    <a:cubicBezTo>
                      <a:pt x="69" y="73"/>
                      <a:pt x="69" y="73"/>
                      <a:pt x="69" y="73"/>
                    </a:cubicBezTo>
                    <a:cubicBezTo>
                      <a:pt x="68" y="73"/>
                      <a:pt x="72" y="74"/>
                      <a:pt x="72" y="74"/>
                    </a:cubicBezTo>
                    <a:cubicBezTo>
                      <a:pt x="72" y="74"/>
                      <a:pt x="71" y="74"/>
                      <a:pt x="71" y="75"/>
                    </a:cubicBezTo>
                    <a:cubicBezTo>
                      <a:pt x="71" y="76"/>
                      <a:pt x="71" y="76"/>
                      <a:pt x="71" y="76"/>
                    </a:cubicBezTo>
                    <a:cubicBezTo>
                      <a:pt x="71" y="76"/>
                      <a:pt x="70" y="76"/>
                      <a:pt x="68" y="76"/>
                    </a:cubicBezTo>
                    <a:cubicBezTo>
                      <a:pt x="65" y="77"/>
                      <a:pt x="70" y="78"/>
                      <a:pt x="70" y="78"/>
                    </a:cubicBezTo>
                    <a:cubicBezTo>
                      <a:pt x="70" y="78"/>
                      <a:pt x="68" y="78"/>
                      <a:pt x="67" y="78"/>
                    </a:cubicBezTo>
                    <a:cubicBezTo>
                      <a:pt x="66" y="79"/>
                      <a:pt x="67" y="79"/>
                      <a:pt x="67" y="79"/>
                    </a:cubicBezTo>
                    <a:cubicBezTo>
                      <a:pt x="66" y="80"/>
                      <a:pt x="66" y="80"/>
                      <a:pt x="66" y="80"/>
                    </a:cubicBezTo>
                    <a:cubicBezTo>
                      <a:pt x="66" y="80"/>
                      <a:pt x="66" y="80"/>
                      <a:pt x="65" y="80"/>
                    </a:cubicBezTo>
                    <a:cubicBezTo>
                      <a:pt x="65" y="80"/>
                      <a:pt x="65" y="80"/>
                      <a:pt x="65" y="80"/>
                    </a:cubicBezTo>
                    <a:cubicBezTo>
                      <a:pt x="64" y="80"/>
                      <a:pt x="65" y="82"/>
                      <a:pt x="65" y="82"/>
                    </a:cubicBezTo>
                    <a:cubicBezTo>
                      <a:pt x="62" y="82"/>
                      <a:pt x="62" y="82"/>
                      <a:pt x="62" y="82"/>
                    </a:cubicBezTo>
                    <a:cubicBezTo>
                      <a:pt x="62" y="82"/>
                      <a:pt x="62" y="82"/>
                      <a:pt x="62" y="82"/>
                    </a:cubicBezTo>
                    <a:cubicBezTo>
                      <a:pt x="61" y="82"/>
                      <a:pt x="61" y="82"/>
                      <a:pt x="61" y="82"/>
                    </a:cubicBezTo>
                    <a:cubicBezTo>
                      <a:pt x="60" y="82"/>
                      <a:pt x="60" y="82"/>
                      <a:pt x="60" y="82"/>
                    </a:cubicBezTo>
                    <a:cubicBezTo>
                      <a:pt x="60" y="82"/>
                      <a:pt x="60" y="83"/>
                      <a:pt x="61" y="84"/>
                    </a:cubicBezTo>
                    <a:cubicBezTo>
                      <a:pt x="61" y="85"/>
                      <a:pt x="61" y="85"/>
                      <a:pt x="61" y="85"/>
                    </a:cubicBezTo>
                    <a:cubicBezTo>
                      <a:pt x="61" y="85"/>
                      <a:pt x="61" y="85"/>
                      <a:pt x="61" y="85"/>
                    </a:cubicBezTo>
                    <a:cubicBezTo>
                      <a:pt x="61" y="86"/>
                      <a:pt x="63" y="85"/>
                      <a:pt x="64" y="85"/>
                    </a:cubicBezTo>
                    <a:cubicBezTo>
                      <a:pt x="65" y="85"/>
                      <a:pt x="65" y="85"/>
                      <a:pt x="66" y="85"/>
                    </a:cubicBezTo>
                    <a:cubicBezTo>
                      <a:pt x="68" y="86"/>
                      <a:pt x="66" y="85"/>
                      <a:pt x="67" y="85"/>
                    </a:cubicBezTo>
                    <a:cubicBezTo>
                      <a:pt x="69" y="85"/>
                      <a:pt x="69" y="85"/>
                      <a:pt x="69" y="85"/>
                    </a:cubicBezTo>
                    <a:cubicBezTo>
                      <a:pt x="69" y="85"/>
                      <a:pt x="69" y="85"/>
                      <a:pt x="69" y="85"/>
                    </a:cubicBezTo>
                    <a:cubicBezTo>
                      <a:pt x="72" y="84"/>
                      <a:pt x="72" y="84"/>
                      <a:pt x="72" y="84"/>
                    </a:cubicBezTo>
                    <a:cubicBezTo>
                      <a:pt x="72" y="84"/>
                      <a:pt x="72" y="84"/>
                      <a:pt x="72" y="84"/>
                    </a:cubicBezTo>
                    <a:cubicBezTo>
                      <a:pt x="73" y="84"/>
                      <a:pt x="73" y="84"/>
                      <a:pt x="73" y="84"/>
                    </a:cubicBezTo>
                    <a:cubicBezTo>
                      <a:pt x="73" y="84"/>
                      <a:pt x="74" y="84"/>
                      <a:pt x="74" y="85"/>
                    </a:cubicBezTo>
                    <a:cubicBezTo>
                      <a:pt x="75" y="85"/>
                      <a:pt x="75" y="85"/>
                      <a:pt x="75" y="85"/>
                    </a:cubicBezTo>
                    <a:cubicBezTo>
                      <a:pt x="75" y="86"/>
                      <a:pt x="75" y="86"/>
                      <a:pt x="75" y="86"/>
                    </a:cubicBezTo>
                    <a:cubicBezTo>
                      <a:pt x="77" y="86"/>
                      <a:pt x="77" y="86"/>
                      <a:pt x="77" y="86"/>
                    </a:cubicBezTo>
                    <a:cubicBezTo>
                      <a:pt x="79" y="86"/>
                      <a:pt x="77" y="87"/>
                      <a:pt x="76" y="88"/>
                    </a:cubicBezTo>
                    <a:cubicBezTo>
                      <a:pt x="76" y="89"/>
                      <a:pt x="76" y="88"/>
                      <a:pt x="76" y="88"/>
                    </a:cubicBezTo>
                    <a:cubicBezTo>
                      <a:pt x="76" y="88"/>
                      <a:pt x="76" y="88"/>
                      <a:pt x="76" y="88"/>
                    </a:cubicBezTo>
                    <a:cubicBezTo>
                      <a:pt x="76" y="89"/>
                      <a:pt x="82" y="90"/>
                      <a:pt x="82" y="90"/>
                    </a:cubicBezTo>
                    <a:cubicBezTo>
                      <a:pt x="82" y="90"/>
                      <a:pt x="82" y="91"/>
                      <a:pt x="82" y="93"/>
                    </a:cubicBezTo>
                    <a:cubicBezTo>
                      <a:pt x="83" y="94"/>
                      <a:pt x="82" y="93"/>
                      <a:pt x="82" y="92"/>
                    </a:cubicBezTo>
                    <a:cubicBezTo>
                      <a:pt x="81" y="92"/>
                      <a:pt x="82" y="92"/>
                      <a:pt x="80" y="92"/>
                    </a:cubicBezTo>
                    <a:cubicBezTo>
                      <a:pt x="78" y="92"/>
                      <a:pt x="80" y="92"/>
                      <a:pt x="79" y="92"/>
                    </a:cubicBezTo>
                    <a:cubicBezTo>
                      <a:pt x="77" y="92"/>
                      <a:pt x="78" y="92"/>
                      <a:pt x="77" y="92"/>
                    </a:cubicBezTo>
                    <a:cubicBezTo>
                      <a:pt x="75" y="92"/>
                      <a:pt x="75" y="91"/>
                      <a:pt x="74" y="91"/>
                    </a:cubicBezTo>
                    <a:cubicBezTo>
                      <a:pt x="74" y="91"/>
                      <a:pt x="73" y="90"/>
                      <a:pt x="73" y="90"/>
                    </a:cubicBezTo>
                    <a:cubicBezTo>
                      <a:pt x="72" y="90"/>
                      <a:pt x="71" y="90"/>
                      <a:pt x="71" y="90"/>
                    </a:cubicBezTo>
                    <a:cubicBezTo>
                      <a:pt x="71" y="90"/>
                      <a:pt x="70" y="90"/>
                      <a:pt x="67" y="90"/>
                    </a:cubicBezTo>
                    <a:cubicBezTo>
                      <a:pt x="65" y="91"/>
                      <a:pt x="65" y="90"/>
                      <a:pt x="65" y="90"/>
                    </a:cubicBezTo>
                    <a:cubicBezTo>
                      <a:pt x="65" y="90"/>
                      <a:pt x="65" y="90"/>
                      <a:pt x="64" y="90"/>
                    </a:cubicBezTo>
                    <a:cubicBezTo>
                      <a:pt x="64" y="91"/>
                      <a:pt x="63" y="91"/>
                      <a:pt x="63" y="91"/>
                    </a:cubicBezTo>
                    <a:cubicBezTo>
                      <a:pt x="64" y="92"/>
                      <a:pt x="64" y="92"/>
                      <a:pt x="64" y="92"/>
                    </a:cubicBezTo>
                    <a:cubicBezTo>
                      <a:pt x="64" y="92"/>
                      <a:pt x="64" y="93"/>
                      <a:pt x="64" y="94"/>
                    </a:cubicBezTo>
                    <a:cubicBezTo>
                      <a:pt x="64" y="94"/>
                      <a:pt x="64" y="94"/>
                      <a:pt x="63" y="94"/>
                    </a:cubicBezTo>
                    <a:cubicBezTo>
                      <a:pt x="63" y="94"/>
                      <a:pt x="62" y="94"/>
                      <a:pt x="62" y="93"/>
                    </a:cubicBezTo>
                    <a:cubicBezTo>
                      <a:pt x="61" y="93"/>
                      <a:pt x="61" y="93"/>
                      <a:pt x="60" y="93"/>
                    </a:cubicBezTo>
                    <a:cubicBezTo>
                      <a:pt x="60" y="93"/>
                      <a:pt x="60" y="92"/>
                      <a:pt x="59" y="92"/>
                    </a:cubicBezTo>
                    <a:cubicBezTo>
                      <a:pt x="58" y="91"/>
                      <a:pt x="58" y="92"/>
                      <a:pt x="58" y="92"/>
                    </a:cubicBezTo>
                    <a:cubicBezTo>
                      <a:pt x="58" y="93"/>
                      <a:pt x="59" y="94"/>
                      <a:pt x="60" y="95"/>
                    </a:cubicBezTo>
                    <a:cubicBezTo>
                      <a:pt x="60" y="96"/>
                      <a:pt x="60" y="95"/>
                      <a:pt x="59" y="96"/>
                    </a:cubicBezTo>
                    <a:cubicBezTo>
                      <a:pt x="58" y="97"/>
                      <a:pt x="58" y="97"/>
                      <a:pt x="58" y="97"/>
                    </a:cubicBezTo>
                    <a:cubicBezTo>
                      <a:pt x="57" y="97"/>
                      <a:pt x="57" y="97"/>
                      <a:pt x="57" y="97"/>
                    </a:cubicBezTo>
                    <a:cubicBezTo>
                      <a:pt x="57" y="98"/>
                      <a:pt x="57" y="98"/>
                      <a:pt x="57" y="98"/>
                    </a:cubicBezTo>
                    <a:cubicBezTo>
                      <a:pt x="57" y="98"/>
                      <a:pt x="57" y="98"/>
                      <a:pt x="57" y="98"/>
                    </a:cubicBezTo>
                    <a:cubicBezTo>
                      <a:pt x="57" y="98"/>
                      <a:pt x="57" y="98"/>
                      <a:pt x="57" y="98"/>
                    </a:cubicBezTo>
                    <a:cubicBezTo>
                      <a:pt x="55" y="99"/>
                      <a:pt x="55" y="99"/>
                      <a:pt x="55" y="99"/>
                    </a:cubicBezTo>
                    <a:cubicBezTo>
                      <a:pt x="54" y="99"/>
                      <a:pt x="57" y="99"/>
                      <a:pt x="57" y="100"/>
                    </a:cubicBezTo>
                    <a:cubicBezTo>
                      <a:pt x="57" y="100"/>
                      <a:pt x="57" y="100"/>
                      <a:pt x="57" y="100"/>
                    </a:cubicBezTo>
                    <a:cubicBezTo>
                      <a:pt x="57" y="100"/>
                      <a:pt x="58" y="100"/>
                      <a:pt x="58" y="100"/>
                    </a:cubicBezTo>
                    <a:cubicBezTo>
                      <a:pt x="58" y="100"/>
                      <a:pt x="58" y="100"/>
                      <a:pt x="58" y="100"/>
                    </a:cubicBezTo>
                    <a:cubicBezTo>
                      <a:pt x="58" y="100"/>
                      <a:pt x="58" y="100"/>
                      <a:pt x="58" y="100"/>
                    </a:cubicBezTo>
                    <a:cubicBezTo>
                      <a:pt x="59" y="100"/>
                      <a:pt x="58" y="100"/>
                      <a:pt x="61" y="101"/>
                    </a:cubicBezTo>
                    <a:cubicBezTo>
                      <a:pt x="63" y="101"/>
                      <a:pt x="60" y="101"/>
                      <a:pt x="59" y="101"/>
                    </a:cubicBezTo>
                    <a:cubicBezTo>
                      <a:pt x="58" y="102"/>
                      <a:pt x="58" y="102"/>
                      <a:pt x="58" y="102"/>
                    </a:cubicBezTo>
                    <a:cubicBezTo>
                      <a:pt x="58" y="102"/>
                      <a:pt x="60" y="102"/>
                      <a:pt x="62" y="103"/>
                    </a:cubicBezTo>
                    <a:cubicBezTo>
                      <a:pt x="64" y="104"/>
                      <a:pt x="64" y="103"/>
                      <a:pt x="64" y="103"/>
                    </a:cubicBezTo>
                    <a:cubicBezTo>
                      <a:pt x="64" y="103"/>
                      <a:pt x="65" y="103"/>
                      <a:pt x="68" y="102"/>
                    </a:cubicBezTo>
                    <a:cubicBezTo>
                      <a:pt x="71" y="101"/>
                      <a:pt x="71" y="101"/>
                      <a:pt x="71" y="101"/>
                    </a:cubicBezTo>
                    <a:cubicBezTo>
                      <a:pt x="73" y="99"/>
                      <a:pt x="72" y="100"/>
                      <a:pt x="72" y="100"/>
                    </a:cubicBezTo>
                    <a:cubicBezTo>
                      <a:pt x="75" y="99"/>
                      <a:pt x="75" y="99"/>
                      <a:pt x="75" y="99"/>
                    </a:cubicBezTo>
                    <a:cubicBezTo>
                      <a:pt x="77" y="98"/>
                      <a:pt x="76" y="99"/>
                      <a:pt x="76" y="99"/>
                    </a:cubicBezTo>
                    <a:cubicBezTo>
                      <a:pt x="76" y="99"/>
                      <a:pt x="76" y="99"/>
                      <a:pt x="76" y="99"/>
                    </a:cubicBezTo>
                    <a:cubicBezTo>
                      <a:pt x="77" y="98"/>
                      <a:pt x="76" y="99"/>
                      <a:pt x="76" y="98"/>
                    </a:cubicBezTo>
                    <a:cubicBezTo>
                      <a:pt x="76" y="98"/>
                      <a:pt x="76" y="98"/>
                      <a:pt x="76" y="98"/>
                    </a:cubicBezTo>
                    <a:cubicBezTo>
                      <a:pt x="75" y="98"/>
                      <a:pt x="75" y="98"/>
                      <a:pt x="74" y="98"/>
                    </a:cubicBezTo>
                    <a:cubicBezTo>
                      <a:pt x="73" y="97"/>
                      <a:pt x="74" y="98"/>
                      <a:pt x="73" y="97"/>
                    </a:cubicBezTo>
                    <a:cubicBezTo>
                      <a:pt x="73" y="96"/>
                      <a:pt x="73" y="96"/>
                      <a:pt x="73" y="97"/>
                    </a:cubicBezTo>
                    <a:cubicBezTo>
                      <a:pt x="73" y="97"/>
                      <a:pt x="73" y="97"/>
                      <a:pt x="73" y="97"/>
                    </a:cubicBezTo>
                    <a:cubicBezTo>
                      <a:pt x="73" y="97"/>
                      <a:pt x="72" y="97"/>
                      <a:pt x="71" y="97"/>
                    </a:cubicBezTo>
                    <a:cubicBezTo>
                      <a:pt x="70" y="96"/>
                      <a:pt x="69" y="94"/>
                      <a:pt x="69" y="94"/>
                    </a:cubicBezTo>
                    <a:cubicBezTo>
                      <a:pt x="69" y="94"/>
                      <a:pt x="69" y="94"/>
                      <a:pt x="69" y="94"/>
                    </a:cubicBezTo>
                    <a:cubicBezTo>
                      <a:pt x="70" y="94"/>
                      <a:pt x="71" y="95"/>
                      <a:pt x="71" y="95"/>
                    </a:cubicBezTo>
                    <a:cubicBezTo>
                      <a:pt x="71" y="95"/>
                      <a:pt x="73" y="95"/>
                      <a:pt x="73" y="95"/>
                    </a:cubicBezTo>
                    <a:cubicBezTo>
                      <a:pt x="76" y="96"/>
                      <a:pt x="76" y="96"/>
                      <a:pt x="76" y="96"/>
                    </a:cubicBezTo>
                    <a:cubicBezTo>
                      <a:pt x="76" y="96"/>
                      <a:pt x="78" y="95"/>
                      <a:pt x="78" y="95"/>
                    </a:cubicBezTo>
                    <a:cubicBezTo>
                      <a:pt x="79" y="95"/>
                      <a:pt x="80" y="97"/>
                      <a:pt x="80" y="97"/>
                    </a:cubicBezTo>
                    <a:cubicBezTo>
                      <a:pt x="79" y="98"/>
                      <a:pt x="79" y="98"/>
                      <a:pt x="79" y="98"/>
                    </a:cubicBezTo>
                    <a:cubicBezTo>
                      <a:pt x="80" y="99"/>
                      <a:pt x="80" y="99"/>
                      <a:pt x="80" y="99"/>
                    </a:cubicBezTo>
                    <a:cubicBezTo>
                      <a:pt x="80" y="99"/>
                      <a:pt x="81" y="99"/>
                      <a:pt x="81" y="99"/>
                    </a:cubicBezTo>
                    <a:cubicBezTo>
                      <a:pt x="81" y="100"/>
                      <a:pt x="81" y="101"/>
                      <a:pt x="80" y="101"/>
                    </a:cubicBezTo>
                    <a:cubicBezTo>
                      <a:pt x="80" y="102"/>
                      <a:pt x="77" y="103"/>
                      <a:pt x="76" y="104"/>
                    </a:cubicBezTo>
                    <a:cubicBezTo>
                      <a:pt x="75" y="105"/>
                      <a:pt x="75" y="106"/>
                      <a:pt x="74" y="107"/>
                    </a:cubicBezTo>
                    <a:cubicBezTo>
                      <a:pt x="73" y="109"/>
                      <a:pt x="72" y="108"/>
                      <a:pt x="72" y="109"/>
                    </a:cubicBezTo>
                    <a:cubicBezTo>
                      <a:pt x="71" y="109"/>
                      <a:pt x="71" y="108"/>
                      <a:pt x="71" y="108"/>
                    </a:cubicBezTo>
                    <a:cubicBezTo>
                      <a:pt x="70" y="109"/>
                      <a:pt x="70" y="109"/>
                      <a:pt x="70" y="109"/>
                    </a:cubicBezTo>
                    <a:cubicBezTo>
                      <a:pt x="70" y="109"/>
                      <a:pt x="70" y="109"/>
                      <a:pt x="69" y="109"/>
                    </a:cubicBezTo>
                    <a:cubicBezTo>
                      <a:pt x="68" y="109"/>
                      <a:pt x="68" y="109"/>
                      <a:pt x="68" y="109"/>
                    </a:cubicBezTo>
                    <a:cubicBezTo>
                      <a:pt x="65" y="109"/>
                      <a:pt x="65" y="109"/>
                      <a:pt x="65" y="109"/>
                    </a:cubicBezTo>
                    <a:cubicBezTo>
                      <a:pt x="63" y="110"/>
                      <a:pt x="63" y="110"/>
                      <a:pt x="63" y="110"/>
                    </a:cubicBezTo>
                    <a:cubicBezTo>
                      <a:pt x="61" y="111"/>
                      <a:pt x="61" y="111"/>
                      <a:pt x="61" y="111"/>
                    </a:cubicBezTo>
                    <a:cubicBezTo>
                      <a:pt x="61" y="111"/>
                      <a:pt x="61" y="111"/>
                      <a:pt x="61" y="111"/>
                    </a:cubicBezTo>
                    <a:cubicBezTo>
                      <a:pt x="61" y="111"/>
                      <a:pt x="61" y="112"/>
                      <a:pt x="59" y="112"/>
                    </a:cubicBezTo>
                    <a:cubicBezTo>
                      <a:pt x="58" y="112"/>
                      <a:pt x="59" y="112"/>
                      <a:pt x="58" y="112"/>
                    </a:cubicBezTo>
                    <a:cubicBezTo>
                      <a:pt x="57" y="113"/>
                      <a:pt x="58" y="112"/>
                      <a:pt x="58" y="114"/>
                    </a:cubicBezTo>
                    <a:cubicBezTo>
                      <a:pt x="57" y="114"/>
                      <a:pt x="57" y="114"/>
                      <a:pt x="57" y="114"/>
                    </a:cubicBezTo>
                    <a:cubicBezTo>
                      <a:pt x="57" y="115"/>
                      <a:pt x="57" y="114"/>
                      <a:pt x="56" y="115"/>
                    </a:cubicBezTo>
                    <a:cubicBezTo>
                      <a:pt x="55" y="115"/>
                      <a:pt x="55" y="116"/>
                      <a:pt x="54" y="117"/>
                    </a:cubicBezTo>
                    <a:cubicBezTo>
                      <a:pt x="53" y="118"/>
                      <a:pt x="53" y="119"/>
                      <a:pt x="53" y="119"/>
                    </a:cubicBezTo>
                    <a:cubicBezTo>
                      <a:pt x="51" y="120"/>
                      <a:pt x="51" y="120"/>
                      <a:pt x="51" y="120"/>
                    </a:cubicBezTo>
                    <a:cubicBezTo>
                      <a:pt x="50" y="120"/>
                      <a:pt x="50" y="120"/>
                      <a:pt x="50" y="120"/>
                    </a:cubicBezTo>
                    <a:cubicBezTo>
                      <a:pt x="50" y="120"/>
                      <a:pt x="53" y="122"/>
                      <a:pt x="54" y="122"/>
                    </a:cubicBezTo>
                    <a:cubicBezTo>
                      <a:pt x="54" y="122"/>
                      <a:pt x="54" y="122"/>
                      <a:pt x="53" y="123"/>
                    </a:cubicBezTo>
                    <a:cubicBezTo>
                      <a:pt x="53" y="124"/>
                      <a:pt x="53" y="123"/>
                      <a:pt x="53" y="123"/>
                    </a:cubicBezTo>
                    <a:cubicBezTo>
                      <a:pt x="52" y="124"/>
                      <a:pt x="52" y="124"/>
                      <a:pt x="52" y="124"/>
                    </a:cubicBezTo>
                    <a:cubicBezTo>
                      <a:pt x="51" y="125"/>
                      <a:pt x="51" y="125"/>
                      <a:pt x="51" y="125"/>
                    </a:cubicBezTo>
                    <a:cubicBezTo>
                      <a:pt x="51" y="126"/>
                      <a:pt x="50" y="126"/>
                      <a:pt x="49" y="126"/>
                    </a:cubicBezTo>
                    <a:cubicBezTo>
                      <a:pt x="49" y="127"/>
                      <a:pt x="49" y="127"/>
                      <a:pt x="49" y="127"/>
                    </a:cubicBezTo>
                    <a:cubicBezTo>
                      <a:pt x="49" y="127"/>
                      <a:pt x="49" y="127"/>
                      <a:pt x="49" y="127"/>
                    </a:cubicBezTo>
                    <a:cubicBezTo>
                      <a:pt x="49" y="127"/>
                      <a:pt x="49" y="128"/>
                      <a:pt x="49" y="128"/>
                    </a:cubicBezTo>
                    <a:cubicBezTo>
                      <a:pt x="49" y="129"/>
                      <a:pt x="49" y="129"/>
                      <a:pt x="49" y="129"/>
                    </a:cubicBezTo>
                    <a:cubicBezTo>
                      <a:pt x="49" y="130"/>
                      <a:pt x="49" y="130"/>
                      <a:pt x="49" y="130"/>
                    </a:cubicBezTo>
                    <a:cubicBezTo>
                      <a:pt x="50" y="131"/>
                      <a:pt x="50" y="131"/>
                      <a:pt x="50" y="131"/>
                    </a:cubicBezTo>
                    <a:cubicBezTo>
                      <a:pt x="49" y="131"/>
                      <a:pt x="49" y="131"/>
                      <a:pt x="49" y="131"/>
                    </a:cubicBezTo>
                    <a:cubicBezTo>
                      <a:pt x="48" y="131"/>
                      <a:pt x="48" y="131"/>
                      <a:pt x="48" y="131"/>
                    </a:cubicBezTo>
                    <a:cubicBezTo>
                      <a:pt x="48" y="131"/>
                      <a:pt x="49" y="131"/>
                      <a:pt x="50" y="133"/>
                    </a:cubicBezTo>
                    <a:cubicBezTo>
                      <a:pt x="50" y="134"/>
                      <a:pt x="50" y="133"/>
                      <a:pt x="50" y="133"/>
                    </a:cubicBezTo>
                    <a:cubicBezTo>
                      <a:pt x="50" y="133"/>
                      <a:pt x="50" y="133"/>
                      <a:pt x="50" y="133"/>
                    </a:cubicBezTo>
                    <a:cubicBezTo>
                      <a:pt x="50" y="133"/>
                      <a:pt x="50" y="133"/>
                      <a:pt x="51" y="133"/>
                    </a:cubicBezTo>
                    <a:cubicBezTo>
                      <a:pt x="51" y="133"/>
                      <a:pt x="51" y="133"/>
                      <a:pt x="52" y="133"/>
                    </a:cubicBezTo>
                    <a:cubicBezTo>
                      <a:pt x="52" y="134"/>
                      <a:pt x="52" y="134"/>
                      <a:pt x="52" y="134"/>
                    </a:cubicBezTo>
                    <a:cubicBezTo>
                      <a:pt x="52" y="135"/>
                      <a:pt x="52" y="135"/>
                      <a:pt x="52" y="135"/>
                    </a:cubicBezTo>
                    <a:cubicBezTo>
                      <a:pt x="52" y="135"/>
                      <a:pt x="53" y="135"/>
                      <a:pt x="60" y="132"/>
                    </a:cubicBezTo>
                    <a:cubicBezTo>
                      <a:pt x="67" y="130"/>
                      <a:pt x="60" y="132"/>
                      <a:pt x="60" y="133"/>
                    </a:cubicBezTo>
                    <a:cubicBezTo>
                      <a:pt x="60" y="133"/>
                      <a:pt x="57" y="133"/>
                      <a:pt x="56" y="135"/>
                    </a:cubicBezTo>
                    <a:cubicBezTo>
                      <a:pt x="55" y="136"/>
                      <a:pt x="54" y="136"/>
                      <a:pt x="54" y="136"/>
                    </a:cubicBezTo>
                    <a:cubicBezTo>
                      <a:pt x="53" y="136"/>
                      <a:pt x="53" y="136"/>
                      <a:pt x="52" y="136"/>
                    </a:cubicBezTo>
                    <a:cubicBezTo>
                      <a:pt x="51" y="137"/>
                      <a:pt x="53" y="138"/>
                      <a:pt x="53" y="139"/>
                    </a:cubicBezTo>
                    <a:cubicBezTo>
                      <a:pt x="53" y="139"/>
                      <a:pt x="53" y="139"/>
                      <a:pt x="52" y="139"/>
                    </a:cubicBezTo>
                    <a:cubicBezTo>
                      <a:pt x="51" y="140"/>
                      <a:pt x="52" y="140"/>
                      <a:pt x="52" y="141"/>
                    </a:cubicBezTo>
                    <a:cubicBezTo>
                      <a:pt x="52" y="141"/>
                      <a:pt x="52" y="143"/>
                      <a:pt x="52" y="143"/>
                    </a:cubicBezTo>
                    <a:cubicBezTo>
                      <a:pt x="53" y="143"/>
                      <a:pt x="53" y="143"/>
                      <a:pt x="53" y="143"/>
                    </a:cubicBezTo>
                    <a:cubicBezTo>
                      <a:pt x="54" y="142"/>
                      <a:pt x="54" y="142"/>
                      <a:pt x="54" y="142"/>
                    </a:cubicBezTo>
                    <a:cubicBezTo>
                      <a:pt x="55" y="142"/>
                      <a:pt x="55" y="142"/>
                      <a:pt x="55" y="142"/>
                    </a:cubicBezTo>
                    <a:cubicBezTo>
                      <a:pt x="56" y="141"/>
                      <a:pt x="56" y="141"/>
                      <a:pt x="56" y="141"/>
                    </a:cubicBezTo>
                    <a:cubicBezTo>
                      <a:pt x="58" y="142"/>
                      <a:pt x="58" y="142"/>
                      <a:pt x="58" y="142"/>
                    </a:cubicBezTo>
                    <a:cubicBezTo>
                      <a:pt x="60" y="142"/>
                      <a:pt x="59" y="142"/>
                      <a:pt x="59" y="142"/>
                    </a:cubicBezTo>
                    <a:cubicBezTo>
                      <a:pt x="58" y="143"/>
                      <a:pt x="58" y="143"/>
                      <a:pt x="58" y="143"/>
                    </a:cubicBezTo>
                    <a:cubicBezTo>
                      <a:pt x="57" y="143"/>
                      <a:pt x="57" y="143"/>
                      <a:pt x="57" y="143"/>
                    </a:cubicBezTo>
                    <a:cubicBezTo>
                      <a:pt x="56" y="144"/>
                      <a:pt x="57" y="143"/>
                      <a:pt x="56" y="145"/>
                    </a:cubicBezTo>
                    <a:cubicBezTo>
                      <a:pt x="56" y="146"/>
                      <a:pt x="54" y="146"/>
                      <a:pt x="53" y="147"/>
                    </a:cubicBezTo>
                    <a:cubicBezTo>
                      <a:pt x="51" y="147"/>
                      <a:pt x="55" y="147"/>
                      <a:pt x="55" y="147"/>
                    </a:cubicBezTo>
                    <a:cubicBezTo>
                      <a:pt x="52" y="148"/>
                      <a:pt x="52" y="148"/>
                      <a:pt x="52" y="148"/>
                    </a:cubicBezTo>
                    <a:cubicBezTo>
                      <a:pt x="52" y="148"/>
                      <a:pt x="52" y="150"/>
                      <a:pt x="52" y="150"/>
                    </a:cubicBezTo>
                    <a:cubicBezTo>
                      <a:pt x="52" y="151"/>
                      <a:pt x="53" y="151"/>
                      <a:pt x="53" y="151"/>
                    </a:cubicBezTo>
                    <a:cubicBezTo>
                      <a:pt x="53" y="151"/>
                      <a:pt x="53" y="152"/>
                      <a:pt x="53" y="153"/>
                    </a:cubicBezTo>
                    <a:cubicBezTo>
                      <a:pt x="53" y="154"/>
                      <a:pt x="53" y="153"/>
                      <a:pt x="53" y="154"/>
                    </a:cubicBezTo>
                    <a:cubicBezTo>
                      <a:pt x="53" y="154"/>
                      <a:pt x="55" y="154"/>
                      <a:pt x="56" y="155"/>
                    </a:cubicBezTo>
                    <a:cubicBezTo>
                      <a:pt x="58" y="156"/>
                      <a:pt x="56" y="156"/>
                      <a:pt x="56" y="157"/>
                    </a:cubicBezTo>
                    <a:cubicBezTo>
                      <a:pt x="55" y="159"/>
                      <a:pt x="56" y="158"/>
                      <a:pt x="56" y="159"/>
                    </a:cubicBezTo>
                    <a:cubicBezTo>
                      <a:pt x="56" y="159"/>
                      <a:pt x="55" y="160"/>
                      <a:pt x="54" y="160"/>
                    </a:cubicBezTo>
                    <a:cubicBezTo>
                      <a:pt x="54" y="161"/>
                      <a:pt x="54" y="160"/>
                      <a:pt x="54" y="161"/>
                    </a:cubicBezTo>
                    <a:cubicBezTo>
                      <a:pt x="54" y="161"/>
                      <a:pt x="55" y="161"/>
                      <a:pt x="58" y="161"/>
                    </a:cubicBezTo>
                    <a:cubicBezTo>
                      <a:pt x="61" y="161"/>
                      <a:pt x="57" y="162"/>
                      <a:pt x="57" y="162"/>
                    </a:cubicBezTo>
                    <a:cubicBezTo>
                      <a:pt x="58" y="163"/>
                      <a:pt x="58" y="163"/>
                      <a:pt x="58" y="163"/>
                    </a:cubicBezTo>
                    <a:cubicBezTo>
                      <a:pt x="58" y="164"/>
                      <a:pt x="58" y="164"/>
                      <a:pt x="58" y="164"/>
                    </a:cubicBezTo>
                    <a:cubicBezTo>
                      <a:pt x="57" y="165"/>
                      <a:pt x="57" y="165"/>
                      <a:pt x="57" y="165"/>
                    </a:cubicBezTo>
                    <a:cubicBezTo>
                      <a:pt x="57" y="165"/>
                      <a:pt x="57" y="165"/>
                      <a:pt x="57" y="165"/>
                    </a:cubicBezTo>
                    <a:cubicBezTo>
                      <a:pt x="56" y="166"/>
                      <a:pt x="60" y="166"/>
                      <a:pt x="60" y="166"/>
                    </a:cubicBezTo>
                    <a:cubicBezTo>
                      <a:pt x="59" y="167"/>
                      <a:pt x="59" y="167"/>
                      <a:pt x="59" y="167"/>
                    </a:cubicBezTo>
                    <a:cubicBezTo>
                      <a:pt x="62" y="168"/>
                      <a:pt x="62" y="168"/>
                      <a:pt x="62" y="168"/>
                    </a:cubicBezTo>
                    <a:cubicBezTo>
                      <a:pt x="62" y="168"/>
                      <a:pt x="61" y="168"/>
                      <a:pt x="60" y="168"/>
                    </a:cubicBezTo>
                    <a:cubicBezTo>
                      <a:pt x="58" y="169"/>
                      <a:pt x="60" y="170"/>
                      <a:pt x="60" y="170"/>
                    </a:cubicBezTo>
                    <a:cubicBezTo>
                      <a:pt x="60" y="170"/>
                      <a:pt x="60" y="170"/>
                      <a:pt x="60" y="170"/>
                    </a:cubicBezTo>
                    <a:cubicBezTo>
                      <a:pt x="61" y="170"/>
                      <a:pt x="61" y="170"/>
                      <a:pt x="61" y="170"/>
                    </a:cubicBezTo>
                    <a:cubicBezTo>
                      <a:pt x="61" y="170"/>
                      <a:pt x="62" y="170"/>
                      <a:pt x="63" y="170"/>
                    </a:cubicBezTo>
                    <a:cubicBezTo>
                      <a:pt x="64" y="170"/>
                      <a:pt x="63" y="170"/>
                      <a:pt x="62" y="171"/>
                    </a:cubicBezTo>
                    <a:cubicBezTo>
                      <a:pt x="61" y="172"/>
                      <a:pt x="61" y="172"/>
                      <a:pt x="61" y="172"/>
                    </a:cubicBezTo>
                    <a:cubicBezTo>
                      <a:pt x="62" y="172"/>
                      <a:pt x="62" y="172"/>
                      <a:pt x="62" y="172"/>
                    </a:cubicBezTo>
                    <a:cubicBezTo>
                      <a:pt x="63" y="172"/>
                      <a:pt x="62" y="172"/>
                      <a:pt x="62" y="172"/>
                    </a:cubicBezTo>
                    <a:cubicBezTo>
                      <a:pt x="62" y="172"/>
                      <a:pt x="62" y="173"/>
                      <a:pt x="62" y="173"/>
                    </a:cubicBezTo>
                    <a:cubicBezTo>
                      <a:pt x="61" y="174"/>
                      <a:pt x="62" y="174"/>
                      <a:pt x="62" y="174"/>
                    </a:cubicBezTo>
                    <a:cubicBezTo>
                      <a:pt x="62" y="175"/>
                      <a:pt x="62" y="175"/>
                      <a:pt x="62" y="175"/>
                    </a:cubicBezTo>
                    <a:cubicBezTo>
                      <a:pt x="62" y="175"/>
                      <a:pt x="63" y="176"/>
                      <a:pt x="64" y="175"/>
                    </a:cubicBezTo>
                    <a:cubicBezTo>
                      <a:pt x="64" y="175"/>
                      <a:pt x="66" y="175"/>
                      <a:pt x="66" y="175"/>
                    </a:cubicBezTo>
                    <a:cubicBezTo>
                      <a:pt x="66" y="175"/>
                      <a:pt x="67" y="175"/>
                      <a:pt x="67" y="175"/>
                    </a:cubicBezTo>
                    <a:cubicBezTo>
                      <a:pt x="68" y="175"/>
                      <a:pt x="67" y="174"/>
                      <a:pt x="67" y="174"/>
                    </a:cubicBezTo>
                    <a:cubicBezTo>
                      <a:pt x="67" y="174"/>
                      <a:pt x="69" y="174"/>
                      <a:pt x="70" y="175"/>
                    </a:cubicBezTo>
                    <a:cubicBezTo>
                      <a:pt x="71" y="175"/>
                      <a:pt x="71" y="175"/>
                      <a:pt x="71" y="175"/>
                    </a:cubicBezTo>
                    <a:cubicBezTo>
                      <a:pt x="71" y="175"/>
                      <a:pt x="71" y="175"/>
                      <a:pt x="71" y="175"/>
                    </a:cubicBezTo>
                    <a:cubicBezTo>
                      <a:pt x="71" y="175"/>
                      <a:pt x="73" y="175"/>
                      <a:pt x="73" y="175"/>
                    </a:cubicBezTo>
                    <a:cubicBezTo>
                      <a:pt x="74" y="175"/>
                      <a:pt x="74" y="175"/>
                      <a:pt x="74" y="175"/>
                    </a:cubicBezTo>
                    <a:cubicBezTo>
                      <a:pt x="74" y="175"/>
                      <a:pt x="74" y="175"/>
                      <a:pt x="74" y="175"/>
                    </a:cubicBezTo>
                    <a:cubicBezTo>
                      <a:pt x="74" y="175"/>
                      <a:pt x="74" y="175"/>
                      <a:pt x="75" y="175"/>
                    </a:cubicBezTo>
                    <a:cubicBezTo>
                      <a:pt x="76" y="174"/>
                      <a:pt x="75" y="174"/>
                      <a:pt x="76" y="175"/>
                    </a:cubicBezTo>
                    <a:cubicBezTo>
                      <a:pt x="78" y="176"/>
                      <a:pt x="76" y="175"/>
                      <a:pt x="77" y="176"/>
                    </a:cubicBezTo>
                    <a:cubicBezTo>
                      <a:pt x="77" y="176"/>
                      <a:pt x="77" y="176"/>
                      <a:pt x="77" y="176"/>
                    </a:cubicBezTo>
                    <a:cubicBezTo>
                      <a:pt x="78" y="176"/>
                      <a:pt x="78" y="176"/>
                      <a:pt x="78" y="176"/>
                    </a:cubicBezTo>
                    <a:cubicBezTo>
                      <a:pt x="79" y="176"/>
                      <a:pt x="78" y="176"/>
                      <a:pt x="78" y="176"/>
                    </a:cubicBezTo>
                    <a:cubicBezTo>
                      <a:pt x="79" y="175"/>
                      <a:pt x="79" y="175"/>
                      <a:pt x="79" y="175"/>
                    </a:cubicBezTo>
                    <a:cubicBezTo>
                      <a:pt x="79" y="177"/>
                      <a:pt x="79" y="177"/>
                      <a:pt x="79" y="177"/>
                    </a:cubicBezTo>
                    <a:cubicBezTo>
                      <a:pt x="80" y="178"/>
                      <a:pt x="80" y="178"/>
                      <a:pt x="80" y="178"/>
                    </a:cubicBezTo>
                    <a:cubicBezTo>
                      <a:pt x="81" y="180"/>
                      <a:pt x="80" y="179"/>
                      <a:pt x="80" y="179"/>
                    </a:cubicBezTo>
                    <a:cubicBezTo>
                      <a:pt x="81" y="179"/>
                      <a:pt x="81" y="179"/>
                      <a:pt x="81" y="179"/>
                    </a:cubicBezTo>
                    <a:cubicBezTo>
                      <a:pt x="82" y="179"/>
                      <a:pt x="82" y="179"/>
                      <a:pt x="82" y="180"/>
                    </a:cubicBezTo>
                    <a:cubicBezTo>
                      <a:pt x="82" y="180"/>
                      <a:pt x="82" y="180"/>
                      <a:pt x="82" y="180"/>
                    </a:cubicBezTo>
                    <a:cubicBezTo>
                      <a:pt x="82" y="180"/>
                      <a:pt x="82" y="181"/>
                      <a:pt x="83" y="182"/>
                    </a:cubicBezTo>
                    <a:cubicBezTo>
                      <a:pt x="83" y="182"/>
                      <a:pt x="83" y="182"/>
                      <a:pt x="84" y="182"/>
                    </a:cubicBezTo>
                    <a:cubicBezTo>
                      <a:pt x="84" y="182"/>
                      <a:pt x="84" y="182"/>
                      <a:pt x="84" y="182"/>
                    </a:cubicBezTo>
                    <a:cubicBezTo>
                      <a:pt x="85" y="182"/>
                      <a:pt x="85" y="183"/>
                      <a:pt x="86" y="183"/>
                    </a:cubicBezTo>
                    <a:cubicBezTo>
                      <a:pt x="86" y="183"/>
                      <a:pt x="87" y="184"/>
                      <a:pt x="88" y="183"/>
                    </a:cubicBezTo>
                    <a:cubicBezTo>
                      <a:pt x="90" y="183"/>
                      <a:pt x="89" y="183"/>
                      <a:pt x="89" y="182"/>
                    </a:cubicBezTo>
                    <a:cubicBezTo>
                      <a:pt x="89" y="181"/>
                      <a:pt x="89" y="182"/>
                      <a:pt x="90" y="181"/>
                    </a:cubicBezTo>
                    <a:cubicBezTo>
                      <a:pt x="90" y="181"/>
                      <a:pt x="91" y="182"/>
                      <a:pt x="92" y="182"/>
                    </a:cubicBezTo>
                    <a:cubicBezTo>
                      <a:pt x="93" y="181"/>
                      <a:pt x="93" y="181"/>
                      <a:pt x="93" y="181"/>
                    </a:cubicBezTo>
                    <a:cubicBezTo>
                      <a:pt x="93" y="181"/>
                      <a:pt x="94" y="181"/>
                      <a:pt x="94" y="180"/>
                    </a:cubicBezTo>
                    <a:cubicBezTo>
                      <a:pt x="95" y="180"/>
                      <a:pt x="95" y="180"/>
                      <a:pt x="95" y="180"/>
                    </a:cubicBezTo>
                    <a:cubicBezTo>
                      <a:pt x="94" y="179"/>
                      <a:pt x="94" y="179"/>
                      <a:pt x="94" y="179"/>
                    </a:cubicBezTo>
                    <a:cubicBezTo>
                      <a:pt x="95" y="178"/>
                      <a:pt x="95" y="178"/>
                      <a:pt x="95" y="178"/>
                    </a:cubicBezTo>
                    <a:cubicBezTo>
                      <a:pt x="96" y="177"/>
                      <a:pt x="96" y="177"/>
                      <a:pt x="96" y="177"/>
                    </a:cubicBezTo>
                    <a:cubicBezTo>
                      <a:pt x="95" y="177"/>
                      <a:pt x="95" y="177"/>
                      <a:pt x="95" y="177"/>
                    </a:cubicBezTo>
                    <a:cubicBezTo>
                      <a:pt x="95" y="176"/>
                      <a:pt x="95" y="176"/>
                      <a:pt x="95" y="176"/>
                    </a:cubicBezTo>
                    <a:cubicBezTo>
                      <a:pt x="95" y="176"/>
                      <a:pt x="96" y="177"/>
                      <a:pt x="97" y="176"/>
                    </a:cubicBezTo>
                    <a:cubicBezTo>
                      <a:pt x="97" y="176"/>
                      <a:pt x="97" y="176"/>
                      <a:pt x="97" y="176"/>
                    </a:cubicBezTo>
                    <a:cubicBezTo>
                      <a:pt x="96" y="175"/>
                      <a:pt x="96" y="175"/>
                      <a:pt x="96" y="175"/>
                    </a:cubicBezTo>
                    <a:cubicBezTo>
                      <a:pt x="96" y="175"/>
                      <a:pt x="96" y="175"/>
                      <a:pt x="96" y="175"/>
                    </a:cubicBezTo>
                    <a:cubicBezTo>
                      <a:pt x="97" y="174"/>
                      <a:pt x="97" y="174"/>
                      <a:pt x="97" y="174"/>
                    </a:cubicBezTo>
                    <a:cubicBezTo>
                      <a:pt x="97" y="174"/>
                      <a:pt x="98" y="174"/>
                      <a:pt x="98" y="173"/>
                    </a:cubicBezTo>
                    <a:cubicBezTo>
                      <a:pt x="98" y="173"/>
                      <a:pt x="98" y="173"/>
                      <a:pt x="98" y="173"/>
                    </a:cubicBezTo>
                    <a:cubicBezTo>
                      <a:pt x="98" y="173"/>
                      <a:pt x="98" y="173"/>
                      <a:pt x="98" y="173"/>
                    </a:cubicBezTo>
                    <a:cubicBezTo>
                      <a:pt x="97" y="172"/>
                      <a:pt x="98" y="173"/>
                      <a:pt x="99" y="174"/>
                    </a:cubicBezTo>
                    <a:cubicBezTo>
                      <a:pt x="100" y="175"/>
                      <a:pt x="99" y="174"/>
                      <a:pt x="99" y="174"/>
                    </a:cubicBezTo>
                    <a:cubicBezTo>
                      <a:pt x="99" y="173"/>
                      <a:pt x="99" y="173"/>
                      <a:pt x="99" y="173"/>
                    </a:cubicBezTo>
                    <a:cubicBezTo>
                      <a:pt x="99" y="173"/>
                      <a:pt x="99" y="172"/>
                      <a:pt x="99" y="172"/>
                    </a:cubicBezTo>
                    <a:cubicBezTo>
                      <a:pt x="101" y="172"/>
                      <a:pt x="101" y="172"/>
                      <a:pt x="101" y="172"/>
                    </a:cubicBezTo>
                    <a:cubicBezTo>
                      <a:pt x="101" y="171"/>
                      <a:pt x="101" y="171"/>
                      <a:pt x="101" y="171"/>
                    </a:cubicBezTo>
                    <a:cubicBezTo>
                      <a:pt x="101" y="171"/>
                      <a:pt x="101" y="171"/>
                      <a:pt x="101" y="171"/>
                    </a:cubicBezTo>
                    <a:cubicBezTo>
                      <a:pt x="101" y="171"/>
                      <a:pt x="104" y="170"/>
                      <a:pt x="104" y="169"/>
                    </a:cubicBezTo>
                    <a:cubicBezTo>
                      <a:pt x="104" y="168"/>
                      <a:pt x="104" y="168"/>
                      <a:pt x="104" y="168"/>
                    </a:cubicBezTo>
                    <a:cubicBezTo>
                      <a:pt x="105" y="166"/>
                      <a:pt x="105" y="166"/>
                      <a:pt x="105" y="166"/>
                    </a:cubicBezTo>
                    <a:cubicBezTo>
                      <a:pt x="105" y="166"/>
                      <a:pt x="105" y="166"/>
                      <a:pt x="105" y="166"/>
                    </a:cubicBezTo>
                    <a:cubicBezTo>
                      <a:pt x="105" y="165"/>
                      <a:pt x="105" y="165"/>
                      <a:pt x="105" y="165"/>
                    </a:cubicBezTo>
                    <a:cubicBezTo>
                      <a:pt x="107" y="165"/>
                      <a:pt x="107" y="165"/>
                      <a:pt x="107" y="165"/>
                    </a:cubicBezTo>
                    <a:cubicBezTo>
                      <a:pt x="107" y="164"/>
                      <a:pt x="107" y="165"/>
                      <a:pt x="107" y="163"/>
                    </a:cubicBezTo>
                    <a:cubicBezTo>
                      <a:pt x="107" y="162"/>
                      <a:pt x="106" y="162"/>
                      <a:pt x="106" y="162"/>
                    </a:cubicBezTo>
                    <a:cubicBezTo>
                      <a:pt x="106" y="162"/>
                      <a:pt x="106" y="162"/>
                      <a:pt x="106" y="162"/>
                    </a:cubicBezTo>
                    <a:cubicBezTo>
                      <a:pt x="106" y="161"/>
                      <a:pt x="106" y="161"/>
                      <a:pt x="107" y="160"/>
                    </a:cubicBezTo>
                    <a:cubicBezTo>
                      <a:pt x="109" y="160"/>
                      <a:pt x="107" y="160"/>
                      <a:pt x="107" y="160"/>
                    </a:cubicBezTo>
                    <a:cubicBezTo>
                      <a:pt x="107" y="159"/>
                      <a:pt x="107" y="159"/>
                      <a:pt x="107" y="159"/>
                    </a:cubicBezTo>
                    <a:cubicBezTo>
                      <a:pt x="107" y="158"/>
                      <a:pt x="107" y="158"/>
                      <a:pt x="107" y="158"/>
                    </a:cubicBezTo>
                    <a:cubicBezTo>
                      <a:pt x="109" y="158"/>
                      <a:pt x="109" y="158"/>
                      <a:pt x="109" y="158"/>
                    </a:cubicBezTo>
                    <a:cubicBezTo>
                      <a:pt x="108" y="158"/>
                      <a:pt x="108" y="158"/>
                      <a:pt x="108" y="158"/>
                    </a:cubicBezTo>
                    <a:cubicBezTo>
                      <a:pt x="108" y="157"/>
                      <a:pt x="108" y="157"/>
                      <a:pt x="108" y="157"/>
                    </a:cubicBezTo>
                    <a:cubicBezTo>
                      <a:pt x="108" y="157"/>
                      <a:pt x="109" y="157"/>
                      <a:pt x="110" y="157"/>
                    </a:cubicBezTo>
                    <a:cubicBezTo>
                      <a:pt x="110" y="157"/>
                      <a:pt x="109" y="157"/>
                      <a:pt x="108" y="156"/>
                    </a:cubicBezTo>
                    <a:cubicBezTo>
                      <a:pt x="108" y="156"/>
                      <a:pt x="109" y="156"/>
                      <a:pt x="110" y="156"/>
                    </a:cubicBezTo>
                    <a:cubicBezTo>
                      <a:pt x="110" y="156"/>
                      <a:pt x="111" y="156"/>
                      <a:pt x="111" y="156"/>
                    </a:cubicBezTo>
                    <a:cubicBezTo>
                      <a:pt x="112" y="156"/>
                      <a:pt x="111" y="156"/>
                      <a:pt x="110" y="156"/>
                    </a:cubicBezTo>
                    <a:cubicBezTo>
                      <a:pt x="110" y="156"/>
                      <a:pt x="110" y="155"/>
                      <a:pt x="114" y="155"/>
                    </a:cubicBezTo>
                    <a:cubicBezTo>
                      <a:pt x="117" y="156"/>
                      <a:pt x="114" y="155"/>
                      <a:pt x="113" y="154"/>
                    </a:cubicBezTo>
                    <a:cubicBezTo>
                      <a:pt x="112" y="154"/>
                      <a:pt x="112" y="154"/>
                      <a:pt x="112" y="154"/>
                    </a:cubicBezTo>
                    <a:cubicBezTo>
                      <a:pt x="113" y="154"/>
                      <a:pt x="113" y="154"/>
                      <a:pt x="113" y="154"/>
                    </a:cubicBezTo>
                    <a:cubicBezTo>
                      <a:pt x="115" y="154"/>
                      <a:pt x="115" y="154"/>
                      <a:pt x="115" y="154"/>
                    </a:cubicBezTo>
                    <a:cubicBezTo>
                      <a:pt x="115" y="153"/>
                      <a:pt x="115" y="153"/>
                      <a:pt x="115" y="153"/>
                    </a:cubicBezTo>
                    <a:cubicBezTo>
                      <a:pt x="118" y="152"/>
                      <a:pt x="118" y="152"/>
                      <a:pt x="118" y="152"/>
                    </a:cubicBezTo>
                    <a:cubicBezTo>
                      <a:pt x="117" y="151"/>
                      <a:pt x="117" y="151"/>
                      <a:pt x="117" y="151"/>
                    </a:cubicBezTo>
                    <a:cubicBezTo>
                      <a:pt x="117" y="151"/>
                      <a:pt x="118" y="151"/>
                      <a:pt x="119" y="151"/>
                    </a:cubicBezTo>
                    <a:cubicBezTo>
                      <a:pt x="119" y="151"/>
                      <a:pt x="119" y="151"/>
                      <a:pt x="120" y="151"/>
                    </a:cubicBezTo>
                    <a:cubicBezTo>
                      <a:pt x="120" y="151"/>
                      <a:pt x="120" y="151"/>
                      <a:pt x="120" y="151"/>
                    </a:cubicBezTo>
                    <a:cubicBezTo>
                      <a:pt x="120" y="150"/>
                      <a:pt x="120" y="150"/>
                      <a:pt x="120" y="150"/>
                    </a:cubicBezTo>
                    <a:cubicBezTo>
                      <a:pt x="120" y="149"/>
                      <a:pt x="120" y="149"/>
                      <a:pt x="120" y="149"/>
                    </a:cubicBezTo>
                    <a:cubicBezTo>
                      <a:pt x="120" y="149"/>
                      <a:pt x="120" y="149"/>
                      <a:pt x="120" y="149"/>
                    </a:cubicBezTo>
                    <a:cubicBezTo>
                      <a:pt x="120" y="149"/>
                      <a:pt x="122" y="149"/>
                      <a:pt x="123" y="148"/>
                    </a:cubicBezTo>
                    <a:cubicBezTo>
                      <a:pt x="124" y="147"/>
                      <a:pt x="124" y="147"/>
                      <a:pt x="124" y="147"/>
                    </a:cubicBezTo>
                    <a:cubicBezTo>
                      <a:pt x="124" y="146"/>
                      <a:pt x="124" y="146"/>
                      <a:pt x="124" y="146"/>
                    </a:cubicBezTo>
                    <a:cubicBezTo>
                      <a:pt x="123" y="145"/>
                      <a:pt x="123" y="145"/>
                      <a:pt x="123" y="145"/>
                    </a:cubicBezTo>
                    <a:cubicBezTo>
                      <a:pt x="123" y="145"/>
                      <a:pt x="123" y="145"/>
                      <a:pt x="122" y="145"/>
                    </a:cubicBezTo>
                    <a:cubicBezTo>
                      <a:pt x="122" y="145"/>
                      <a:pt x="122" y="145"/>
                      <a:pt x="122" y="145"/>
                    </a:cubicBezTo>
                    <a:cubicBezTo>
                      <a:pt x="120" y="145"/>
                      <a:pt x="121" y="145"/>
                      <a:pt x="121" y="144"/>
                    </a:cubicBezTo>
                    <a:cubicBezTo>
                      <a:pt x="120" y="144"/>
                      <a:pt x="120" y="143"/>
                      <a:pt x="120" y="143"/>
                    </a:cubicBezTo>
                    <a:cubicBezTo>
                      <a:pt x="120" y="143"/>
                      <a:pt x="121" y="143"/>
                      <a:pt x="122" y="143"/>
                    </a:cubicBezTo>
                    <a:cubicBezTo>
                      <a:pt x="123" y="144"/>
                      <a:pt x="124" y="145"/>
                      <a:pt x="125" y="143"/>
                    </a:cubicBezTo>
                    <a:cubicBezTo>
                      <a:pt x="126" y="142"/>
                      <a:pt x="126" y="143"/>
                      <a:pt x="127" y="142"/>
                    </a:cubicBezTo>
                    <a:cubicBezTo>
                      <a:pt x="128" y="142"/>
                      <a:pt x="127" y="142"/>
                      <a:pt x="127" y="142"/>
                    </a:cubicBezTo>
                    <a:cubicBezTo>
                      <a:pt x="127" y="141"/>
                      <a:pt x="127" y="141"/>
                      <a:pt x="127" y="141"/>
                    </a:cubicBezTo>
                    <a:cubicBezTo>
                      <a:pt x="127" y="140"/>
                      <a:pt x="127" y="140"/>
                      <a:pt x="127" y="140"/>
                    </a:cubicBezTo>
                    <a:cubicBezTo>
                      <a:pt x="127" y="140"/>
                      <a:pt x="126" y="139"/>
                      <a:pt x="125" y="139"/>
                    </a:cubicBezTo>
                    <a:cubicBezTo>
                      <a:pt x="124" y="138"/>
                      <a:pt x="125" y="138"/>
                      <a:pt x="125" y="137"/>
                    </a:cubicBezTo>
                    <a:cubicBezTo>
                      <a:pt x="125" y="136"/>
                      <a:pt x="126" y="137"/>
                      <a:pt x="126" y="137"/>
                    </a:cubicBezTo>
                    <a:cubicBezTo>
                      <a:pt x="127" y="137"/>
                      <a:pt x="127" y="138"/>
                      <a:pt x="130" y="138"/>
                    </a:cubicBezTo>
                    <a:cubicBezTo>
                      <a:pt x="132" y="138"/>
                      <a:pt x="132" y="137"/>
                      <a:pt x="132" y="137"/>
                    </a:cubicBezTo>
                    <a:cubicBezTo>
                      <a:pt x="133" y="137"/>
                      <a:pt x="132" y="137"/>
                      <a:pt x="132" y="136"/>
                    </a:cubicBezTo>
                    <a:cubicBezTo>
                      <a:pt x="133" y="136"/>
                      <a:pt x="132" y="134"/>
                      <a:pt x="132" y="134"/>
                    </a:cubicBezTo>
                    <a:cubicBezTo>
                      <a:pt x="133" y="134"/>
                      <a:pt x="133" y="134"/>
                      <a:pt x="133" y="134"/>
                    </a:cubicBezTo>
                    <a:cubicBezTo>
                      <a:pt x="133" y="134"/>
                      <a:pt x="133" y="134"/>
                      <a:pt x="133" y="134"/>
                    </a:cubicBezTo>
                    <a:cubicBezTo>
                      <a:pt x="133" y="134"/>
                      <a:pt x="134" y="134"/>
                      <a:pt x="135" y="134"/>
                    </a:cubicBezTo>
                    <a:cubicBezTo>
                      <a:pt x="136" y="134"/>
                      <a:pt x="137" y="134"/>
                      <a:pt x="137" y="134"/>
                    </a:cubicBezTo>
                    <a:cubicBezTo>
                      <a:pt x="137" y="134"/>
                      <a:pt x="139" y="133"/>
                      <a:pt x="140" y="133"/>
                    </a:cubicBezTo>
                    <a:cubicBezTo>
                      <a:pt x="141" y="132"/>
                      <a:pt x="142" y="133"/>
                      <a:pt x="143" y="133"/>
                    </a:cubicBezTo>
                    <a:cubicBezTo>
                      <a:pt x="144" y="133"/>
                      <a:pt x="144" y="132"/>
                      <a:pt x="145" y="132"/>
                    </a:cubicBezTo>
                    <a:cubicBezTo>
                      <a:pt x="145" y="132"/>
                      <a:pt x="145" y="132"/>
                      <a:pt x="145" y="131"/>
                    </a:cubicBezTo>
                    <a:cubicBezTo>
                      <a:pt x="146" y="131"/>
                      <a:pt x="147" y="130"/>
                      <a:pt x="147" y="130"/>
                    </a:cubicBezTo>
                    <a:cubicBezTo>
                      <a:pt x="147" y="130"/>
                      <a:pt x="148" y="129"/>
                      <a:pt x="148" y="129"/>
                    </a:cubicBezTo>
                    <a:cubicBezTo>
                      <a:pt x="149" y="128"/>
                      <a:pt x="148" y="128"/>
                      <a:pt x="148" y="128"/>
                    </a:cubicBezTo>
                    <a:cubicBezTo>
                      <a:pt x="149" y="127"/>
                      <a:pt x="150" y="127"/>
                      <a:pt x="152" y="127"/>
                    </a:cubicBezTo>
                    <a:cubicBezTo>
                      <a:pt x="154" y="127"/>
                      <a:pt x="152" y="128"/>
                      <a:pt x="152" y="129"/>
                    </a:cubicBezTo>
                    <a:cubicBezTo>
                      <a:pt x="151" y="130"/>
                      <a:pt x="149" y="131"/>
                      <a:pt x="150" y="131"/>
                    </a:cubicBezTo>
                    <a:cubicBezTo>
                      <a:pt x="150" y="131"/>
                      <a:pt x="150" y="131"/>
                      <a:pt x="155" y="131"/>
                    </a:cubicBezTo>
                    <a:cubicBezTo>
                      <a:pt x="161" y="131"/>
                      <a:pt x="155" y="131"/>
                      <a:pt x="157" y="130"/>
                    </a:cubicBezTo>
                    <a:cubicBezTo>
                      <a:pt x="158" y="129"/>
                      <a:pt x="159" y="129"/>
                      <a:pt x="162" y="128"/>
                    </a:cubicBezTo>
                    <a:cubicBezTo>
                      <a:pt x="164" y="128"/>
                      <a:pt x="162" y="128"/>
                      <a:pt x="163" y="127"/>
                    </a:cubicBezTo>
                    <a:cubicBezTo>
                      <a:pt x="164" y="126"/>
                      <a:pt x="166" y="126"/>
                      <a:pt x="166" y="126"/>
                    </a:cubicBezTo>
                    <a:cubicBezTo>
                      <a:pt x="167" y="126"/>
                      <a:pt x="168" y="126"/>
                      <a:pt x="169" y="125"/>
                    </a:cubicBezTo>
                    <a:cubicBezTo>
                      <a:pt x="169" y="124"/>
                      <a:pt x="170" y="125"/>
                      <a:pt x="171" y="125"/>
                    </a:cubicBezTo>
                    <a:cubicBezTo>
                      <a:pt x="171" y="125"/>
                      <a:pt x="171" y="125"/>
                      <a:pt x="172" y="125"/>
                    </a:cubicBezTo>
                    <a:cubicBezTo>
                      <a:pt x="172" y="124"/>
                      <a:pt x="174" y="124"/>
                      <a:pt x="175" y="123"/>
                    </a:cubicBezTo>
                    <a:cubicBezTo>
                      <a:pt x="175" y="122"/>
                      <a:pt x="177" y="122"/>
                      <a:pt x="178" y="121"/>
                    </a:cubicBezTo>
                    <a:cubicBezTo>
                      <a:pt x="179" y="120"/>
                      <a:pt x="178" y="121"/>
                      <a:pt x="179" y="120"/>
                    </a:cubicBezTo>
                    <a:cubicBezTo>
                      <a:pt x="179" y="120"/>
                      <a:pt x="181" y="119"/>
                      <a:pt x="183" y="118"/>
                    </a:cubicBezTo>
                    <a:cubicBezTo>
                      <a:pt x="184" y="117"/>
                      <a:pt x="184" y="116"/>
                      <a:pt x="185" y="115"/>
                    </a:cubicBezTo>
                    <a:cubicBezTo>
                      <a:pt x="185" y="114"/>
                      <a:pt x="185" y="114"/>
                      <a:pt x="186" y="114"/>
                    </a:cubicBezTo>
                    <a:cubicBezTo>
                      <a:pt x="186" y="114"/>
                      <a:pt x="187" y="114"/>
                      <a:pt x="187" y="114"/>
                    </a:cubicBezTo>
                    <a:cubicBezTo>
                      <a:pt x="189" y="114"/>
                      <a:pt x="188" y="114"/>
                      <a:pt x="189" y="114"/>
                    </a:cubicBezTo>
                    <a:cubicBezTo>
                      <a:pt x="190" y="114"/>
                      <a:pt x="190" y="114"/>
                      <a:pt x="190" y="114"/>
                    </a:cubicBezTo>
                    <a:cubicBezTo>
                      <a:pt x="191" y="114"/>
                      <a:pt x="190" y="114"/>
                      <a:pt x="191" y="113"/>
                    </a:cubicBezTo>
                    <a:cubicBezTo>
                      <a:pt x="192" y="111"/>
                      <a:pt x="192" y="112"/>
                      <a:pt x="192" y="112"/>
                    </a:cubicBezTo>
                    <a:cubicBezTo>
                      <a:pt x="191" y="112"/>
                      <a:pt x="191" y="112"/>
                      <a:pt x="191" y="112"/>
                    </a:cubicBezTo>
                    <a:cubicBezTo>
                      <a:pt x="190" y="111"/>
                      <a:pt x="190" y="111"/>
                      <a:pt x="190" y="111"/>
                    </a:cubicBezTo>
                    <a:cubicBezTo>
                      <a:pt x="190" y="109"/>
                      <a:pt x="190" y="109"/>
                      <a:pt x="190" y="109"/>
                    </a:cubicBezTo>
                    <a:cubicBezTo>
                      <a:pt x="190" y="107"/>
                      <a:pt x="191" y="109"/>
                      <a:pt x="191" y="109"/>
                    </a:cubicBezTo>
                    <a:cubicBezTo>
                      <a:pt x="191" y="109"/>
                      <a:pt x="192" y="110"/>
                      <a:pt x="194" y="110"/>
                    </a:cubicBezTo>
                    <a:cubicBezTo>
                      <a:pt x="195" y="110"/>
                      <a:pt x="195" y="112"/>
                      <a:pt x="196" y="112"/>
                    </a:cubicBezTo>
                    <a:cubicBezTo>
                      <a:pt x="196" y="112"/>
                      <a:pt x="197" y="112"/>
                      <a:pt x="200" y="112"/>
                    </a:cubicBezTo>
                    <a:cubicBezTo>
                      <a:pt x="203" y="113"/>
                      <a:pt x="200" y="112"/>
                      <a:pt x="200" y="112"/>
                    </a:cubicBezTo>
                    <a:cubicBezTo>
                      <a:pt x="201" y="112"/>
                      <a:pt x="201" y="112"/>
                      <a:pt x="202" y="111"/>
                    </a:cubicBezTo>
                    <a:cubicBezTo>
                      <a:pt x="203" y="111"/>
                      <a:pt x="203" y="111"/>
                      <a:pt x="203" y="111"/>
                    </a:cubicBezTo>
                    <a:cubicBezTo>
                      <a:pt x="204" y="111"/>
                      <a:pt x="204" y="111"/>
                      <a:pt x="204" y="111"/>
                    </a:cubicBezTo>
                    <a:cubicBezTo>
                      <a:pt x="205" y="111"/>
                      <a:pt x="205" y="111"/>
                      <a:pt x="205" y="111"/>
                    </a:cubicBezTo>
                    <a:cubicBezTo>
                      <a:pt x="205" y="111"/>
                      <a:pt x="205" y="111"/>
                      <a:pt x="205" y="111"/>
                    </a:cubicBezTo>
                    <a:cubicBezTo>
                      <a:pt x="206" y="111"/>
                      <a:pt x="206" y="111"/>
                      <a:pt x="206" y="111"/>
                    </a:cubicBezTo>
                    <a:cubicBezTo>
                      <a:pt x="206" y="111"/>
                      <a:pt x="206" y="111"/>
                      <a:pt x="207" y="111"/>
                    </a:cubicBezTo>
                    <a:cubicBezTo>
                      <a:pt x="208" y="111"/>
                      <a:pt x="210" y="110"/>
                      <a:pt x="213" y="109"/>
                    </a:cubicBezTo>
                    <a:cubicBezTo>
                      <a:pt x="214" y="108"/>
                      <a:pt x="214" y="109"/>
                      <a:pt x="215" y="109"/>
                    </a:cubicBezTo>
                    <a:cubicBezTo>
                      <a:pt x="216" y="109"/>
                      <a:pt x="217" y="109"/>
                      <a:pt x="219" y="109"/>
                    </a:cubicBezTo>
                    <a:cubicBezTo>
                      <a:pt x="225" y="109"/>
                      <a:pt x="220" y="109"/>
                      <a:pt x="223" y="108"/>
                    </a:cubicBezTo>
                    <a:cubicBezTo>
                      <a:pt x="225" y="108"/>
                      <a:pt x="225" y="108"/>
                      <a:pt x="225" y="108"/>
                    </a:cubicBezTo>
                    <a:cubicBezTo>
                      <a:pt x="225" y="108"/>
                      <a:pt x="225" y="108"/>
                      <a:pt x="226" y="108"/>
                    </a:cubicBezTo>
                    <a:cubicBezTo>
                      <a:pt x="226" y="108"/>
                      <a:pt x="227" y="108"/>
                      <a:pt x="227" y="108"/>
                    </a:cubicBezTo>
                    <a:cubicBezTo>
                      <a:pt x="227" y="108"/>
                      <a:pt x="227" y="108"/>
                      <a:pt x="228" y="107"/>
                    </a:cubicBezTo>
                    <a:cubicBezTo>
                      <a:pt x="229" y="107"/>
                      <a:pt x="229" y="107"/>
                      <a:pt x="229" y="107"/>
                    </a:cubicBezTo>
                    <a:cubicBezTo>
                      <a:pt x="229" y="107"/>
                      <a:pt x="230" y="107"/>
                      <a:pt x="230" y="107"/>
                    </a:cubicBezTo>
                    <a:cubicBezTo>
                      <a:pt x="230" y="107"/>
                      <a:pt x="230" y="107"/>
                      <a:pt x="230" y="107"/>
                    </a:cubicBezTo>
                    <a:cubicBezTo>
                      <a:pt x="232" y="106"/>
                      <a:pt x="232" y="106"/>
                      <a:pt x="232" y="106"/>
                    </a:cubicBezTo>
                    <a:cubicBezTo>
                      <a:pt x="232" y="106"/>
                      <a:pt x="232" y="106"/>
                      <a:pt x="233" y="106"/>
                    </a:cubicBezTo>
                    <a:cubicBezTo>
                      <a:pt x="233" y="106"/>
                      <a:pt x="235" y="105"/>
                      <a:pt x="235" y="105"/>
                    </a:cubicBezTo>
                    <a:cubicBezTo>
                      <a:pt x="236" y="105"/>
                      <a:pt x="235" y="105"/>
                      <a:pt x="235" y="105"/>
                    </a:cubicBezTo>
                    <a:cubicBezTo>
                      <a:pt x="236" y="104"/>
                      <a:pt x="236" y="104"/>
                      <a:pt x="236" y="104"/>
                    </a:cubicBezTo>
                    <a:cubicBezTo>
                      <a:pt x="236" y="104"/>
                      <a:pt x="236" y="104"/>
                      <a:pt x="236" y="104"/>
                    </a:cubicBezTo>
                    <a:cubicBezTo>
                      <a:pt x="237" y="104"/>
                      <a:pt x="237" y="104"/>
                      <a:pt x="237" y="104"/>
                    </a:cubicBezTo>
                    <a:cubicBezTo>
                      <a:pt x="237" y="104"/>
                      <a:pt x="238" y="103"/>
                      <a:pt x="239" y="103"/>
                    </a:cubicBezTo>
                    <a:cubicBezTo>
                      <a:pt x="239" y="104"/>
                      <a:pt x="240" y="103"/>
                      <a:pt x="240" y="103"/>
                    </a:cubicBezTo>
                    <a:cubicBezTo>
                      <a:pt x="240" y="103"/>
                      <a:pt x="239" y="103"/>
                      <a:pt x="239" y="102"/>
                    </a:cubicBezTo>
                    <a:cubicBezTo>
                      <a:pt x="238" y="102"/>
                      <a:pt x="239" y="102"/>
                      <a:pt x="239" y="102"/>
                    </a:cubicBezTo>
                    <a:cubicBezTo>
                      <a:pt x="243" y="102"/>
                      <a:pt x="243" y="102"/>
                      <a:pt x="243" y="102"/>
                    </a:cubicBezTo>
                    <a:cubicBezTo>
                      <a:pt x="243" y="102"/>
                      <a:pt x="243" y="101"/>
                      <a:pt x="244" y="101"/>
                    </a:cubicBezTo>
                    <a:cubicBezTo>
                      <a:pt x="247" y="99"/>
                      <a:pt x="245" y="101"/>
                      <a:pt x="245" y="101"/>
                    </a:cubicBezTo>
                    <a:cubicBezTo>
                      <a:pt x="245" y="101"/>
                      <a:pt x="251" y="99"/>
                      <a:pt x="252" y="99"/>
                    </a:cubicBezTo>
                    <a:cubicBezTo>
                      <a:pt x="254" y="98"/>
                      <a:pt x="255" y="97"/>
                      <a:pt x="255" y="97"/>
                    </a:cubicBezTo>
                    <a:cubicBezTo>
                      <a:pt x="257" y="97"/>
                      <a:pt x="257" y="97"/>
                      <a:pt x="257" y="97"/>
                    </a:cubicBezTo>
                    <a:cubicBezTo>
                      <a:pt x="257" y="96"/>
                      <a:pt x="257" y="96"/>
                      <a:pt x="257" y="96"/>
                    </a:cubicBezTo>
                    <a:cubicBezTo>
                      <a:pt x="254" y="96"/>
                      <a:pt x="254" y="96"/>
                      <a:pt x="254" y="96"/>
                    </a:cubicBezTo>
                    <a:cubicBezTo>
                      <a:pt x="250" y="96"/>
                      <a:pt x="250" y="96"/>
                      <a:pt x="250" y="96"/>
                    </a:cubicBezTo>
                    <a:cubicBezTo>
                      <a:pt x="250" y="97"/>
                      <a:pt x="250" y="97"/>
                      <a:pt x="250" y="97"/>
                    </a:cubicBezTo>
                    <a:cubicBezTo>
                      <a:pt x="247" y="97"/>
                      <a:pt x="249" y="96"/>
                      <a:pt x="248" y="96"/>
                    </a:cubicBezTo>
                    <a:cubicBezTo>
                      <a:pt x="247" y="96"/>
                      <a:pt x="248" y="96"/>
                      <a:pt x="247" y="95"/>
                    </a:cubicBezTo>
                    <a:cubicBezTo>
                      <a:pt x="247" y="95"/>
                      <a:pt x="246" y="95"/>
                      <a:pt x="246" y="95"/>
                    </a:cubicBezTo>
                    <a:cubicBezTo>
                      <a:pt x="246" y="95"/>
                      <a:pt x="246" y="95"/>
                      <a:pt x="245" y="95"/>
                    </a:cubicBezTo>
                    <a:cubicBezTo>
                      <a:pt x="245" y="95"/>
                      <a:pt x="245" y="95"/>
                      <a:pt x="245" y="95"/>
                    </a:cubicBezTo>
                    <a:cubicBezTo>
                      <a:pt x="245" y="95"/>
                      <a:pt x="245" y="95"/>
                      <a:pt x="244" y="95"/>
                    </a:cubicBezTo>
                    <a:cubicBezTo>
                      <a:pt x="243" y="95"/>
                      <a:pt x="243" y="95"/>
                      <a:pt x="243" y="95"/>
                    </a:cubicBezTo>
                    <a:cubicBezTo>
                      <a:pt x="241" y="95"/>
                      <a:pt x="241" y="95"/>
                      <a:pt x="241" y="95"/>
                    </a:cubicBezTo>
                    <a:cubicBezTo>
                      <a:pt x="239" y="95"/>
                      <a:pt x="241" y="95"/>
                      <a:pt x="240" y="95"/>
                    </a:cubicBezTo>
                    <a:cubicBezTo>
                      <a:pt x="238" y="95"/>
                      <a:pt x="238" y="94"/>
                      <a:pt x="236" y="94"/>
                    </a:cubicBezTo>
                    <a:cubicBezTo>
                      <a:pt x="234" y="95"/>
                      <a:pt x="233" y="94"/>
                      <a:pt x="233" y="94"/>
                    </a:cubicBezTo>
                    <a:cubicBezTo>
                      <a:pt x="233" y="94"/>
                      <a:pt x="232" y="95"/>
                      <a:pt x="230" y="94"/>
                    </a:cubicBezTo>
                    <a:cubicBezTo>
                      <a:pt x="228" y="94"/>
                      <a:pt x="228" y="94"/>
                      <a:pt x="228" y="94"/>
                    </a:cubicBezTo>
                    <a:cubicBezTo>
                      <a:pt x="225" y="94"/>
                      <a:pt x="225" y="94"/>
                      <a:pt x="225" y="94"/>
                    </a:cubicBezTo>
                    <a:cubicBezTo>
                      <a:pt x="222" y="92"/>
                      <a:pt x="222" y="92"/>
                      <a:pt x="222" y="92"/>
                    </a:cubicBezTo>
                    <a:cubicBezTo>
                      <a:pt x="223" y="93"/>
                      <a:pt x="223" y="93"/>
                      <a:pt x="223" y="93"/>
                    </a:cubicBezTo>
                    <a:cubicBezTo>
                      <a:pt x="223" y="93"/>
                      <a:pt x="225" y="93"/>
                      <a:pt x="225" y="93"/>
                    </a:cubicBezTo>
                    <a:cubicBezTo>
                      <a:pt x="226" y="92"/>
                      <a:pt x="226" y="92"/>
                      <a:pt x="227" y="92"/>
                    </a:cubicBezTo>
                    <a:cubicBezTo>
                      <a:pt x="227" y="92"/>
                      <a:pt x="227" y="92"/>
                      <a:pt x="228" y="92"/>
                    </a:cubicBezTo>
                    <a:cubicBezTo>
                      <a:pt x="230" y="92"/>
                      <a:pt x="230" y="92"/>
                      <a:pt x="230" y="92"/>
                    </a:cubicBezTo>
                    <a:cubicBezTo>
                      <a:pt x="231" y="92"/>
                      <a:pt x="231" y="91"/>
                      <a:pt x="231" y="91"/>
                    </a:cubicBezTo>
                    <a:cubicBezTo>
                      <a:pt x="232" y="91"/>
                      <a:pt x="235" y="91"/>
                      <a:pt x="235" y="91"/>
                    </a:cubicBezTo>
                    <a:cubicBezTo>
                      <a:pt x="235" y="91"/>
                      <a:pt x="237" y="92"/>
                      <a:pt x="238" y="92"/>
                    </a:cubicBezTo>
                    <a:cubicBezTo>
                      <a:pt x="239" y="92"/>
                      <a:pt x="240" y="92"/>
                      <a:pt x="240" y="92"/>
                    </a:cubicBezTo>
                    <a:cubicBezTo>
                      <a:pt x="241" y="91"/>
                      <a:pt x="241" y="91"/>
                      <a:pt x="241" y="91"/>
                    </a:cubicBezTo>
                    <a:cubicBezTo>
                      <a:pt x="241" y="91"/>
                      <a:pt x="241" y="91"/>
                      <a:pt x="241" y="90"/>
                    </a:cubicBezTo>
                    <a:cubicBezTo>
                      <a:pt x="240" y="89"/>
                      <a:pt x="238" y="90"/>
                      <a:pt x="238" y="90"/>
                    </a:cubicBezTo>
                    <a:cubicBezTo>
                      <a:pt x="238" y="90"/>
                      <a:pt x="237" y="90"/>
                      <a:pt x="237" y="90"/>
                    </a:cubicBezTo>
                    <a:cubicBezTo>
                      <a:pt x="235" y="90"/>
                      <a:pt x="235" y="90"/>
                      <a:pt x="235" y="90"/>
                    </a:cubicBezTo>
                    <a:cubicBezTo>
                      <a:pt x="233" y="90"/>
                      <a:pt x="233" y="90"/>
                      <a:pt x="233" y="90"/>
                    </a:cubicBezTo>
                    <a:cubicBezTo>
                      <a:pt x="232" y="90"/>
                      <a:pt x="232" y="90"/>
                      <a:pt x="232" y="90"/>
                    </a:cubicBezTo>
                    <a:cubicBezTo>
                      <a:pt x="232" y="90"/>
                      <a:pt x="231" y="90"/>
                      <a:pt x="229" y="90"/>
                    </a:cubicBezTo>
                    <a:cubicBezTo>
                      <a:pt x="228" y="89"/>
                      <a:pt x="226" y="89"/>
                      <a:pt x="226" y="89"/>
                    </a:cubicBezTo>
                    <a:cubicBezTo>
                      <a:pt x="226" y="88"/>
                      <a:pt x="227" y="89"/>
                      <a:pt x="227" y="89"/>
                    </a:cubicBezTo>
                    <a:cubicBezTo>
                      <a:pt x="228" y="89"/>
                      <a:pt x="229" y="89"/>
                      <a:pt x="229" y="89"/>
                    </a:cubicBezTo>
                    <a:cubicBezTo>
                      <a:pt x="229" y="89"/>
                      <a:pt x="232" y="89"/>
                      <a:pt x="233" y="89"/>
                    </a:cubicBezTo>
                    <a:cubicBezTo>
                      <a:pt x="233" y="89"/>
                      <a:pt x="234" y="88"/>
                      <a:pt x="234" y="88"/>
                    </a:cubicBezTo>
                    <a:cubicBezTo>
                      <a:pt x="235" y="88"/>
                      <a:pt x="235" y="88"/>
                      <a:pt x="235" y="88"/>
                    </a:cubicBezTo>
                    <a:cubicBezTo>
                      <a:pt x="235" y="88"/>
                      <a:pt x="235" y="88"/>
                      <a:pt x="236" y="88"/>
                    </a:cubicBezTo>
                    <a:cubicBezTo>
                      <a:pt x="236" y="87"/>
                      <a:pt x="236" y="88"/>
                      <a:pt x="239" y="88"/>
                    </a:cubicBezTo>
                    <a:cubicBezTo>
                      <a:pt x="242" y="88"/>
                      <a:pt x="240" y="88"/>
                      <a:pt x="241" y="88"/>
                    </a:cubicBezTo>
                    <a:cubicBezTo>
                      <a:pt x="242" y="88"/>
                      <a:pt x="241" y="88"/>
                      <a:pt x="241" y="87"/>
                    </a:cubicBezTo>
                    <a:cubicBezTo>
                      <a:pt x="242" y="87"/>
                      <a:pt x="242" y="87"/>
                      <a:pt x="242" y="87"/>
                    </a:cubicBezTo>
                    <a:cubicBezTo>
                      <a:pt x="243" y="86"/>
                      <a:pt x="243" y="86"/>
                      <a:pt x="243" y="86"/>
                    </a:cubicBezTo>
                    <a:cubicBezTo>
                      <a:pt x="246" y="87"/>
                      <a:pt x="246" y="87"/>
                      <a:pt x="246" y="87"/>
                    </a:cubicBezTo>
                    <a:cubicBezTo>
                      <a:pt x="247" y="88"/>
                      <a:pt x="247" y="88"/>
                      <a:pt x="247" y="88"/>
                    </a:cubicBezTo>
                    <a:cubicBezTo>
                      <a:pt x="248" y="89"/>
                      <a:pt x="248" y="89"/>
                      <a:pt x="248" y="89"/>
                    </a:cubicBezTo>
                    <a:cubicBezTo>
                      <a:pt x="248" y="90"/>
                      <a:pt x="248" y="90"/>
                      <a:pt x="248" y="90"/>
                    </a:cubicBezTo>
                    <a:cubicBezTo>
                      <a:pt x="248" y="92"/>
                      <a:pt x="248" y="92"/>
                      <a:pt x="248" y="92"/>
                    </a:cubicBezTo>
                    <a:cubicBezTo>
                      <a:pt x="248" y="92"/>
                      <a:pt x="250" y="93"/>
                      <a:pt x="251" y="93"/>
                    </a:cubicBezTo>
                    <a:cubicBezTo>
                      <a:pt x="253" y="93"/>
                      <a:pt x="252" y="93"/>
                      <a:pt x="252" y="93"/>
                    </a:cubicBezTo>
                    <a:cubicBezTo>
                      <a:pt x="255" y="94"/>
                      <a:pt x="255" y="94"/>
                      <a:pt x="255" y="94"/>
                    </a:cubicBezTo>
                    <a:cubicBezTo>
                      <a:pt x="257" y="94"/>
                      <a:pt x="257" y="94"/>
                      <a:pt x="257" y="94"/>
                    </a:cubicBezTo>
                    <a:cubicBezTo>
                      <a:pt x="258" y="94"/>
                      <a:pt x="258" y="94"/>
                      <a:pt x="258" y="94"/>
                    </a:cubicBezTo>
                    <a:cubicBezTo>
                      <a:pt x="258" y="94"/>
                      <a:pt x="263" y="93"/>
                      <a:pt x="263" y="93"/>
                    </a:cubicBezTo>
                    <a:cubicBezTo>
                      <a:pt x="264" y="93"/>
                      <a:pt x="263" y="92"/>
                      <a:pt x="263" y="92"/>
                    </a:cubicBezTo>
                    <a:cubicBezTo>
                      <a:pt x="263" y="91"/>
                      <a:pt x="263" y="91"/>
                      <a:pt x="263" y="91"/>
                    </a:cubicBezTo>
                    <a:cubicBezTo>
                      <a:pt x="265" y="90"/>
                      <a:pt x="265" y="90"/>
                      <a:pt x="265" y="90"/>
                    </a:cubicBezTo>
                    <a:cubicBezTo>
                      <a:pt x="264" y="89"/>
                      <a:pt x="264" y="89"/>
                      <a:pt x="264" y="89"/>
                    </a:cubicBezTo>
                    <a:cubicBezTo>
                      <a:pt x="265" y="88"/>
                      <a:pt x="265" y="88"/>
                      <a:pt x="265" y="88"/>
                    </a:cubicBezTo>
                    <a:cubicBezTo>
                      <a:pt x="265" y="86"/>
                      <a:pt x="265" y="86"/>
                      <a:pt x="265" y="86"/>
                    </a:cubicBezTo>
                    <a:cubicBezTo>
                      <a:pt x="264" y="86"/>
                      <a:pt x="264" y="86"/>
                      <a:pt x="264" y="86"/>
                    </a:cubicBezTo>
                    <a:cubicBezTo>
                      <a:pt x="261" y="86"/>
                      <a:pt x="261" y="86"/>
                      <a:pt x="261" y="86"/>
                    </a:cubicBezTo>
                    <a:cubicBezTo>
                      <a:pt x="260" y="86"/>
                      <a:pt x="260" y="86"/>
                      <a:pt x="260" y="86"/>
                    </a:cubicBezTo>
                    <a:cubicBezTo>
                      <a:pt x="260" y="86"/>
                      <a:pt x="260" y="85"/>
                      <a:pt x="259" y="85"/>
                    </a:cubicBezTo>
                    <a:cubicBezTo>
                      <a:pt x="258" y="84"/>
                      <a:pt x="259" y="84"/>
                      <a:pt x="260" y="84"/>
                    </a:cubicBezTo>
                    <a:cubicBezTo>
                      <a:pt x="264" y="84"/>
                      <a:pt x="264" y="84"/>
                      <a:pt x="264" y="84"/>
                    </a:cubicBezTo>
                    <a:cubicBezTo>
                      <a:pt x="266" y="84"/>
                      <a:pt x="262" y="83"/>
                      <a:pt x="260" y="82"/>
                    </a:cubicBezTo>
                    <a:cubicBezTo>
                      <a:pt x="258" y="81"/>
                      <a:pt x="259" y="82"/>
                      <a:pt x="258" y="81"/>
                    </a:cubicBezTo>
                    <a:cubicBezTo>
                      <a:pt x="258" y="81"/>
                      <a:pt x="257" y="80"/>
                      <a:pt x="256" y="80"/>
                    </a:cubicBezTo>
                    <a:cubicBezTo>
                      <a:pt x="255" y="80"/>
                      <a:pt x="256" y="79"/>
                      <a:pt x="256" y="79"/>
                    </a:cubicBezTo>
                    <a:cubicBezTo>
                      <a:pt x="254" y="79"/>
                      <a:pt x="254" y="79"/>
                      <a:pt x="254" y="79"/>
                    </a:cubicBezTo>
                    <a:cubicBezTo>
                      <a:pt x="254" y="79"/>
                      <a:pt x="253" y="78"/>
                      <a:pt x="251" y="78"/>
                    </a:cubicBezTo>
                    <a:cubicBezTo>
                      <a:pt x="249" y="76"/>
                      <a:pt x="249" y="76"/>
                      <a:pt x="249" y="76"/>
                    </a:cubicBezTo>
                    <a:cubicBezTo>
                      <a:pt x="247" y="73"/>
                      <a:pt x="247" y="73"/>
                      <a:pt x="247" y="73"/>
                    </a:cubicBezTo>
                    <a:cubicBezTo>
                      <a:pt x="245" y="70"/>
                      <a:pt x="247" y="72"/>
                      <a:pt x="247" y="72"/>
                    </a:cubicBezTo>
                    <a:cubicBezTo>
                      <a:pt x="247" y="72"/>
                      <a:pt x="247" y="72"/>
                      <a:pt x="247" y="72"/>
                    </a:cubicBezTo>
                    <a:cubicBezTo>
                      <a:pt x="249" y="72"/>
                      <a:pt x="249" y="72"/>
                      <a:pt x="249" y="72"/>
                    </a:cubicBezTo>
                    <a:cubicBezTo>
                      <a:pt x="252" y="72"/>
                      <a:pt x="252" y="72"/>
                      <a:pt x="252" y="72"/>
                    </a:cubicBezTo>
                    <a:cubicBezTo>
                      <a:pt x="250" y="72"/>
                      <a:pt x="250" y="72"/>
                      <a:pt x="250" y="72"/>
                    </a:cubicBezTo>
                    <a:cubicBezTo>
                      <a:pt x="248" y="70"/>
                      <a:pt x="248" y="70"/>
                      <a:pt x="248" y="70"/>
                    </a:cubicBezTo>
                    <a:cubicBezTo>
                      <a:pt x="246" y="70"/>
                      <a:pt x="247" y="70"/>
                      <a:pt x="248" y="70"/>
                    </a:cubicBezTo>
                    <a:cubicBezTo>
                      <a:pt x="249" y="70"/>
                      <a:pt x="249" y="70"/>
                      <a:pt x="250" y="70"/>
                    </a:cubicBezTo>
                    <a:cubicBezTo>
                      <a:pt x="251" y="70"/>
                      <a:pt x="251" y="70"/>
                      <a:pt x="251" y="70"/>
                    </a:cubicBezTo>
                    <a:cubicBezTo>
                      <a:pt x="254" y="70"/>
                      <a:pt x="254" y="70"/>
                      <a:pt x="254" y="70"/>
                    </a:cubicBezTo>
                    <a:cubicBezTo>
                      <a:pt x="255" y="70"/>
                      <a:pt x="255" y="70"/>
                      <a:pt x="255" y="70"/>
                    </a:cubicBezTo>
                    <a:cubicBezTo>
                      <a:pt x="258" y="71"/>
                      <a:pt x="258" y="71"/>
                      <a:pt x="258" y="71"/>
                    </a:cubicBezTo>
                    <a:cubicBezTo>
                      <a:pt x="259" y="71"/>
                      <a:pt x="259" y="71"/>
                      <a:pt x="259" y="71"/>
                    </a:cubicBezTo>
                    <a:cubicBezTo>
                      <a:pt x="259" y="71"/>
                      <a:pt x="259" y="71"/>
                      <a:pt x="257" y="69"/>
                    </a:cubicBezTo>
                    <a:cubicBezTo>
                      <a:pt x="257" y="69"/>
                      <a:pt x="256" y="69"/>
                      <a:pt x="256" y="69"/>
                    </a:cubicBezTo>
                    <a:cubicBezTo>
                      <a:pt x="256" y="68"/>
                      <a:pt x="255" y="68"/>
                      <a:pt x="255" y="68"/>
                    </a:cubicBezTo>
                    <a:cubicBezTo>
                      <a:pt x="255" y="68"/>
                      <a:pt x="255" y="67"/>
                      <a:pt x="256" y="67"/>
                    </a:cubicBezTo>
                    <a:cubicBezTo>
                      <a:pt x="257" y="67"/>
                      <a:pt x="259" y="68"/>
                      <a:pt x="259" y="68"/>
                    </a:cubicBezTo>
                    <a:cubicBezTo>
                      <a:pt x="260" y="69"/>
                      <a:pt x="260" y="69"/>
                      <a:pt x="260" y="69"/>
                    </a:cubicBezTo>
                    <a:cubicBezTo>
                      <a:pt x="260" y="69"/>
                      <a:pt x="260" y="70"/>
                      <a:pt x="261" y="71"/>
                    </a:cubicBezTo>
                    <a:cubicBezTo>
                      <a:pt x="261" y="72"/>
                      <a:pt x="262" y="72"/>
                      <a:pt x="263" y="72"/>
                    </a:cubicBezTo>
                    <a:cubicBezTo>
                      <a:pt x="263" y="72"/>
                      <a:pt x="263" y="72"/>
                      <a:pt x="264" y="72"/>
                    </a:cubicBezTo>
                    <a:cubicBezTo>
                      <a:pt x="265" y="72"/>
                      <a:pt x="264" y="72"/>
                      <a:pt x="265" y="72"/>
                    </a:cubicBezTo>
                    <a:cubicBezTo>
                      <a:pt x="265" y="71"/>
                      <a:pt x="269" y="70"/>
                      <a:pt x="269" y="70"/>
                    </a:cubicBezTo>
                    <a:cubicBezTo>
                      <a:pt x="271" y="69"/>
                      <a:pt x="271" y="69"/>
                      <a:pt x="271" y="69"/>
                    </a:cubicBezTo>
                    <a:cubicBezTo>
                      <a:pt x="271" y="69"/>
                      <a:pt x="273" y="69"/>
                      <a:pt x="274" y="69"/>
                    </a:cubicBezTo>
                    <a:cubicBezTo>
                      <a:pt x="274" y="69"/>
                      <a:pt x="275" y="70"/>
                      <a:pt x="275" y="70"/>
                    </a:cubicBezTo>
                    <a:cubicBezTo>
                      <a:pt x="277" y="70"/>
                      <a:pt x="277" y="70"/>
                      <a:pt x="277" y="70"/>
                    </a:cubicBezTo>
                    <a:cubicBezTo>
                      <a:pt x="277" y="70"/>
                      <a:pt x="277" y="70"/>
                      <a:pt x="277" y="70"/>
                    </a:cubicBezTo>
                    <a:cubicBezTo>
                      <a:pt x="277" y="70"/>
                      <a:pt x="271" y="67"/>
                      <a:pt x="270" y="66"/>
                    </a:cubicBezTo>
                    <a:cubicBezTo>
                      <a:pt x="269" y="64"/>
                      <a:pt x="272" y="66"/>
                      <a:pt x="272" y="66"/>
                    </a:cubicBezTo>
                    <a:cubicBezTo>
                      <a:pt x="272" y="66"/>
                      <a:pt x="273" y="66"/>
                      <a:pt x="274" y="66"/>
                    </a:cubicBezTo>
                    <a:cubicBezTo>
                      <a:pt x="275" y="67"/>
                      <a:pt x="276" y="66"/>
                      <a:pt x="276" y="66"/>
                    </a:cubicBezTo>
                    <a:cubicBezTo>
                      <a:pt x="277" y="66"/>
                      <a:pt x="277" y="66"/>
                      <a:pt x="277" y="66"/>
                    </a:cubicBezTo>
                    <a:cubicBezTo>
                      <a:pt x="277" y="66"/>
                      <a:pt x="277" y="66"/>
                      <a:pt x="279" y="66"/>
                    </a:cubicBezTo>
                    <a:cubicBezTo>
                      <a:pt x="280" y="66"/>
                      <a:pt x="280" y="65"/>
                      <a:pt x="280" y="65"/>
                    </a:cubicBezTo>
                    <a:cubicBezTo>
                      <a:pt x="280" y="65"/>
                      <a:pt x="280" y="65"/>
                      <a:pt x="280" y="65"/>
                    </a:cubicBezTo>
                    <a:cubicBezTo>
                      <a:pt x="279" y="65"/>
                      <a:pt x="279" y="65"/>
                      <a:pt x="279" y="65"/>
                    </a:cubicBezTo>
                    <a:cubicBezTo>
                      <a:pt x="279" y="65"/>
                      <a:pt x="279" y="65"/>
                      <a:pt x="279" y="65"/>
                    </a:cubicBezTo>
                    <a:cubicBezTo>
                      <a:pt x="278" y="65"/>
                      <a:pt x="277" y="65"/>
                      <a:pt x="276" y="65"/>
                    </a:cubicBezTo>
                    <a:cubicBezTo>
                      <a:pt x="274" y="65"/>
                      <a:pt x="275" y="65"/>
                      <a:pt x="275" y="65"/>
                    </a:cubicBezTo>
                    <a:cubicBezTo>
                      <a:pt x="275" y="65"/>
                      <a:pt x="269" y="62"/>
                      <a:pt x="270" y="62"/>
                    </a:cubicBezTo>
                    <a:cubicBezTo>
                      <a:pt x="271" y="61"/>
                      <a:pt x="273" y="61"/>
                      <a:pt x="273" y="61"/>
                    </a:cubicBezTo>
                    <a:cubicBezTo>
                      <a:pt x="274" y="61"/>
                      <a:pt x="274" y="61"/>
                      <a:pt x="274" y="61"/>
                    </a:cubicBezTo>
                    <a:cubicBezTo>
                      <a:pt x="274" y="61"/>
                      <a:pt x="277" y="62"/>
                      <a:pt x="278" y="62"/>
                    </a:cubicBezTo>
                    <a:cubicBezTo>
                      <a:pt x="278" y="62"/>
                      <a:pt x="279" y="63"/>
                      <a:pt x="279" y="63"/>
                    </a:cubicBezTo>
                    <a:cubicBezTo>
                      <a:pt x="282" y="63"/>
                      <a:pt x="282" y="63"/>
                      <a:pt x="282" y="63"/>
                    </a:cubicBezTo>
                    <a:cubicBezTo>
                      <a:pt x="283" y="63"/>
                      <a:pt x="284" y="63"/>
                      <a:pt x="285" y="63"/>
                    </a:cubicBezTo>
                    <a:cubicBezTo>
                      <a:pt x="286" y="62"/>
                      <a:pt x="287" y="63"/>
                      <a:pt x="287" y="63"/>
                    </a:cubicBezTo>
                    <a:cubicBezTo>
                      <a:pt x="288" y="63"/>
                      <a:pt x="288" y="63"/>
                      <a:pt x="288" y="63"/>
                    </a:cubicBezTo>
                    <a:cubicBezTo>
                      <a:pt x="286" y="60"/>
                      <a:pt x="286" y="60"/>
                      <a:pt x="286" y="60"/>
                    </a:cubicBezTo>
                    <a:cubicBezTo>
                      <a:pt x="286" y="60"/>
                      <a:pt x="285" y="60"/>
                      <a:pt x="285" y="59"/>
                    </a:cubicBezTo>
                    <a:cubicBezTo>
                      <a:pt x="285" y="59"/>
                      <a:pt x="285" y="59"/>
                      <a:pt x="285" y="59"/>
                    </a:cubicBezTo>
                    <a:cubicBezTo>
                      <a:pt x="285" y="58"/>
                      <a:pt x="284" y="59"/>
                      <a:pt x="284" y="59"/>
                    </a:cubicBezTo>
                    <a:cubicBezTo>
                      <a:pt x="283" y="58"/>
                      <a:pt x="283" y="58"/>
                      <a:pt x="283" y="58"/>
                    </a:cubicBezTo>
                    <a:cubicBezTo>
                      <a:pt x="282" y="57"/>
                      <a:pt x="282" y="57"/>
                      <a:pt x="282" y="57"/>
                    </a:cubicBezTo>
                    <a:cubicBezTo>
                      <a:pt x="282" y="57"/>
                      <a:pt x="279" y="56"/>
                      <a:pt x="279" y="57"/>
                    </a:cubicBezTo>
                    <a:cubicBezTo>
                      <a:pt x="279" y="57"/>
                      <a:pt x="280" y="55"/>
                      <a:pt x="280" y="55"/>
                    </a:cubicBezTo>
                    <a:cubicBezTo>
                      <a:pt x="281" y="54"/>
                      <a:pt x="282" y="55"/>
                      <a:pt x="282" y="55"/>
                    </a:cubicBezTo>
                    <a:cubicBezTo>
                      <a:pt x="283" y="56"/>
                      <a:pt x="284" y="57"/>
                      <a:pt x="284" y="57"/>
                    </a:cubicBezTo>
                    <a:cubicBezTo>
                      <a:pt x="284" y="57"/>
                      <a:pt x="286" y="56"/>
                      <a:pt x="287" y="56"/>
                    </a:cubicBezTo>
                    <a:cubicBezTo>
                      <a:pt x="288" y="56"/>
                      <a:pt x="288" y="53"/>
                      <a:pt x="288" y="52"/>
                    </a:cubicBezTo>
                    <a:cubicBezTo>
                      <a:pt x="288" y="52"/>
                      <a:pt x="288" y="52"/>
                      <a:pt x="288" y="52"/>
                    </a:cubicBezTo>
                    <a:cubicBezTo>
                      <a:pt x="288" y="52"/>
                      <a:pt x="288" y="52"/>
                      <a:pt x="287" y="52"/>
                    </a:cubicBezTo>
                    <a:cubicBezTo>
                      <a:pt x="285" y="51"/>
                      <a:pt x="286" y="51"/>
                      <a:pt x="283" y="50"/>
                    </a:cubicBezTo>
                    <a:cubicBezTo>
                      <a:pt x="279" y="49"/>
                      <a:pt x="283" y="50"/>
                      <a:pt x="280" y="48"/>
                    </a:cubicBezTo>
                    <a:cubicBezTo>
                      <a:pt x="277" y="46"/>
                      <a:pt x="279" y="48"/>
                      <a:pt x="279" y="48"/>
                    </a:cubicBezTo>
                    <a:cubicBezTo>
                      <a:pt x="279" y="48"/>
                      <a:pt x="277" y="48"/>
                      <a:pt x="277" y="47"/>
                    </a:cubicBezTo>
                    <a:cubicBezTo>
                      <a:pt x="276" y="47"/>
                      <a:pt x="277" y="47"/>
                      <a:pt x="276" y="46"/>
                    </a:cubicBezTo>
                    <a:cubicBezTo>
                      <a:pt x="276" y="46"/>
                      <a:pt x="276" y="46"/>
                      <a:pt x="275" y="45"/>
                    </a:cubicBezTo>
                    <a:cubicBezTo>
                      <a:pt x="274" y="44"/>
                      <a:pt x="274" y="44"/>
                      <a:pt x="274" y="44"/>
                    </a:cubicBezTo>
                    <a:cubicBezTo>
                      <a:pt x="274" y="45"/>
                      <a:pt x="273" y="45"/>
                      <a:pt x="273" y="44"/>
                    </a:cubicBezTo>
                    <a:cubicBezTo>
                      <a:pt x="271" y="44"/>
                      <a:pt x="273" y="44"/>
                      <a:pt x="273" y="44"/>
                    </a:cubicBezTo>
                    <a:cubicBezTo>
                      <a:pt x="273" y="43"/>
                      <a:pt x="275" y="44"/>
                      <a:pt x="278" y="44"/>
                    </a:cubicBezTo>
                    <a:cubicBezTo>
                      <a:pt x="280" y="45"/>
                      <a:pt x="280" y="44"/>
                      <a:pt x="280" y="44"/>
                    </a:cubicBezTo>
                    <a:cubicBezTo>
                      <a:pt x="281" y="44"/>
                      <a:pt x="281" y="44"/>
                      <a:pt x="281" y="44"/>
                    </a:cubicBezTo>
                    <a:cubicBezTo>
                      <a:pt x="281" y="44"/>
                      <a:pt x="282" y="44"/>
                      <a:pt x="284" y="44"/>
                    </a:cubicBezTo>
                    <a:cubicBezTo>
                      <a:pt x="286" y="44"/>
                      <a:pt x="286" y="44"/>
                      <a:pt x="286" y="44"/>
                    </a:cubicBezTo>
                    <a:cubicBezTo>
                      <a:pt x="286" y="44"/>
                      <a:pt x="288" y="44"/>
                      <a:pt x="289" y="44"/>
                    </a:cubicBezTo>
                    <a:cubicBezTo>
                      <a:pt x="289" y="44"/>
                      <a:pt x="289" y="44"/>
                      <a:pt x="289" y="44"/>
                    </a:cubicBezTo>
                    <a:cubicBezTo>
                      <a:pt x="290" y="44"/>
                      <a:pt x="290" y="44"/>
                      <a:pt x="290" y="44"/>
                    </a:cubicBezTo>
                    <a:cubicBezTo>
                      <a:pt x="290" y="44"/>
                      <a:pt x="292" y="44"/>
                      <a:pt x="293" y="44"/>
                    </a:cubicBezTo>
                    <a:cubicBezTo>
                      <a:pt x="293" y="44"/>
                      <a:pt x="293" y="44"/>
                      <a:pt x="292" y="49"/>
                    </a:cubicBezTo>
                    <a:cubicBezTo>
                      <a:pt x="291" y="53"/>
                      <a:pt x="294" y="50"/>
                      <a:pt x="294" y="50"/>
                    </a:cubicBezTo>
                    <a:cubicBezTo>
                      <a:pt x="294" y="51"/>
                      <a:pt x="294" y="51"/>
                      <a:pt x="294" y="51"/>
                    </a:cubicBezTo>
                    <a:cubicBezTo>
                      <a:pt x="295" y="53"/>
                      <a:pt x="295" y="51"/>
                      <a:pt x="295" y="48"/>
                    </a:cubicBezTo>
                    <a:cubicBezTo>
                      <a:pt x="294" y="46"/>
                      <a:pt x="294" y="47"/>
                      <a:pt x="295" y="45"/>
                    </a:cubicBezTo>
                    <a:cubicBezTo>
                      <a:pt x="295" y="45"/>
                      <a:pt x="295" y="45"/>
                      <a:pt x="295" y="45"/>
                    </a:cubicBezTo>
                    <a:cubicBezTo>
                      <a:pt x="295" y="45"/>
                      <a:pt x="295" y="45"/>
                      <a:pt x="295" y="45"/>
                    </a:cubicBezTo>
                    <a:cubicBezTo>
                      <a:pt x="295" y="45"/>
                      <a:pt x="297" y="44"/>
                      <a:pt x="298" y="44"/>
                    </a:cubicBezTo>
                    <a:cubicBezTo>
                      <a:pt x="298" y="43"/>
                      <a:pt x="299" y="42"/>
                      <a:pt x="298" y="41"/>
                    </a:cubicBezTo>
                    <a:cubicBezTo>
                      <a:pt x="298" y="41"/>
                      <a:pt x="298" y="41"/>
                      <a:pt x="296" y="41"/>
                    </a:cubicBezTo>
                    <a:cubicBezTo>
                      <a:pt x="295" y="41"/>
                      <a:pt x="295" y="41"/>
                      <a:pt x="295" y="41"/>
                    </a:cubicBezTo>
                    <a:cubicBezTo>
                      <a:pt x="294" y="41"/>
                      <a:pt x="294" y="41"/>
                      <a:pt x="293" y="41"/>
                    </a:cubicBezTo>
                    <a:cubicBezTo>
                      <a:pt x="290" y="40"/>
                      <a:pt x="291" y="41"/>
                      <a:pt x="291" y="41"/>
                    </a:cubicBezTo>
                    <a:cubicBezTo>
                      <a:pt x="290" y="41"/>
                      <a:pt x="286" y="39"/>
                      <a:pt x="286" y="39"/>
                    </a:cubicBezTo>
                    <a:cubicBezTo>
                      <a:pt x="287" y="39"/>
                      <a:pt x="287" y="38"/>
                      <a:pt x="289" y="38"/>
                    </a:cubicBezTo>
                    <a:cubicBezTo>
                      <a:pt x="290" y="38"/>
                      <a:pt x="290" y="38"/>
                      <a:pt x="292" y="39"/>
                    </a:cubicBezTo>
                    <a:cubicBezTo>
                      <a:pt x="293" y="39"/>
                      <a:pt x="294" y="39"/>
                      <a:pt x="295" y="38"/>
                    </a:cubicBezTo>
                    <a:cubicBezTo>
                      <a:pt x="295" y="38"/>
                      <a:pt x="295" y="38"/>
                      <a:pt x="294" y="38"/>
                    </a:cubicBezTo>
                    <a:cubicBezTo>
                      <a:pt x="294" y="37"/>
                      <a:pt x="294" y="37"/>
                      <a:pt x="293" y="37"/>
                    </a:cubicBezTo>
                    <a:cubicBezTo>
                      <a:pt x="292" y="37"/>
                      <a:pt x="290" y="37"/>
                      <a:pt x="286" y="37"/>
                    </a:cubicBezTo>
                    <a:cubicBezTo>
                      <a:pt x="283" y="37"/>
                      <a:pt x="285" y="37"/>
                      <a:pt x="282" y="38"/>
                    </a:cubicBezTo>
                    <a:cubicBezTo>
                      <a:pt x="281" y="38"/>
                      <a:pt x="280" y="39"/>
                      <a:pt x="280" y="39"/>
                    </a:cubicBezTo>
                    <a:cubicBezTo>
                      <a:pt x="280" y="38"/>
                      <a:pt x="280" y="38"/>
                      <a:pt x="280" y="38"/>
                    </a:cubicBezTo>
                    <a:cubicBezTo>
                      <a:pt x="280" y="38"/>
                      <a:pt x="280" y="38"/>
                      <a:pt x="280" y="38"/>
                    </a:cubicBezTo>
                    <a:cubicBezTo>
                      <a:pt x="280" y="37"/>
                      <a:pt x="280" y="37"/>
                      <a:pt x="282" y="35"/>
                    </a:cubicBezTo>
                    <a:cubicBezTo>
                      <a:pt x="283" y="34"/>
                      <a:pt x="283" y="34"/>
                      <a:pt x="284" y="34"/>
                    </a:cubicBezTo>
                    <a:cubicBezTo>
                      <a:pt x="284" y="34"/>
                      <a:pt x="284" y="34"/>
                      <a:pt x="284" y="34"/>
                    </a:cubicBezTo>
                    <a:cubicBezTo>
                      <a:pt x="284" y="33"/>
                      <a:pt x="286" y="33"/>
                      <a:pt x="286" y="32"/>
                    </a:cubicBezTo>
                    <a:cubicBezTo>
                      <a:pt x="287" y="32"/>
                      <a:pt x="286" y="32"/>
                      <a:pt x="286" y="32"/>
                    </a:cubicBezTo>
                    <a:cubicBezTo>
                      <a:pt x="288" y="31"/>
                      <a:pt x="288" y="31"/>
                      <a:pt x="288" y="31"/>
                    </a:cubicBezTo>
                    <a:cubicBezTo>
                      <a:pt x="289" y="30"/>
                      <a:pt x="289" y="30"/>
                      <a:pt x="289" y="30"/>
                    </a:cubicBezTo>
                    <a:cubicBezTo>
                      <a:pt x="289" y="30"/>
                      <a:pt x="289" y="30"/>
                      <a:pt x="289" y="30"/>
                    </a:cubicBezTo>
                    <a:cubicBezTo>
                      <a:pt x="289" y="30"/>
                      <a:pt x="290" y="31"/>
                      <a:pt x="290" y="31"/>
                    </a:cubicBezTo>
                    <a:cubicBezTo>
                      <a:pt x="291" y="30"/>
                      <a:pt x="291" y="30"/>
                      <a:pt x="291" y="30"/>
                    </a:cubicBezTo>
                    <a:cubicBezTo>
                      <a:pt x="291" y="30"/>
                      <a:pt x="292" y="29"/>
                      <a:pt x="292" y="29"/>
                    </a:cubicBezTo>
                    <a:cubicBezTo>
                      <a:pt x="293" y="28"/>
                      <a:pt x="293" y="28"/>
                      <a:pt x="293" y="28"/>
                    </a:cubicBezTo>
                    <a:cubicBezTo>
                      <a:pt x="294" y="28"/>
                      <a:pt x="296" y="28"/>
                      <a:pt x="297" y="28"/>
                    </a:cubicBezTo>
                    <a:cubicBezTo>
                      <a:pt x="297" y="28"/>
                      <a:pt x="296" y="27"/>
                      <a:pt x="296" y="26"/>
                    </a:cubicBezTo>
                    <a:cubicBezTo>
                      <a:pt x="296" y="26"/>
                      <a:pt x="298" y="25"/>
                      <a:pt x="298" y="25"/>
                    </a:cubicBezTo>
                    <a:cubicBezTo>
                      <a:pt x="299" y="24"/>
                      <a:pt x="299" y="24"/>
                      <a:pt x="299" y="24"/>
                    </a:cubicBezTo>
                    <a:cubicBezTo>
                      <a:pt x="301" y="23"/>
                      <a:pt x="299" y="24"/>
                      <a:pt x="300" y="24"/>
                    </a:cubicBezTo>
                    <a:cubicBezTo>
                      <a:pt x="301" y="24"/>
                      <a:pt x="301" y="24"/>
                      <a:pt x="301" y="24"/>
                    </a:cubicBezTo>
                    <a:cubicBezTo>
                      <a:pt x="301" y="24"/>
                      <a:pt x="304" y="24"/>
                      <a:pt x="305" y="24"/>
                    </a:cubicBezTo>
                    <a:cubicBezTo>
                      <a:pt x="305" y="24"/>
                      <a:pt x="308" y="23"/>
                      <a:pt x="308" y="23"/>
                    </a:cubicBezTo>
                    <a:cubicBezTo>
                      <a:pt x="308" y="23"/>
                      <a:pt x="308" y="23"/>
                      <a:pt x="308" y="23"/>
                    </a:cubicBezTo>
                    <a:cubicBezTo>
                      <a:pt x="307" y="23"/>
                      <a:pt x="308" y="23"/>
                      <a:pt x="306" y="22"/>
                    </a:cubicBezTo>
                    <a:cubicBezTo>
                      <a:pt x="305" y="22"/>
                      <a:pt x="305" y="22"/>
                      <a:pt x="303" y="22"/>
                    </a:cubicBezTo>
                    <a:cubicBezTo>
                      <a:pt x="301" y="22"/>
                      <a:pt x="302" y="22"/>
                      <a:pt x="301" y="22"/>
                    </a:cubicBezTo>
                    <a:cubicBezTo>
                      <a:pt x="299" y="22"/>
                      <a:pt x="299" y="22"/>
                      <a:pt x="298" y="22"/>
                    </a:cubicBezTo>
                    <a:cubicBezTo>
                      <a:pt x="296" y="22"/>
                      <a:pt x="293" y="23"/>
                      <a:pt x="293" y="23"/>
                    </a:cubicBezTo>
                    <a:cubicBezTo>
                      <a:pt x="293" y="22"/>
                      <a:pt x="293" y="22"/>
                      <a:pt x="293" y="22"/>
                    </a:cubicBezTo>
                    <a:cubicBezTo>
                      <a:pt x="294" y="22"/>
                      <a:pt x="294" y="22"/>
                      <a:pt x="294" y="22"/>
                    </a:cubicBezTo>
                    <a:cubicBezTo>
                      <a:pt x="294" y="22"/>
                      <a:pt x="297" y="22"/>
                      <a:pt x="298" y="22"/>
                    </a:cubicBezTo>
                    <a:cubicBezTo>
                      <a:pt x="298" y="21"/>
                      <a:pt x="299" y="21"/>
                      <a:pt x="299" y="21"/>
                    </a:cubicBezTo>
                    <a:cubicBezTo>
                      <a:pt x="303" y="21"/>
                      <a:pt x="303" y="21"/>
                      <a:pt x="303" y="21"/>
                    </a:cubicBezTo>
                    <a:cubicBezTo>
                      <a:pt x="306" y="21"/>
                      <a:pt x="306" y="21"/>
                      <a:pt x="306" y="21"/>
                    </a:cubicBezTo>
                    <a:cubicBezTo>
                      <a:pt x="306" y="21"/>
                      <a:pt x="307" y="21"/>
                      <a:pt x="313" y="21"/>
                    </a:cubicBezTo>
                    <a:cubicBezTo>
                      <a:pt x="313" y="21"/>
                      <a:pt x="313" y="20"/>
                      <a:pt x="315" y="21"/>
                    </a:cubicBezTo>
                    <a:cubicBezTo>
                      <a:pt x="316" y="21"/>
                      <a:pt x="317" y="20"/>
                      <a:pt x="317" y="20"/>
                    </a:cubicBezTo>
                    <a:cubicBezTo>
                      <a:pt x="317" y="20"/>
                      <a:pt x="317" y="20"/>
                      <a:pt x="317" y="20"/>
                    </a:cubicBezTo>
                    <a:cubicBezTo>
                      <a:pt x="312" y="19"/>
                      <a:pt x="312" y="19"/>
                      <a:pt x="312" y="19"/>
                    </a:cubicBezTo>
                    <a:cubicBezTo>
                      <a:pt x="307" y="19"/>
                      <a:pt x="306" y="19"/>
                      <a:pt x="305" y="19"/>
                    </a:cubicBezTo>
                    <a:cubicBezTo>
                      <a:pt x="303" y="19"/>
                      <a:pt x="303" y="19"/>
                      <a:pt x="303" y="19"/>
                    </a:cubicBezTo>
                    <a:cubicBezTo>
                      <a:pt x="302" y="19"/>
                      <a:pt x="301" y="19"/>
                      <a:pt x="300" y="19"/>
                    </a:cubicBezTo>
                    <a:cubicBezTo>
                      <a:pt x="299" y="19"/>
                      <a:pt x="296" y="19"/>
                      <a:pt x="296" y="19"/>
                    </a:cubicBezTo>
                    <a:cubicBezTo>
                      <a:pt x="300" y="18"/>
                      <a:pt x="300" y="18"/>
                      <a:pt x="300" y="18"/>
                    </a:cubicBezTo>
                    <a:cubicBezTo>
                      <a:pt x="300" y="18"/>
                      <a:pt x="300" y="18"/>
                      <a:pt x="303" y="18"/>
                    </a:cubicBezTo>
                    <a:cubicBezTo>
                      <a:pt x="305" y="19"/>
                      <a:pt x="307" y="19"/>
                      <a:pt x="310" y="18"/>
                    </a:cubicBezTo>
                    <a:cubicBezTo>
                      <a:pt x="311" y="17"/>
                      <a:pt x="312" y="18"/>
                      <a:pt x="312" y="18"/>
                    </a:cubicBezTo>
                    <a:cubicBezTo>
                      <a:pt x="312" y="18"/>
                      <a:pt x="312" y="18"/>
                      <a:pt x="312" y="18"/>
                    </a:cubicBezTo>
                    <a:cubicBezTo>
                      <a:pt x="313" y="18"/>
                      <a:pt x="313" y="18"/>
                      <a:pt x="313" y="18"/>
                    </a:cubicBezTo>
                    <a:cubicBezTo>
                      <a:pt x="314" y="18"/>
                      <a:pt x="314" y="18"/>
                      <a:pt x="314" y="18"/>
                    </a:cubicBezTo>
                    <a:cubicBezTo>
                      <a:pt x="315" y="18"/>
                      <a:pt x="317" y="17"/>
                      <a:pt x="319" y="17"/>
                    </a:cubicBezTo>
                    <a:cubicBezTo>
                      <a:pt x="321" y="17"/>
                      <a:pt x="321" y="17"/>
                      <a:pt x="321" y="17"/>
                    </a:cubicBezTo>
                    <a:cubicBezTo>
                      <a:pt x="322" y="17"/>
                      <a:pt x="324" y="17"/>
                      <a:pt x="324" y="17"/>
                    </a:cubicBezTo>
                    <a:cubicBezTo>
                      <a:pt x="325" y="15"/>
                      <a:pt x="325" y="15"/>
                      <a:pt x="325" y="15"/>
                    </a:cubicBezTo>
                    <a:cubicBezTo>
                      <a:pt x="325" y="15"/>
                      <a:pt x="325" y="15"/>
                      <a:pt x="325" y="15"/>
                    </a:cubicBezTo>
                    <a:cubicBezTo>
                      <a:pt x="325" y="15"/>
                      <a:pt x="327" y="15"/>
                      <a:pt x="328" y="15"/>
                    </a:cubicBezTo>
                    <a:cubicBezTo>
                      <a:pt x="328" y="15"/>
                      <a:pt x="328" y="15"/>
                      <a:pt x="328" y="15"/>
                    </a:cubicBezTo>
                    <a:cubicBezTo>
                      <a:pt x="328" y="15"/>
                      <a:pt x="330" y="15"/>
                      <a:pt x="331" y="16"/>
                    </a:cubicBezTo>
                    <a:cubicBezTo>
                      <a:pt x="332" y="16"/>
                      <a:pt x="332" y="15"/>
                      <a:pt x="332" y="15"/>
                    </a:cubicBezTo>
                    <a:cubicBezTo>
                      <a:pt x="332" y="15"/>
                      <a:pt x="334" y="15"/>
                      <a:pt x="335" y="14"/>
                    </a:cubicBezTo>
                    <a:cubicBezTo>
                      <a:pt x="337" y="14"/>
                      <a:pt x="337" y="13"/>
                      <a:pt x="337" y="13"/>
                    </a:cubicBezTo>
                    <a:cubicBezTo>
                      <a:pt x="337" y="13"/>
                      <a:pt x="338" y="13"/>
                      <a:pt x="338" y="13"/>
                    </a:cubicBezTo>
                    <a:cubicBezTo>
                      <a:pt x="338" y="12"/>
                      <a:pt x="339" y="12"/>
                      <a:pt x="340" y="12"/>
                    </a:cubicBezTo>
                    <a:cubicBezTo>
                      <a:pt x="340" y="12"/>
                      <a:pt x="340" y="12"/>
                      <a:pt x="341" y="12"/>
                    </a:cubicBezTo>
                    <a:cubicBezTo>
                      <a:pt x="341" y="12"/>
                      <a:pt x="342" y="12"/>
                      <a:pt x="342" y="12"/>
                    </a:cubicBezTo>
                    <a:cubicBezTo>
                      <a:pt x="342" y="11"/>
                      <a:pt x="342" y="11"/>
                      <a:pt x="342" y="11"/>
                    </a:cubicBezTo>
                    <a:cubicBezTo>
                      <a:pt x="341" y="11"/>
                      <a:pt x="341" y="11"/>
                      <a:pt x="341" y="11"/>
                    </a:cubicBezTo>
                    <a:cubicBezTo>
                      <a:pt x="341" y="11"/>
                      <a:pt x="341" y="11"/>
                      <a:pt x="341" y="11"/>
                    </a:cubicBezTo>
                    <a:cubicBezTo>
                      <a:pt x="341" y="11"/>
                      <a:pt x="340" y="11"/>
                      <a:pt x="339" y="11"/>
                    </a:cubicBezTo>
                    <a:cubicBezTo>
                      <a:pt x="339" y="11"/>
                      <a:pt x="338" y="11"/>
                      <a:pt x="337" y="11"/>
                    </a:cubicBezTo>
                    <a:cubicBezTo>
                      <a:pt x="335" y="11"/>
                      <a:pt x="337" y="11"/>
                      <a:pt x="333" y="11"/>
                    </a:cubicBezTo>
                    <a:cubicBezTo>
                      <a:pt x="330" y="10"/>
                      <a:pt x="333" y="10"/>
                      <a:pt x="333" y="10"/>
                    </a:cubicBezTo>
                    <a:cubicBezTo>
                      <a:pt x="332" y="10"/>
                      <a:pt x="332" y="10"/>
                      <a:pt x="332" y="10"/>
                    </a:cubicBezTo>
                    <a:cubicBezTo>
                      <a:pt x="331" y="10"/>
                      <a:pt x="329" y="10"/>
                      <a:pt x="329" y="10"/>
                    </a:cubicBezTo>
                    <a:cubicBezTo>
                      <a:pt x="328" y="10"/>
                      <a:pt x="328" y="10"/>
                      <a:pt x="326" y="10"/>
                    </a:cubicBezTo>
                    <a:cubicBezTo>
                      <a:pt x="323" y="10"/>
                      <a:pt x="325" y="10"/>
                      <a:pt x="324" y="10"/>
                    </a:cubicBezTo>
                    <a:cubicBezTo>
                      <a:pt x="323" y="10"/>
                      <a:pt x="319" y="10"/>
                      <a:pt x="318" y="10"/>
                    </a:cubicBezTo>
                    <a:cubicBezTo>
                      <a:pt x="318" y="10"/>
                      <a:pt x="317" y="10"/>
                      <a:pt x="317" y="11"/>
                    </a:cubicBezTo>
                    <a:cubicBezTo>
                      <a:pt x="317" y="11"/>
                      <a:pt x="316" y="11"/>
                      <a:pt x="316" y="11"/>
                    </a:cubicBezTo>
                    <a:cubicBezTo>
                      <a:pt x="316" y="11"/>
                      <a:pt x="315" y="11"/>
                      <a:pt x="313" y="12"/>
                    </a:cubicBezTo>
                    <a:cubicBezTo>
                      <a:pt x="312" y="12"/>
                      <a:pt x="311" y="13"/>
                      <a:pt x="311" y="13"/>
                    </a:cubicBezTo>
                    <a:cubicBezTo>
                      <a:pt x="308" y="13"/>
                      <a:pt x="308" y="13"/>
                      <a:pt x="308" y="13"/>
                    </a:cubicBezTo>
                    <a:cubicBezTo>
                      <a:pt x="305" y="13"/>
                      <a:pt x="305" y="13"/>
                      <a:pt x="305" y="13"/>
                    </a:cubicBezTo>
                    <a:cubicBezTo>
                      <a:pt x="302" y="13"/>
                      <a:pt x="303" y="13"/>
                      <a:pt x="302" y="13"/>
                    </a:cubicBezTo>
                    <a:cubicBezTo>
                      <a:pt x="301" y="13"/>
                      <a:pt x="302" y="13"/>
                      <a:pt x="302" y="12"/>
                    </a:cubicBezTo>
                    <a:cubicBezTo>
                      <a:pt x="301" y="12"/>
                      <a:pt x="301" y="12"/>
                      <a:pt x="301" y="12"/>
                    </a:cubicBezTo>
                    <a:cubicBezTo>
                      <a:pt x="301" y="12"/>
                      <a:pt x="300" y="12"/>
                      <a:pt x="299" y="12"/>
                    </a:cubicBezTo>
                    <a:cubicBezTo>
                      <a:pt x="298" y="11"/>
                      <a:pt x="299" y="12"/>
                      <a:pt x="296" y="12"/>
                    </a:cubicBezTo>
                    <a:cubicBezTo>
                      <a:pt x="294" y="13"/>
                      <a:pt x="295" y="12"/>
                      <a:pt x="294" y="13"/>
                    </a:cubicBezTo>
                    <a:cubicBezTo>
                      <a:pt x="293" y="13"/>
                      <a:pt x="292" y="14"/>
                      <a:pt x="292" y="14"/>
                    </a:cubicBezTo>
                    <a:cubicBezTo>
                      <a:pt x="288" y="15"/>
                      <a:pt x="288" y="15"/>
                      <a:pt x="288" y="15"/>
                    </a:cubicBezTo>
                    <a:cubicBezTo>
                      <a:pt x="286" y="16"/>
                      <a:pt x="286" y="16"/>
                      <a:pt x="285" y="16"/>
                    </a:cubicBezTo>
                    <a:cubicBezTo>
                      <a:pt x="285" y="16"/>
                      <a:pt x="285" y="16"/>
                      <a:pt x="285" y="16"/>
                    </a:cubicBezTo>
                    <a:cubicBezTo>
                      <a:pt x="283" y="16"/>
                      <a:pt x="283" y="17"/>
                      <a:pt x="282" y="17"/>
                    </a:cubicBezTo>
                    <a:cubicBezTo>
                      <a:pt x="281" y="17"/>
                      <a:pt x="282" y="17"/>
                      <a:pt x="281" y="17"/>
                    </a:cubicBezTo>
                    <a:cubicBezTo>
                      <a:pt x="280" y="17"/>
                      <a:pt x="281" y="17"/>
                      <a:pt x="280" y="18"/>
                    </a:cubicBezTo>
                    <a:cubicBezTo>
                      <a:pt x="279" y="18"/>
                      <a:pt x="279" y="18"/>
                      <a:pt x="276" y="18"/>
                    </a:cubicBezTo>
                    <a:cubicBezTo>
                      <a:pt x="273" y="19"/>
                      <a:pt x="275" y="18"/>
                      <a:pt x="275" y="18"/>
                    </a:cubicBezTo>
                    <a:cubicBezTo>
                      <a:pt x="275" y="18"/>
                      <a:pt x="275" y="18"/>
                      <a:pt x="276" y="17"/>
                    </a:cubicBezTo>
                    <a:cubicBezTo>
                      <a:pt x="277" y="16"/>
                      <a:pt x="277" y="17"/>
                      <a:pt x="280" y="15"/>
                    </a:cubicBezTo>
                    <a:cubicBezTo>
                      <a:pt x="281" y="14"/>
                      <a:pt x="282" y="14"/>
                      <a:pt x="282" y="14"/>
                    </a:cubicBezTo>
                    <a:cubicBezTo>
                      <a:pt x="282" y="15"/>
                      <a:pt x="282" y="15"/>
                      <a:pt x="282" y="15"/>
                    </a:cubicBezTo>
                    <a:cubicBezTo>
                      <a:pt x="283" y="15"/>
                      <a:pt x="282" y="15"/>
                      <a:pt x="286" y="14"/>
                    </a:cubicBezTo>
                    <a:cubicBezTo>
                      <a:pt x="287" y="14"/>
                      <a:pt x="287" y="14"/>
                      <a:pt x="288" y="14"/>
                    </a:cubicBezTo>
                    <a:cubicBezTo>
                      <a:pt x="287" y="13"/>
                      <a:pt x="287" y="13"/>
                      <a:pt x="287" y="13"/>
                    </a:cubicBezTo>
                    <a:cubicBezTo>
                      <a:pt x="288" y="13"/>
                      <a:pt x="288" y="13"/>
                      <a:pt x="288" y="13"/>
                    </a:cubicBezTo>
                    <a:cubicBezTo>
                      <a:pt x="289" y="12"/>
                      <a:pt x="289" y="12"/>
                      <a:pt x="289" y="12"/>
                    </a:cubicBezTo>
                    <a:cubicBezTo>
                      <a:pt x="289" y="12"/>
                      <a:pt x="289" y="12"/>
                      <a:pt x="290" y="12"/>
                    </a:cubicBezTo>
                    <a:cubicBezTo>
                      <a:pt x="290" y="12"/>
                      <a:pt x="290" y="12"/>
                      <a:pt x="291" y="11"/>
                    </a:cubicBezTo>
                    <a:cubicBezTo>
                      <a:pt x="293" y="10"/>
                      <a:pt x="291" y="11"/>
                      <a:pt x="292" y="10"/>
                    </a:cubicBezTo>
                    <a:cubicBezTo>
                      <a:pt x="292" y="10"/>
                      <a:pt x="292" y="10"/>
                      <a:pt x="292" y="10"/>
                    </a:cubicBezTo>
                    <a:cubicBezTo>
                      <a:pt x="292" y="10"/>
                      <a:pt x="292" y="10"/>
                      <a:pt x="292" y="10"/>
                    </a:cubicBezTo>
                    <a:cubicBezTo>
                      <a:pt x="292" y="9"/>
                      <a:pt x="292" y="10"/>
                      <a:pt x="292" y="9"/>
                    </a:cubicBezTo>
                    <a:cubicBezTo>
                      <a:pt x="292" y="9"/>
                      <a:pt x="290" y="9"/>
                      <a:pt x="289" y="9"/>
                    </a:cubicBezTo>
                    <a:cubicBezTo>
                      <a:pt x="287" y="9"/>
                      <a:pt x="287" y="9"/>
                      <a:pt x="287" y="9"/>
                    </a:cubicBezTo>
                    <a:cubicBezTo>
                      <a:pt x="286" y="9"/>
                      <a:pt x="286" y="9"/>
                      <a:pt x="286" y="9"/>
                    </a:cubicBezTo>
                    <a:cubicBezTo>
                      <a:pt x="286" y="9"/>
                      <a:pt x="286" y="9"/>
                      <a:pt x="285" y="9"/>
                    </a:cubicBezTo>
                    <a:cubicBezTo>
                      <a:pt x="283" y="9"/>
                      <a:pt x="284" y="9"/>
                      <a:pt x="283" y="9"/>
                    </a:cubicBezTo>
                    <a:cubicBezTo>
                      <a:pt x="282" y="9"/>
                      <a:pt x="282" y="9"/>
                      <a:pt x="281" y="10"/>
                    </a:cubicBezTo>
                    <a:cubicBezTo>
                      <a:pt x="281" y="10"/>
                      <a:pt x="279" y="11"/>
                      <a:pt x="279" y="11"/>
                    </a:cubicBezTo>
                    <a:cubicBezTo>
                      <a:pt x="278" y="11"/>
                      <a:pt x="277" y="11"/>
                      <a:pt x="277" y="11"/>
                    </a:cubicBezTo>
                    <a:cubicBezTo>
                      <a:pt x="277" y="11"/>
                      <a:pt x="276" y="12"/>
                      <a:pt x="275" y="12"/>
                    </a:cubicBezTo>
                    <a:cubicBezTo>
                      <a:pt x="273" y="12"/>
                      <a:pt x="268" y="13"/>
                      <a:pt x="266" y="13"/>
                    </a:cubicBezTo>
                    <a:cubicBezTo>
                      <a:pt x="263" y="13"/>
                      <a:pt x="263" y="13"/>
                      <a:pt x="263" y="13"/>
                    </a:cubicBezTo>
                    <a:cubicBezTo>
                      <a:pt x="263" y="13"/>
                      <a:pt x="264" y="12"/>
                      <a:pt x="267" y="12"/>
                    </a:cubicBezTo>
                    <a:cubicBezTo>
                      <a:pt x="269" y="12"/>
                      <a:pt x="272" y="12"/>
                      <a:pt x="274" y="11"/>
                    </a:cubicBezTo>
                    <a:cubicBezTo>
                      <a:pt x="275" y="11"/>
                      <a:pt x="275" y="11"/>
                      <a:pt x="276" y="10"/>
                    </a:cubicBezTo>
                    <a:cubicBezTo>
                      <a:pt x="277" y="10"/>
                      <a:pt x="280" y="9"/>
                      <a:pt x="280" y="9"/>
                    </a:cubicBezTo>
                    <a:cubicBezTo>
                      <a:pt x="280" y="9"/>
                      <a:pt x="279" y="9"/>
                      <a:pt x="278" y="9"/>
                    </a:cubicBezTo>
                    <a:cubicBezTo>
                      <a:pt x="278" y="9"/>
                      <a:pt x="275" y="9"/>
                      <a:pt x="275" y="9"/>
                    </a:cubicBezTo>
                    <a:cubicBezTo>
                      <a:pt x="274" y="9"/>
                      <a:pt x="271" y="10"/>
                      <a:pt x="271" y="10"/>
                    </a:cubicBezTo>
                    <a:cubicBezTo>
                      <a:pt x="271" y="10"/>
                      <a:pt x="268" y="10"/>
                      <a:pt x="267" y="10"/>
                    </a:cubicBezTo>
                    <a:cubicBezTo>
                      <a:pt x="265" y="10"/>
                      <a:pt x="263" y="10"/>
                      <a:pt x="262" y="10"/>
                    </a:cubicBezTo>
                    <a:cubicBezTo>
                      <a:pt x="262" y="10"/>
                      <a:pt x="261" y="10"/>
                      <a:pt x="259" y="9"/>
                    </a:cubicBezTo>
                    <a:cubicBezTo>
                      <a:pt x="257" y="9"/>
                      <a:pt x="257" y="9"/>
                      <a:pt x="256" y="9"/>
                    </a:cubicBezTo>
                    <a:cubicBezTo>
                      <a:pt x="255" y="9"/>
                      <a:pt x="254" y="9"/>
                      <a:pt x="253" y="9"/>
                    </a:cubicBezTo>
                    <a:cubicBezTo>
                      <a:pt x="253" y="9"/>
                      <a:pt x="252" y="10"/>
                      <a:pt x="251" y="10"/>
                    </a:cubicBezTo>
                    <a:cubicBezTo>
                      <a:pt x="249" y="10"/>
                      <a:pt x="249" y="10"/>
                      <a:pt x="245" y="10"/>
                    </a:cubicBezTo>
                    <a:cubicBezTo>
                      <a:pt x="241" y="10"/>
                      <a:pt x="243" y="10"/>
                      <a:pt x="242" y="10"/>
                    </a:cubicBezTo>
                    <a:cubicBezTo>
                      <a:pt x="241" y="10"/>
                      <a:pt x="241" y="11"/>
                      <a:pt x="239" y="11"/>
                    </a:cubicBezTo>
                    <a:cubicBezTo>
                      <a:pt x="238" y="11"/>
                      <a:pt x="238" y="11"/>
                      <a:pt x="237" y="11"/>
                    </a:cubicBezTo>
                    <a:cubicBezTo>
                      <a:pt x="236" y="11"/>
                      <a:pt x="236" y="12"/>
                      <a:pt x="235" y="11"/>
                    </a:cubicBezTo>
                    <a:cubicBezTo>
                      <a:pt x="234" y="11"/>
                      <a:pt x="235" y="11"/>
                      <a:pt x="235" y="11"/>
                    </a:cubicBezTo>
                    <a:cubicBezTo>
                      <a:pt x="235" y="11"/>
                      <a:pt x="235" y="11"/>
                      <a:pt x="238" y="10"/>
                    </a:cubicBezTo>
                    <a:cubicBezTo>
                      <a:pt x="241" y="10"/>
                      <a:pt x="239" y="10"/>
                      <a:pt x="239" y="10"/>
                    </a:cubicBezTo>
                    <a:cubicBezTo>
                      <a:pt x="239" y="10"/>
                      <a:pt x="241" y="10"/>
                      <a:pt x="242" y="9"/>
                    </a:cubicBezTo>
                    <a:cubicBezTo>
                      <a:pt x="244" y="9"/>
                      <a:pt x="247" y="9"/>
                      <a:pt x="247" y="9"/>
                    </a:cubicBezTo>
                    <a:cubicBezTo>
                      <a:pt x="248" y="8"/>
                      <a:pt x="251" y="8"/>
                      <a:pt x="252" y="8"/>
                    </a:cubicBezTo>
                    <a:cubicBezTo>
                      <a:pt x="254" y="8"/>
                      <a:pt x="254" y="8"/>
                      <a:pt x="254" y="8"/>
                    </a:cubicBezTo>
                    <a:cubicBezTo>
                      <a:pt x="257" y="8"/>
                      <a:pt x="257" y="8"/>
                      <a:pt x="257" y="8"/>
                    </a:cubicBezTo>
                    <a:cubicBezTo>
                      <a:pt x="266" y="8"/>
                      <a:pt x="266" y="8"/>
                      <a:pt x="266" y="8"/>
                    </a:cubicBezTo>
                    <a:cubicBezTo>
                      <a:pt x="266" y="8"/>
                      <a:pt x="267" y="8"/>
                      <a:pt x="269" y="8"/>
                    </a:cubicBezTo>
                    <a:cubicBezTo>
                      <a:pt x="270" y="9"/>
                      <a:pt x="272" y="8"/>
                      <a:pt x="272" y="8"/>
                    </a:cubicBezTo>
                    <a:cubicBezTo>
                      <a:pt x="273" y="8"/>
                      <a:pt x="273" y="8"/>
                      <a:pt x="273" y="8"/>
                    </a:cubicBezTo>
                    <a:cubicBezTo>
                      <a:pt x="273" y="8"/>
                      <a:pt x="282" y="7"/>
                      <a:pt x="283" y="7"/>
                    </a:cubicBezTo>
                    <a:cubicBezTo>
                      <a:pt x="284" y="7"/>
                      <a:pt x="285" y="7"/>
                      <a:pt x="285" y="7"/>
                    </a:cubicBezTo>
                    <a:cubicBezTo>
                      <a:pt x="289" y="7"/>
                      <a:pt x="289" y="7"/>
                      <a:pt x="289" y="7"/>
                    </a:cubicBezTo>
                    <a:cubicBezTo>
                      <a:pt x="290" y="7"/>
                      <a:pt x="292" y="7"/>
                      <a:pt x="292" y="7"/>
                    </a:cubicBezTo>
                    <a:cubicBezTo>
                      <a:pt x="296" y="7"/>
                      <a:pt x="296" y="7"/>
                      <a:pt x="296" y="7"/>
                    </a:cubicBezTo>
                    <a:cubicBezTo>
                      <a:pt x="297" y="7"/>
                      <a:pt x="297" y="7"/>
                      <a:pt x="297" y="7"/>
                    </a:cubicBezTo>
                    <a:cubicBezTo>
                      <a:pt x="297" y="6"/>
                      <a:pt x="297" y="6"/>
                      <a:pt x="297" y="6"/>
                    </a:cubicBezTo>
                    <a:cubicBezTo>
                      <a:pt x="296" y="6"/>
                      <a:pt x="296" y="6"/>
                      <a:pt x="296" y="6"/>
                    </a:cubicBezTo>
                    <a:cubicBezTo>
                      <a:pt x="296" y="5"/>
                      <a:pt x="296" y="6"/>
                      <a:pt x="296" y="5"/>
                    </a:cubicBezTo>
                    <a:cubicBezTo>
                      <a:pt x="296" y="5"/>
                      <a:pt x="296" y="5"/>
                      <a:pt x="296" y="5"/>
                    </a:cubicBezTo>
                    <a:cubicBezTo>
                      <a:pt x="296" y="5"/>
                      <a:pt x="294" y="5"/>
                      <a:pt x="292" y="5"/>
                    </a:cubicBezTo>
                    <a:cubicBezTo>
                      <a:pt x="291" y="5"/>
                      <a:pt x="292" y="5"/>
                      <a:pt x="291" y="5"/>
                    </a:cubicBezTo>
                    <a:cubicBezTo>
                      <a:pt x="291" y="5"/>
                      <a:pt x="290" y="5"/>
                      <a:pt x="289" y="5"/>
                    </a:cubicBezTo>
                    <a:cubicBezTo>
                      <a:pt x="285" y="5"/>
                      <a:pt x="289" y="5"/>
                      <a:pt x="289" y="5"/>
                    </a:cubicBezTo>
                    <a:cubicBezTo>
                      <a:pt x="289" y="5"/>
                      <a:pt x="288" y="5"/>
                      <a:pt x="287" y="5"/>
                    </a:cubicBezTo>
                    <a:cubicBezTo>
                      <a:pt x="287" y="5"/>
                      <a:pt x="287" y="5"/>
                      <a:pt x="286" y="5"/>
                    </a:cubicBezTo>
                    <a:cubicBezTo>
                      <a:pt x="285" y="5"/>
                      <a:pt x="286" y="5"/>
                      <a:pt x="285" y="5"/>
                    </a:cubicBezTo>
                    <a:cubicBezTo>
                      <a:pt x="284" y="5"/>
                      <a:pt x="285" y="5"/>
                      <a:pt x="284" y="5"/>
                    </a:cubicBezTo>
                    <a:cubicBezTo>
                      <a:pt x="283" y="5"/>
                      <a:pt x="283" y="5"/>
                      <a:pt x="282" y="4"/>
                    </a:cubicBezTo>
                    <a:cubicBezTo>
                      <a:pt x="282" y="4"/>
                      <a:pt x="282" y="4"/>
                      <a:pt x="282" y="4"/>
                    </a:cubicBezTo>
                    <a:cubicBezTo>
                      <a:pt x="282" y="4"/>
                      <a:pt x="281" y="4"/>
                      <a:pt x="281" y="4"/>
                    </a:cubicBezTo>
                    <a:cubicBezTo>
                      <a:pt x="280" y="4"/>
                      <a:pt x="280" y="4"/>
                      <a:pt x="280" y="4"/>
                    </a:cubicBezTo>
                    <a:cubicBezTo>
                      <a:pt x="280" y="4"/>
                      <a:pt x="281" y="4"/>
                      <a:pt x="280" y="3"/>
                    </a:cubicBezTo>
                    <a:cubicBezTo>
                      <a:pt x="280" y="3"/>
                      <a:pt x="280" y="3"/>
                      <a:pt x="280" y="3"/>
                    </a:cubicBezTo>
                    <a:cubicBezTo>
                      <a:pt x="280" y="3"/>
                      <a:pt x="280" y="3"/>
                      <a:pt x="279" y="3"/>
                    </a:cubicBezTo>
                    <a:cubicBezTo>
                      <a:pt x="278" y="3"/>
                      <a:pt x="278" y="3"/>
                      <a:pt x="278" y="2"/>
                    </a:cubicBezTo>
                    <a:cubicBezTo>
                      <a:pt x="277" y="2"/>
                      <a:pt x="277" y="2"/>
                      <a:pt x="277" y="2"/>
                    </a:cubicBezTo>
                    <a:cubicBezTo>
                      <a:pt x="276" y="2"/>
                      <a:pt x="275" y="2"/>
                      <a:pt x="274" y="1"/>
                    </a:cubicBezTo>
                    <a:cubicBezTo>
                      <a:pt x="274" y="1"/>
                      <a:pt x="271" y="1"/>
                      <a:pt x="271" y="1"/>
                    </a:cubicBezTo>
                    <a:cubicBezTo>
                      <a:pt x="271" y="1"/>
                      <a:pt x="270" y="1"/>
                      <a:pt x="269" y="1"/>
                    </a:cubicBezTo>
                    <a:cubicBezTo>
                      <a:pt x="269" y="1"/>
                      <a:pt x="268" y="1"/>
                      <a:pt x="267" y="1"/>
                    </a:cubicBezTo>
                    <a:cubicBezTo>
                      <a:pt x="265" y="1"/>
                      <a:pt x="265" y="1"/>
                      <a:pt x="264" y="1"/>
                    </a:cubicBezTo>
                    <a:cubicBezTo>
                      <a:pt x="263" y="1"/>
                      <a:pt x="262" y="1"/>
                      <a:pt x="262" y="1"/>
                    </a:cubicBezTo>
                    <a:cubicBezTo>
                      <a:pt x="261" y="1"/>
                      <a:pt x="261" y="1"/>
                      <a:pt x="261" y="1"/>
                    </a:cubicBezTo>
                    <a:cubicBezTo>
                      <a:pt x="261" y="1"/>
                      <a:pt x="262" y="1"/>
                      <a:pt x="261" y="1"/>
                    </a:cubicBezTo>
                    <a:cubicBezTo>
                      <a:pt x="261" y="1"/>
                      <a:pt x="261" y="1"/>
                      <a:pt x="261" y="0"/>
                    </a:cubicBezTo>
                    <a:cubicBezTo>
                      <a:pt x="260" y="0"/>
                      <a:pt x="260" y="0"/>
                      <a:pt x="260" y="0"/>
                    </a:cubicBezTo>
                    <a:cubicBezTo>
                      <a:pt x="260" y="0"/>
                      <a:pt x="258" y="1"/>
                      <a:pt x="257" y="1"/>
                    </a:cubicBezTo>
                    <a:cubicBezTo>
                      <a:pt x="256" y="1"/>
                      <a:pt x="256" y="1"/>
                      <a:pt x="256" y="1"/>
                    </a:cubicBezTo>
                    <a:cubicBezTo>
                      <a:pt x="235" y="0"/>
                      <a:pt x="235" y="0"/>
                      <a:pt x="235" y="0"/>
                    </a:cubicBezTo>
                    <a:cubicBezTo>
                      <a:pt x="235" y="1"/>
                      <a:pt x="235" y="1"/>
                      <a:pt x="235" y="1"/>
                    </a:cubicBezTo>
                    <a:cubicBezTo>
                      <a:pt x="235" y="1"/>
                      <a:pt x="235" y="1"/>
                      <a:pt x="235" y="1"/>
                    </a:cubicBezTo>
                    <a:cubicBezTo>
                      <a:pt x="235" y="1"/>
                      <a:pt x="235" y="1"/>
                      <a:pt x="235" y="1"/>
                    </a:cubicBezTo>
                    <a:cubicBezTo>
                      <a:pt x="234" y="1"/>
                      <a:pt x="234" y="1"/>
                      <a:pt x="234" y="1"/>
                    </a:cubicBezTo>
                    <a:cubicBezTo>
                      <a:pt x="233" y="0"/>
                      <a:pt x="233" y="0"/>
                      <a:pt x="233" y="0"/>
                    </a:cubicBezTo>
                    <a:cubicBezTo>
                      <a:pt x="232" y="0"/>
                      <a:pt x="232" y="0"/>
                      <a:pt x="232" y="0"/>
                    </a:cubicBezTo>
                    <a:cubicBezTo>
                      <a:pt x="231" y="0"/>
                      <a:pt x="231" y="0"/>
                      <a:pt x="227" y="0"/>
                    </a:cubicBezTo>
                    <a:cubicBezTo>
                      <a:pt x="225" y="0"/>
                      <a:pt x="225" y="0"/>
                      <a:pt x="225" y="0"/>
                    </a:cubicBezTo>
                    <a:cubicBezTo>
                      <a:pt x="225" y="0"/>
                      <a:pt x="225" y="0"/>
                      <a:pt x="225" y="0"/>
                    </a:cubicBezTo>
                    <a:cubicBezTo>
                      <a:pt x="224" y="0"/>
                      <a:pt x="225" y="0"/>
                      <a:pt x="225" y="0"/>
                    </a:cubicBezTo>
                    <a:cubicBezTo>
                      <a:pt x="224" y="0"/>
                      <a:pt x="223" y="0"/>
                      <a:pt x="222" y="0"/>
                    </a:cubicBezTo>
                    <a:cubicBezTo>
                      <a:pt x="221" y="0"/>
                      <a:pt x="221" y="0"/>
                      <a:pt x="221" y="0"/>
                    </a:cubicBezTo>
                    <a:cubicBezTo>
                      <a:pt x="221" y="0"/>
                      <a:pt x="221" y="0"/>
                      <a:pt x="221" y="0"/>
                    </a:cubicBezTo>
                    <a:cubicBezTo>
                      <a:pt x="219" y="1"/>
                      <a:pt x="219" y="1"/>
                      <a:pt x="219" y="1"/>
                    </a:cubicBezTo>
                    <a:cubicBezTo>
                      <a:pt x="217" y="1"/>
                      <a:pt x="217" y="1"/>
                      <a:pt x="217" y="1"/>
                    </a:cubicBezTo>
                    <a:cubicBezTo>
                      <a:pt x="217" y="1"/>
                      <a:pt x="216" y="1"/>
                      <a:pt x="216" y="1"/>
                    </a:cubicBezTo>
                    <a:cubicBezTo>
                      <a:pt x="216" y="1"/>
                      <a:pt x="215" y="1"/>
                      <a:pt x="214" y="1"/>
                    </a:cubicBezTo>
                    <a:cubicBezTo>
                      <a:pt x="213" y="1"/>
                      <a:pt x="214" y="1"/>
                      <a:pt x="213" y="1"/>
                    </a:cubicBezTo>
                    <a:cubicBezTo>
                      <a:pt x="213" y="1"/>
                      <a:pt x="213" y="1"/>
                      <a:pt x="213" y="1"/>
                    </a:cubicBezTo>
                    <a:cubicBezTo>
                      <a:pt x="213" y="1"/>
                      <a:pt x="212" y="1"/>
                      <a:pt x="212" y="1"/>
                    </a:cubicBezTo>
                    <a:cubicBezTo>
                      <a:pt x="211" y="1"/>
                      <a:pt x="211" y="1"/>
                      <a:pt x="211" y="1"/>
                    </a:cubicBezTo>
                    <a:cubicBezTo>
                      <a:pt x="211" y="1"/>
                      <a:pt x="211" y="1"/>
                      <a:pt x="211" y="1"/>
                    </a:cubicBezTo>
                    <a:cubicBezTo>
                      <a:pt x="210" y="1"/>
                      <a:pt x="210" y="1"/>
                      <a:pt x="210" y="1"/>
                    </a:cubicBezTo>
                    <a:cubicBezTo>
                      <a:pt x="210" y="2"/>
                      <a:pt x="210" y="2"/>
                      <a:pt x="209" y="3"/>
                    </a:cubicBezTo>
                    <a:cubicBezTo>
                      <a:pt x="209" y="3"/>
                      <a:pt x="207" y="3"/>
                      <a:pt x="207" y="4"/>
                    </a:cubicBezTo>
                    <a:cubicBezTo>
                      <a:pt x="206" y="4"/>
                      <a:pt x="203" y="4"/>
                      <a:pt x="202" y="4"/>
                    </a:cubicBezTo>
                    <a:cubicBezTo>
                      <a:pt x="202" y="4"/>
                      <a:pt x="201" y="4"/>
                      <a:pt x="201" y="3"/>
                    </a:cubicBezTo>
                    <a:cubicBezTo>
                      <a:pt x="200" y="3"/>
                      <a:pt x="200" y="3"/>
                      <a:pt x="200" y="3"/>
                    </a:cubicBezTo>
                    <a:cubicBezTo>
                      <a:pt x="200" y="3"/>
                      <a:pt x="200" y="3"/>
                      <a:pt x="199" y="3"/>
                    </a:cubicBezTo>
                    <a:cubicBezTo>
                      <a:pt x="198" y="3"/>
                      <a:pt x="199" y="3"/>
                      <a:pt x="199" y="3"/>
                    </a:cubicBezTo>
                    <a:cubicBezTo>
                      <a:pt x="198" y="3"/>
                      <a:pt x="198" y="3"/>
                      <a:pt x="198" y="3"/>
                    </a:cubicBezTo>
                    <a:cubicBezTo>
                      <a:pt x="196" y="3"/>
                      <a:pt x="196" y="2"/>
                      <a:pt x="196" y="2"/>
                    </a:cubicBezTo>
                    <a:cubicBezTo>
                      <a:pt x="195" y="2"/>
                      <a:pt x="196" y="2"/>
                      <a:pt x="194" y="2"/>
                    </a:cubicBezTo>
                    <a:cubicBezTo>
                      <a:pt x="193" y="2"/>
                      <a:pt x="194" y="2"/>
                      <a:pt x="193" y="2"/>
                    </a:cubicBezTo>
                    <a:cubicBezTo>
                      <a:pt x="193" y="2"/>
                      <a:pt x="193" y="2"/>
                      <a:pt x="193" y="2"/>
                    </a:cubicBezTo>
                    <a:cubicBezTo>
                      <a:pt x="192" y="2"/>
                      <a:pt x="192" y="2"/>
                      <a:pt x="192" y="2"/>
                    </a:cubicBezTo>
                    <a:cubicBezTo>
                      <a:pt x="192" y="2"/>
                      <a:pt x="191" y="2"/>
                      <a:pt x="191" y="2"/>
                    </a:cubicBezTo>
                    <a:cubicBezTo>
                      <a:pt x="191" y="2"/>
                      <a:pt x="190" y="2"/>
                      <a:pt x="190" y="2"/>
                    </a:cubicBezTo>
                    <a:cubicBezTo>
                      <a:pt x="190" y="2"/>
                      <a:pt x="188" y="2"/>
                      <a:pt x="187" y="2"/>
                    </a:cubicBezTo>
                    <a:cubicBezTo>
                      <a:pt x="186" y="2"/>
                      <a:pt x="186" y="2"/>
                      <a:pt x="186" y="2"/>
                    </a:cubicBezTo>
                    <a:cubicBezTo>
                      <a:pt x="186" y="2"/>
                      <a:pt x="184" y="2"/>
                      <a:pt x="183" y="3"/>
                    </a:cubicBezTo>
                    <a:cubicBezTo>
                      <a:pt x="182" y="3"/>
                      <a:pt x="182" y="3"/>
                      <a:pt x="182" y="3"/>
                    </a:cubicBezTo>
                    <a:cubicBezTo>
                      <a:pt x="177" y="3"/>
                      <a:pt x="177" y="3"/>
                      <a:pt x="177" y="3"/>
                    </a:cubicBezTo>
                    <a:cubicBezTo>
                      <a:pt x="176" y="3"/>
                      <a:pt x="176" y="3"/>
                      <a:pt x="176" y="3"/>
                    </a:cubicBezTo>
                    <a:cubicBezTo>
                      <a:pt x="175" y="3"/>
                      <a:pt x="175" y="3"/>
                      <a:pt x="175" y="3"/>
                    </a:cubicBezTo>
                    <a:cubicBezTo>
                      <a:pt x="175" y="3"/>
                      <a:pt x="175" y="3"/>
                      <a:pt x="175" y="3"/>
                    </a:cubicBezTo>
                    <a:cubicBezTo>
                      <a:pt x="175" y="3"/>
                      <a:pt x="175" y="3"/>
                      <a:pt x="174" y="3"/>
                    </a:cubicBezTo>
                    <a:cubicBezTo>
                      <a:pt x="174" y="3"/>
                      <a:pt x="174" y="3"/>
                      <a:pt x="173" y="3"/>
                    </a:cubicBezTo>
                    <a:cubicBezTo>
                      <a:pt x="173" y="3"/>
                      <a:pt x="173" y="3"/>
                      <a:pt x="172" y="3"/>
                    </a:cubicBezTo>
                    <a:cubicBezTo>
                      <a:pt x="172" y="3"/>
                      <a:pt x="172" y="3"/>
                      <a:pt x="171" y="3"/>
                    </a:cubicBezTo>
                    <a:cubicBezTo>
                      <a:pt x="171" y="3"/>
                      <a:pt x="171" y="3"/>
                      <a:pt x="170" y="3"/>
                    </a:cubicBezTo>
                    <a:cubicBezTo>
                      <a:pt x="169" y="3"/>
                      <a:pt x="169" y="4"/>
                      <a:pt x="169" y="4"/>
                    </a:cubicBezTo>
                    <a:cubicBezTo>
                      <a:pt x="170" y="4"/>
                      <a:pt x="170" y="4"/>
                      <a:pt x="170" y="4"/>
                    </a:cubicBezTo>
                    <a:cubicBezTo>
                      <a:pt x="171" y="4"/>
                      <a:pt x="171" y="4"/>
                      <a:pt x="171" y="4"/>
                    </a:cubicBezTo>
                    <a:cubicBezTo>
                      <a:pt x="171" y="4"/>
                      <a:pt x="173" y="5"/>
                      <a:pt x="173" y="5"/>
                    </a:cubicBezTo>
                    <a:cubicBezTo>
                      <a:pt x="174" y="5"/>
                      <a:pt x="174" y="6"/>
                      <a:pt x="173" y="6"/>
                    </a:cubicBezTo>
                    <a:cubicBezTo>
                      <a:pt x="173" y="7"/>
                      <a:pt x="173" y="6"/>
                      <a:pt x="173" y="6"/>
                    </a:cubicBezTo>
                    <a:cubicBezTo>
                      <a:pt x="172" y="6"/>
                      <a:pt x="172" y="6"/>
                      <a:pt x="172" y="6"/>
                    </a:cubicBezTo>
                    <a:cubicBezTo>
                      <a:pt x="172" y="6"/>
                      <a:pt x="171" y="6"/>
                      <a:pt x="171" y="6"/>
                    </a:cubicBezTo>
                    <a:cubicBezTo>
                      <a:pt x="170" y="6"/>
                      <a:pt x="170" y="6"/>
                      <a:pt x="169" y="6"/>
                    </a:cubicBezTo>
                    <a:cubicBezTo>
                      <a:pt x="169" y="6"/>
                      <a:pt x="169" y="6"/>
                      <a:pt x="168" y="6"/>
                    </a:cubicBezTo>
                    <a:cubicBezTo>
                      <a:pt x="168" y="6"/>
                      <a:pt x="167" y="6"/>
                      <a:pt x="166" y="6"/>
                    </a:cubicBezTo>
                    <a:cubicBezTo>
                      <a:pt x="166" y="6"/>
                      <a:pt x="165" y="6"/>
                      <a:pt x="165" y="6"/>
                    </a:cubicBezTo>
                    <a:cubicBezTo>
                      <a:pt x="164" y="6"/>
                      <a:pt x="164" y="6"/>
                      <a:pt x="163" y="6"/>
                    </a:cubicBezTo>
                    <a:cubicBezTo>
                      <a:pt x="163" y="6"/>
                      <a:pt x="164" y="6"/>
                      <a:pt x="164" y="7"/>
                    </a:cubicBezTo>
                    <a:cubicBezTo>
                      <a:pt x="164" y="7"/>
                      <a:pt x="165" y="7"/>
                      <a:pt x="166" y="7"/>
                    </a:cubicBezTo>
                    <a:cubicBezTo>
                      <a:pt x="166" y="7"/>
                      <a:pt x="166" y="7"/>
                      <a:pt x="166" y="7"/>
                    </a:cubicBezTo>
                    <a:cubicBezTo>
                      <a:pt x="167" y="7"/>
                      <a:pt x="167" y="7"/>
                      <a:pt x="167" y="7"/>
                    </a:cubicBezTo>
                    <a:cubicBezTo>
                      <a:pt x="168" y="7"/>
                      <a:pt x="168" y="8"/>
                      <a:pt x="169" y="8"/>
                    </a:cubicBezTo>
                    <a:cubicBezTo>
                      <a:pt x="170" y="8"/>
                      <a:pt x="170" y="8"/>
                      <a:pt x="171" y="9"/>
                    </a:cubicBezTo>
                    <a:cubicBezTo>
                      <a:pt x="171" y="9"/>
                      <a:pt x="172" y="9"/>
                      <a:pt x="172" y="9"/>
                    </a:cubicBezTo>
                    <a:cubicBezTo>
                      <a:pt x="172" y="9"/>
                      <a:pt x="174" y="9"/>
                      <a:pt x="175" y="10"/>
                    </a:cubicBezTo>
                    <a:cubicBezTo>
                      <a:pt x="176" y="10"/>
                      <a:pt x="175" y="10"/>
                      <a:pt x="176" y="11"/>
                    </a:cubicBezTo>
                    <a:cubicBezTo>
                      <a:pt x="177" y="11"/>
                      <a:pt x="177" y="11"/>
                      <a:pt x="176" y="11"/>
                    </a:cubicBezTo>
                    <a:cubicBezTo>
                      <a:pt x="176" y="11"/>
                      <a:pt x="176" y="11"/>
                      <a:pt x="176" y="11"/>
                    </a:cubicBezTo>
                    <a:cubicBezTo>
                      <a:pt x="176" y="11"/>
                      <a:pt x="176" y="11"/>
                      <a:pt x="175" y="11"/>
                    </a:cubicBezTo>
                    <a:cubicBezTo>
                      <a:pt x="173" y="11"/>
                      <a:pt x="174" y="11"/>
                      <a:pt x="173" y="11"/>
                    </a:cubicBezTo>
                    <a:cubicBezTo>
                      <a:pt x="172" y="11"/>
                      <a:pt x="172" y="11"/>
                      <a:pt x="170" y="10"/>
                    </a:cubicBezTo>
                    <a:cubicBezTo>
                      <a:pt x="169" y="10"/>
                      <a:pt x="169" y="10"/>
                      <a:pt x="166" y="10"/>
                    </a:cubicBezTo>
                    <a:cubicBezTo>
                      <a:pt x="163" y="10"/>
                      <a:pt x="163" y="9"/>
                      <a:pt x="163" y="9"/>
                    </a:cubicBezTo>
                    <a:cubicBezTo>
                      <a:pt x="162" y="8"/>
                      <a:pt x="161" y="8"/>
                      <a:pt x="160" y="8"/>
                    </a:cubicBezTo>
                    <a:cubicBezTo>
                      <a:pt x="159" y="8"/>
                      <a:pt x="159" y="8"/>
                      <a:pt x="157" y="7"/>
                    </a:cubicBezTo>
                    <a:cubicBezTo>
                      <a:pt x="157" y="7"/>
                      <a:pt x="156" y="7"/>
                      <a:pt x="156" y="7"/>
                    </a:cubicBezTo>
                    <a:cubicBezTo>
                      <a:pt x="156" y="7"/>
                      <a:pt x="156" y="7"/>
                      <a:pt x="155" y="7"/>
                    </a:cubicBezTo>
                    <a:cubicBezTo>
                      <a:pt x="155" y="7"/>
                      <a:pt x="154" y="7"/>
                      <a:pt x="154" y="7"/>
                    </a:cubicBezTo>
                    <a:cubicBezTo>
                      <a:pt x="154" y="7"/>
                      <a:pt x="153" y="7"/>
                      <a:pt x="151" y="7"/>
                    </a:cubicBezTo>
                    <a:cubicBezTo>
                      <a:pt x="149" y="6"/>
                      <a:pt x="146" y="7"/>
                      <a:pt x="146" y="7"/>
                    </a:cubicBezTo>
                    <a:cubicBezTo>
                      <a:pt x="145" y="7"/>
                      <a:pt x="145" y="7"/>
                      <a:pt x="145" y="7"/>
                    </a:cubicBezTo>
                    <a:cubicBezTo>
                      <a:pt x="146" y="8"/>
                      <a:pt x="146" y="8"/>
                      <a:pt x="147" y="9"/>
                    </a:cubicBezTo>
                    <a:cubicBezTo>
                      <a:pt x="147" y="10"/>
                      <a:pt x="147" y="10"/>
                      <a:pt x="147" y="10"/>
                    </a:cubicBezTo>
                    <a:cubicBezTo>
                      <a:pt x="147" y="10"/>
                      <a:pt x="147" y="10"/>
                      <a:pt x="147" y="10"/>
                    </a:cubicBezTo>
                    <a:cubicBezTo>
                      <a:pt x="147" y="11"/>
                      <a:pt x="146" y="11"/>
                      <a:pt x="146" y="11"/>
                    </a:cubicBezTo>
                    <a:cubicBezTo>
                      <a:pt x="145" y="11"/>
                      <a:pt x="146" y="11"/>
                      <a:pt x="143" y="10"/>
                    </a:cubicBezTo>
                    <a:cubicBezTo>
                      <a:pt x="140" y="9"/>
                      <a:pt x="142" y="10"/>
                      <a:pt x="141" y="9"/>
                    </a:cubicBezTo>
                    <a:cubicBezTo>
                      <a:pt x="140" y="8"/>
                      <a:pt x="140" y="8"/>
                      <a:pt x="140" y="9"/>
                    </a:cubicBezTo>
                    <a:cubicBezTo>
                      <a:pt x="140" y="9"/>
                      <a:pt x="140" y="9"/>
                      <a:pt x="140" y="9"/>
                    </a:cubicBezTo>
                    <a:cubicBezTo>
                      <a:pt x="139" y="8"/>
                      <a:pt x="140" y="8"/>
                      <a:pt x="140" y="8"/>
                    </a:cubicBezTo>
                    <a:cubicBezTo>
                      <a:pt x="140" y="8"/>
                      <a:pt x="139" y="8"/>
                      <a:pt x="138" y="9"/>
                    </a:cubicBezTo>
                    <a:cubicBezTo>
                      <a:pt x="136" y="9"/>
                      <a:pt x="138" y="9"/>
                      <a:pt x="135" y="7"/>
                    </a:cubicBezTo>
                    <a:cubicBezTo>
                      <a:pt x="132" y="6"/>
                      <a:pt x="134" y="7"/>
                      <a:pt x="134" y="7"/>
                    </a:cubicBezTo>
                    <a:cubicBezTo>
                      <a:pt x="133" y="7"/>
                      <a:pt x="133" y="8"/>
                      <a:pt x="133" y="8"/>
                    </a:cubicBezTo>
                    <a:cubicBezTo>
                      <a:pt x="132" y="8"/>
                      <a:pt x="132" y="8"/>
                      <a:pt x="132" y="8"/>
                    </a:cubicBezTo>
                    <a:cubicBezTo>
                      <a:pt x="131" y="9"/>
                      <a:pt x="132" y="9"/>
                      <a:pt x="132" y="9"/>
                    </a:cubicBezTo>
                    <a:cubicBezTo>
                      <a:pt x="132" y="10"/>
                      <a:pt x="132" y="10"/>
                      <a:pt x="132" y="10"/>
                    </a:cubicBezTo>
                    <a:cubicBezTo>
                      <a:pt x="131" y="10"/>
                      <a:pt x="132" y="10"/>
                      <a:pt x="131" y="10"/>
                    </a:cubicBezTo>
                    <a:cubicBezTo>
                      <a:pt x="131" y="11"/>
                      <a:pt x="131" y="10"/>
                      <a:pt x="130" y="11"/>
                    </a:cubicBezTo>
                    <a:cubicBezTo>
                      <a:pt x="130" y="12"/>
                      <a:pt x="129" y="12"/>
                      <a:pt x="128" y="12"/>
                    </a:cubicBezTo>
                    <a:cubicBezTo>
                      <a:pt x="127" y="13"/>
                      <a:pt x="127" y="12"/>
                      <a:pt x="127" y="12"/>
                    </a:cubicBezTo>
                    <a:cubicBezTo>
                      <a:pt x="127" y="12"/>
                      <a:pt x="127" y="12"/>
                      <a:pt x="127" y="12"/>
                    </a:cubicBezTo>
                    <a:cubicBezTo>
                      <a:pt x="129" y="11"/>
                      <a:pt x="129" y="11"/>
                      <a:pt x="129" y="11"/>
                    </a:cubicBezTo>
                    <a:cubicBezTo>
                      <a:pt x="130" y="10"/>
                      <a:pt x="130" y="10"/>
                      <a:pt x="130" y="10"/>
                    </a:cubicBezTo>
                    <a:cubicBezTo>
                      <a:pt x="130" y="10"/>
                      <a:pt x="130" y="10"/>
                      <a:pt x="130" y="10"/>
                    </a:cubicBezTo>
                    <a:cubicBezTo>
                      <a:pt x="130" y="9"/>
                      <a:pt x="130" y="9"/>
                      <a:pt x="130" y="9"/>
                    </a:cubicBezTo>
                    <a:cubicBezTo>
                      <a:pt x="129" y="8"/>
                      <a:pt x="129" y="8"/>
                      <a:pt x="129" y="8"/>
                    </a:cubicBezTo>
                    <a:cubicBezTo>
                      <a:pt x="129" y="8"/>
                      <a:pt x="128" y="8"/>
                      <a:pt x="127" y="8"/>
                    </a:cubicBezTo>
                    <a:cubicBezTo>
                      <a:pt x="126" y="8"/>
                      <a:pt x="127" y="8"/>
                      <a:pt x="122" y="8"/>
                    </a:cubicBezTo>
                    <a:cubicBezTo>
                      <a:pt x="121" y="8"/>
                      <a:pt x="120" y="8"/>
                      <a:pt x="120" y="8"/>
                    </a:cubicBezTo>
                    <a:cubicBezTo>
                      <a:pt x="119" y="8"/>
                      <a:pt x="118" y="8"/>
                      <a:pt x="117" y="8"/>
                    </a:cubicBezTo>
                    <a:cubicBezTo>
                      <a:pt x="117" y="8"/>
                      <a:pt x="116" y="8"/>
                      <a:pt x="115" y="8"/>
                    </a:cubicBezTo>
                    <a:cubicBezTo>
                      <a:pt x="115" y="8"/>
                      <a:pt x="114" y="9"/>
                      <a:pt x="114" y="9"/>
                    </a:cubicBezTo>
                    <a:cubicBezTo>
                      <a:pt x="113" y="9"/>
                      <a:pt x="112" y="9"/>
                      <a:pt x="110" y="9"/>
                    </a:cubicBezTo>
                    <a:cubicBezTo>
                      <a:pt x="108" y="8"/>
                      <a:pt x="110" y="9"/>
                      <a:pt x="109" y="8"/>
                    </a:cubicBezTo>
                    <a:cubicBezTo>
                      <a:pt x="107" y="8"/>
                      <a:pt x="108" y="8"/>
                      <a:pt x="108" y="9"/>
                    </a:cubicBezTo>
                    <a:cubicBezTo>
                      <a:pt x="108" y="9"/>
                      <a:pt x="107" y="9"/>
                      <a:pt x="107" y="9"/>
                    </a:cubicBezTo>
                    <a:cubicBezTo>
                      <a:pt x="106" y="9"/>
                      <a:pt x="106" y="9"/>
                      <a:pt x="106" y="9"/>
                    </a:cubicBezTo>
                    <a:cubicBezTo>
                      <a:pt x="105" y="9"/>
                      <a:pt x="106" y="9"/>
                      <a:pt x="105" y="9"/>
                    </a:cubicBezTo>
                    <a:cubicBezTo>
                      <a:pt x="105" y="9"/>
                      <a:pt x="103" y="9"/>
                      <a:pt x="102" y="9"/>
                    </a:cubicBezTo>
                    <a:cubicBezTo>
                      <a:pt x="102" y="9"/>
                      <a:pt x="101" y="9"/>
                      <a:pt x="101" y="9"/>
                    </a:cubicBezTo>
                    <a:cubicBezTo>
                      <a:pt x="101" y="9"/>
                      <a:pt x="102" y="10"/>
                      <a:pt x="103" y="10"/>
                    </a:cubicBezTo>
                    <a:cubicBezTo>
                      <a:pt x="105" y="11"/>
                      <a:pt x="104" y="10"/>
                      <a:pt x="104" y="11"/>
                    </a:cubicBezTo>
                    <a:cubicBezTo>
                      <a:pt x="105" y="11"/>
                      <a:pt x="106" y="11"/>
                      <a:pt x="107" y="11"/>
                    </a:cubicBezTo>
                    <a:cubicBezTo>
                      <a:pt x="108" y="12"/>
                      <a:pt x="108" y="12"/>
                      <a:pt x="109" y="12"/>
                    </a:cubicBezTo>
                    <a:cubicBezTo>
                      <a:pt x="109" y="12"/>
                      <a:pt x="110" y="13"/>
                      <a:pt x="111" y="13"/>
                    </a:cubicBezTo>
                    <a:cubicBezTo>
                      <a:pt x="111" y="13"/>
                      <a:pt x="111" y="13"/>
                      <a:pt x="111" y="14"/>
                    </a:cubicBezTo>
                    <a:cubicBezTo>
                      <a:pt x="110" y="14"/>
                      <a:pt x="110" y="14"/>
                      <a:pt x="110" y="14"/>
                    </a:cubicBezTo>
                    <a:cubicBezTo>
                      <a:pt x="110" y="14"/>
                      <a:pt x="109" y="14"/>
                      <a:pt x="108" y="14"/>
                    </a:cubicBezTo>
                    <a:cubicBezTo>
                      <a:pt x="107" y="14"/>
                      <a:pt x="107" y="13"/>
                      <a:pt x="104" y="12"/>
                    </a:cubicBezTo>
                    <a:cubicBezTo>
                      <a:pt x="101" y="11"/>
                      <a:pt x="103" y="12"/>
                      <a:pt x="101" y="11"/>
                    </a:cubicBezTo>
                    <a:cubicBezTo>
                      <a:pt x="99" y="10"/>
                      <a:pt x="101" y="11"/>
                      <a:pt x="100" y="10"/>
                    </a:cubicBezTo>
                    <a:cubicBezTo>
                      <a:pt x="99" y="10"/>
                      <a:pt x="98" y="10"/>
                      <a:pt x="97" y="10"/>
                    </a:cubicBezTo>
                    <a:cubicBezTo>
                      <a:pt x="96" y="10"/>
                      <a:pt x="95" y="10"/>
                      <a:pt x="95" y="10"/>
                    </a:cubicBezTo>
                    <a:cubicBezTo>
                      <a:pt x="94" y="10"/>
                      <a:pt x="94" y="10"/>
                      <a:pt x="93" y="10"/>
                    </a:cubicBezTo>
                    <a:cubicBezTo>
                      <a:pt x="93" y="10"/>
                      <a:pt x="91" y="10"/>
                      <a:pt x="91" y="10"/>
                    </a:cubicBezTo>
                    <a:moveTo>
                      <a:pt x="57" y="114"/>
                    </a:moveTo>
                    <a:cubicBezTo>
                      <a:pt x="57" y="114"/>
                      <a:pt x="57" y="114"/>
                      <a:pt x="57" y="114"/>
                    </a:cubicBezTo>
                    <a:cubicBezTo>
                      <a:pt x="57" y="114"/>
                      <a:pt x="57" y="114"/>
                      <a:pt x="57" y="11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09" name="Freeform 130"/>
              <p:cNvSpPr>
                <a:spLocks/>
              </p:cNvSpPr>
              <p:nvPr/>
            </p:nvSpPr>
            <p:spPr bwMode="auto">
              <a:xfrm>
                <a:off x="3939300" y="1523207"/>
                <a:ext cx="0" cy="1747"/>
              </a:xfrm>
              <a:custGeom>
                <a:avLst/>
                <a:gdLst>
                  <a:gd name="T0" fmla="*/ 1 h 1"/>
                  <a:gd name="T1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cubicBezTo>
                      <a:pt x="0" y="0"/>
                      <a:pt x="0" y="0"/>
                      <a:pt x="0" y="1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0" name="Freeform 131"/>
              <p:cNvSpPr>
                <a:spLocks/>
              </p:cNvSpPr>
              <p:nvPr/>
            </p:nvSpPr>
            <p:spPr bwMode="auto">
              <a:xfrm>
                <a:off x="3731497" y="14830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1" name="Freeform 132"/>
              <p:cNvSpPr>
                <a:spLocks/>
              </p:cNvSpPr>
              <p:nvPr/>
            </p:nvSpPr>
            <p:spPr bwMode="auto">
              <a:xfrm>
                <a:off x="3731497" y="14830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2" name="Freeform 133"/>
              <p:cNvSpPr>
                <a:spLocks/>
              </p:cNvSpPr>
              <p:nvPr/>
            </p:nvSpPr>
            <p:spPr bwMode="auto">
              <a:xfrm>
                <a:off x="4480956" y="1551147"/>
                <a:ext cx="247967" cy="76835"/>
              </a:xfrm>
              <a:custGeom>
                <a:avLst/>
                <a:gdLst>
                  <a:gd name="T0" fmla="*/ 5 w 80"/>
                  <a:gd name="T1" fmla="*/ 6 h 25"/>
                  <a:gd name="T2" fmla="*/ 4 w 80"/>
                  <a:gd name="T3" fmla="*/ 7 h 25"/>
                  <a:gd name="T4" fmla="*/ 5 w 80"/>
                  <a:gd name="T5" fmla="*/ 8 h 25"/>
                  <a:gd name="T6" fmla="*/ 12 w 80"/>
                  <a:gd name="T7" fmla="*/ 12 h 25"/>
                  <a:gd name="T8" fmla="*/ 19 w 80"/>
                  <a:gd name="T9" fmla="*/ 11 h 25"/>
                  <a:gd name="T10" fmla="*/ 25 w 80"/>
                  <a:gd name="T11" fmla="*/ 8 h 25"/>
                  <a:gd name="T12" fmla="*/ 27 w 80"/>
                  <a:gd name="T13" fmla="*/ 9 h 25"/>
                  <a:gd name="T14" fmla="*/ 26 w 80"/>
                  <a:gd name="T15" fmla="*/ 11 h 25"/>
                  <a:gd name="T16" fmla="*/ 25 w 80"/>
                  <a:gd name="T17" fmla="*/ 12 h 25"/>
                  <a:gd name="T18" fmla="*/ 21 w 80"/>
                  <a:gd name="T19" fmla="*/ 13 h 25"/>
                  <a:gd name="T20" fmla="*/ 17 w 80"/>
                  <a:gd name="T21" fmla="*/ 15 h 25"/>
                  <a:gd name="T22" fmla="*/ 20 w 80"/>
                  <a:gd name="T23" fmla="*/ 16 h 25"/>
                  <a:gd name="T24" fmla="*/ 21 w 80"/>
                  <a:gd name="T25" fmla="*/ 17 h 25"/>
                  <a:gd name="T26" fmla="*/ 21 w 80"/>
                  <a:gd name="T27" fmla="*/ 20 h 25"/>
                  <a:gd name="T28" fmla="*/ 24 w 80"/>
                  <a:gd name="T29" fmla="*/ 20 h 25"/>
                  <a:gd name="T30" fmla="*/ 26 w 80"/>
                  <a:gd name="T31" fmla="*/ 21 h 25"/>
                  <a:gd name="T32" fmla="*/ 28 w 80"/>
                  <a:gd name="T33" fmla="*/ 22 h 25"/>
                  <a:gd name="T34" fmla="*/ 30 w 80"/>
                  <a:gd name="T35" fmla="*/ 23 h 25"/>
                  <a:gd name="T36" fmla="*/ 36 w 80"/>
                  <a:gd name="T37" fmla="*/ 25 h 25"/>
                  <a:gd name="T38" fmla="*/ 38 w 80"/>
                  <a:gd name="T39" fmla="*/ 21 h 25"/>
                  <a:gd name="T40" fmla="*/ 39 w 80"/>
                  <a:gd name="T41" fmla="*/ 18 h 25"/>
                  <a:gd name="T42" fmla="*/ 43 w 80"/>
                  <a:gd name="T43" fmla="*/ 17 h 25"/>
                  <a:gd name="T44" fmla="*/ 44 w 80"/>
                  <a:gd name="T45" fmla="*/ 13 h 25"/>
                  <a:gd name="T46" fmla="*/ 47 w 80"/>
                  <a:gd name="T47" fmla="*/ 12 h 25"/>
                  <a:gd name="T48" fmla="*/ 52 w 80"/>
                  <a:gd name="T49" fmla="*/ 10 h 25"/>
                  <a:gd name="T50" fmla="*/ 53 w 80"/>
                  <a:gd name="T51" fmla="*/ 11 h 25"/>
                  <a:gd name="T52" fmla="*/ 57 w 80"/>
                  <a:gd name="T53" fmla="*/ 13 h 25"/>
                  <a:gd name="T54" fmla="*/ 60 w 80"/>
                  <a:gd name="T55" fmla="*/ 15 h 25"/>
                  <a:gd name="T56" fmla="*/ 59 w 80"/>
                  <a:gd name="T57" fmla="*/ 17 h 25"/>
                  <a:gd name="T58" fmla="*/ 66 w 80"/>
                  <a:gd name="T59" fmla="*/ 17 h 25"/>
                  <a:gd name="T60" fmla="*/ 66 w 80"/>
                  <a:gd name="T61" fmla="*/ 18 h 25"/>
                  <a:gd name="T62" fmla="*/ 67 w 80"/>
                  <a:gd name="T63" fmla="*/ 19 h 25"/>
                  <a:gd name="T64" fmla="*/ 71 w 80"/>
                  <a:gd name="T65" fmla="*/ 18 h 25"/>
                  <a:gd name="T66" fmla="*/ 77 w 80"/>
                  <a:gd name="T67" fmla="*/ 17 h 25"/>
                  <a:gd name="T68" fmla="*/ 78 w 80"/>
                  <a:gd name="T69" fmla="*/ 16 h 25"/>
                  <a:gd name="T70" fmla="*/ 70 w 80"/>
                  <a:gd name="T71" fmla="*/ 14 h 25"/>
                  <a:gd name="T72" fmla="*/ 65 w 80"/>
                  <a:gd name="T73" fmla="*/ 11 h 25"/>
                  <a:gd name="T74" fmla="*/ 60 w 80"/>
                  <a:gd name="T75" fmla="*/ 10 h 25"/>
                  <a:gd name="T76" fmla="*/ 55 w 80"/>
                  <a:gd name="T77" fmla="*/ 7 h 25"/>
                  <a:gd name="T78" fmla="*/ 50 w 80"/>
                  <a:gd name="T79" fmla="*/ 6 h 25"/>
                  <a:gd name="T80" fmla="*/ 44 w 80"/>
                  <a:gd name="T81" fmla="*/ 5 h 25"/>
                  <a:gd name="T82" fmla="*/ 41 w 80"/>
                  <a:gd name="T83" fmla="*/ 2 h 25"/>
                  <a:gd name="T84" fmla="*/ 38 w 80"/>
                  <a:gd name="T85" fmla="*/ 2 h 25"/>
                  <a:gd name="T86" fmla="*/ 35 w 80"/>
                  <a:gd name="T87" fmla="*/ 0 h 25"/>
                  <a:gd name="T88" fmla="*/ 33 w 80"/>
                  <a:gd name="T89" fmla="*/ 0 h 25"/>
                  <a:gd name="T90" fmla="*/ 28 w 80"/>
                  <a:gd name="T91" fmla="*/ 1 h 25"/>
                  <a:gd name="T92" fmla="*/ 29 w 80"/>
                  <a:gd name="T93" fmla="*/ 3 h 25"/>
                  <a:gd name="T94" fmla="*/ 31 w 80"/>
                  <a:gd name="T95" fmla="*/ 5 h 25"/>
                  <a:gd name="T96" fmla="*/ 29 w 80"/>
                  <a:gd name="T97" fmla="*/ 5 h 25"/>
                  <a:gd name="T98" fmla="*/ 27 w 80"/>
                  <a:gd name="T99" fmla="*/ 3 h 25"/>
                  <a:gd name="T100" fmla="*/ 24 w 80"/>
                  <a:gd name="T101" fmla="*/ 2 h 25"/>
                  <a:gd name="T102" fmla="*/ 20 w 80"/>
                  <a:gd name="T103" fmla="*/ 3 h 25"/>
                  <a:gd name="T104" fmla="*/ 17 w 80"/>
                  <a:gd name="T105" fmla="*/ 4 h 25"/>
                  <a:gd name="T106" fmla="*/ 17 w 80"/>
                  <a:gd name="T107" fmla="*/ 2 h 25"/>
                  <a:gd name="T108" fmla="*/ 14 w 80"/>
                  <a:gd name="T109" fmla="*/ 1 h 25"/>
                  <a:gd name="T110" fmla="*/ 12 w 80"/>
                  <a:gd name="T111" fmla="*/ 1 h 25"/>
                  <a:gd name="T112" fmla="*/ 8 w 80"/>
                  <a:gd name="T113" fmla="*/ 1 h 25"/>
                  <a:gd name="T114" fmla="*/ 4 w 80"/>
                  <a:gd name="T115" fmla="*/ 1 h 25"/>
                  <a:gd name="T116" fmla="*/ 2 w 80"/>
                  <a:gd name="T117" fmla="*/ 2 h 25"/>
                  <a:gd name="T118" fmla="*/ 1 w 80"/>
                  <a:gd name="T119" fmla="*/ 4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80" h="25">
                    <a:moveTo>
                      <a:pt x="3" y="6"/>
                    </a:moveTo>
                    <a:cubicBezTo>
                      <a:pt x="4" y="6"/>
                      <a:pt x="5" y="6"/>
                      <a:pt x="5" y="6"/>
                    </a:cubicBezTo>
                    <a:cubicBezTo>
                      <a:pt x="7" y="6"/>
                      <a:pt x="8" y="5"/>
                      <a:pt x="8" y="5"/>
                    </a:cubicBezTo>
                    <a:cubicBezTo>
                      <a:pt x="8" y="5"/>
                      <a:pt x="4" y="7"/>
                      <a:pt x="4" y="7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8"/>
                      <a:pt x="4" y="7"/>
                      <a:pt x="5" y="8"/>
                    </a:cubicBezTo>
                    <a:cubicBezTo>
                      <a:pt x="7" y="10"/>
                      <a:pt x="8" y="9"/>
                      <a:pt x="9" y="10"/>
                    </a:cubicBezTo>
                    <a:cubicBezTo>
                      <a:pt x="10" y="11"/>
                      <a:pt x="11" y="11"/>
                      <a:pt x="12" y="12"/>
                    </a:cubicBezTo>
                    <a:cubicBezTo>
                      <a:pt x="13" y="13"/>
                      <a:pt x="13" y="13"/>
                      <a:pt x="14" y="12"/>
                    </a:cubicBezTo>
                    <a:cubicBezTo>
                      <a:pt x="16" y="12"/>
                      <a:pt x="19" y="12"/>
                      <a:pt x="19" y="11"/>
                    </a:cubicBezTo>
                    <a:cubicBezTo>
                      <a:pt x="20" y="10"/>
                      <a:pt x="17" y="10"/>
                      <a:pt x="21" y="9"/>
                    </a:cubicBezTo>
                    <a:cubicBezTo>
                      <a:pt x="25" y="8"/>
                      <a:pt x="24" y="8"/>
                      <a:pt x="25" y="8"/>
                    </a:cubicBezTo>
                    <a:cubicBezTo>
                      <a:pt x="25" y="8"/>
                      <a:pt x="26" y="8"/>
                      <a:pt x="26" y="8"/>
                    </a:cubicBezTo>
                    <a:cubicBezTo>
                      <a:pt x="27" y="8"/>
                      <a:pt x="27" y="8"/>
                      <a:pt x="27" y="9"/>
                    </a:cubicBezTo>
                    <a:cubicBezTo>
                      <a:pt x="26" y="10"/>
                      <a:pt x="25" y="9"/>
                      <a:pt x="25" y="10"/>
                    </a:cubicBezTo>
                    <a:cubicBezTo>
                      <a:pt x="26" y="11"/>
                      <a:pt x="27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5" y="12"/>
                    </a:cubicBezTo>
                    <a:cubicBezTo>
                      <a:pt x="24" y="13"/>
                      <a:pt x="24" y="13"/>
                      <a:pt x="22" y="13"/>
                    </a:cubicBezTo>
                    <a:cubicBezTo>
                      <a:pt x="22" y="13"/>
                      <a:pt x="21" y="13"/>
                      <a:pt x="21" y="13"/>
                    </a:cubicBezTo>
                    <a:cubicBezTo>
                      <a:pt x="21" y="13"/>
                      <a:pt x="20" y="13"/>
                      <a:pt x="20" y="13"/>
                    </a:cubicBezTo>
                    <a:cubicBezTo>
                      <a:pt x="19" y="14"/>
                      <a:pt x="17" y="15"/>
                      <a:pt x="17" y="15"/>
                    </a:cubicBezTo>
                    <a:cubicBezTo>
                      <a:pt x="17" y="15"/>
                      <a:pt x="16" y="15"/>
                      <a:pt x="17" y="16"/>
                    </a:cubicBezTo>
                    <a:cubicBezTo>
                      <a:pt x="19" y="16"/>
                      <a:pt x="20" y="16"/>
                      <a:pt x="20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1" y="17"/>
                      <a:pt x="21" y="17"/>
                    </a:cubicBezTo>
                    <a:cubicBezTo>
                      <a:pt x="21" y="18"/>
                      <a:pt x="22" y="18"/>
                      <a:pt x="22" y="18"/>
                    </a:cubicBezTo>
                    <a:cubicBezTo>
                      <a:pt x="22" y="18"/>
                      <a:pt x="19" y="20"/>
                      <a:pt x="21" y="20"/>
                    </a:cubicBezTo>
                    <a:cubicBezTo>
                      <a:pt x="23" y="20"/>
                      <a:pt x="23" y="20"/>
                      <a:pt x="24" y="20"/>
                    </a:cubicBezTo>
                    <a:cubicBezTo>
                      <a:pt x="24" y="21"/>
                      <a:pt x="24" y="20"/>
                      <a:pt x="24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1"/>
                      <a:pt x="25" y="21"/>
                      <a:pt x="26" y="21"/>
                    </a:cubicBezTo>
                    <a:cubicBezTo>
                      <a:pt x="27" y="22"/>
                      <a:pt x="26" y="21"/>
                      <a:pt x="27" y="22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9" y="23"/>
                      <a:pt x="29" y="23"/>
                      <a:pt x="30" y="23"/>
                    </a:cubicBezTo>
                    <a:cubicBezTo>
                      <a:pt x="32" y="23"/>
                      <a:pt x="33" y="22"/>
                      <a:pt x="33" y="23"/>
                    </a:cubicBezTo>
                    <a:cubicBezTo>
                      <a:pt x="34" y="24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4"/>
                    </a:cubicBezTo>
                    <a:cubicBezTo>
                      <a:pt x="36" y="23"/>
                      <a:pt x="38" y="21"/>
                      <a:pt x="38" y="21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9" y="19"/>
                      <a:pt x="38" y="19"/>
                      <a:pt x="39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1" y="18"/>
                      <a:pt x="43" y="18"/>
                      <a:pt x="43" y="17"/>
                    </a:cubicBezTo>
                    <a:cubicBezTo>
                      <a:pt x="43" y="16"/>
                      <a:pt x="44" y="15"/>
                      <a:pt x="44" y="14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5" y="14"/>
                      <a:pt x="46" y="13"/>
                    </a:cubicBezTo>
                    <a:cubicBezTo>
                      <a:pt x="47" y="12"/>
                      <a:pt x="46" y="12"/>
                      <a:pt x="47" y="12"/>
                    </a:cubicBezTo>
                    <a:cubicBezTo>
                      <a:pt x="47" y="11"/>
                      <a:pt x="47" y="11"/>
                      <a:pt x="48" y="10"/>
                    </a:cubicBezTo>
                    <a:cubicBezTo>
                      <a:pt x="50" y="10"/>
                      <a:pt x="52" y="10"/>
                      <a:pt x="52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52" y="10"/>
                      <a:pt x="53" y="11"/>
                    </a:cubicBezTo>
                    <a:cubicBezTo>
                      <a:pt x="53" y="11"/>
                      <a:pt x="53" y="11"/>
                      <a:pt x="54" y="12"/>
                    </a:cubicBezTo>
                    <a:cubicBezTo>
                      <a:pt x="56" y="12"/>
                      <a:pt x="55" y="12"/>
                      <a:pt x="57" y="13"/>
                    </a:cubicBezTo>
                    <a:cubicBezTo>
                      <a:pt x="58" y="14"/>
                      <a:pt x="60" y="14"/>
                      <a:pt x="60" y="14"/>
                    </a:cubicBezTo>
                    <a:cubicBezTo>
                      <a:pt x="60" y="14"/>
                      <a:pt x="60" y="13"/>
                      <a:pt x="60" y="15"/>
                    </a:cubicBezTo>
                    <a:cubicBezTo>
                      <a:pt x="59" y="16"/>
                      <a:pt x="57" y="17"/>
                      <a:pt x="57" y="17"/>
                    </a:cubicBezTo>
                    <a:cubicBezTo>
                      <a:pt x="57" y="17"/>
                      <a:pt x="59" y="18"/>
                      <a:pt x="59" y="17"/>
                    </a:cubicBezTo>
                    <a:cubicBezTo>
                      <a:pt x="60" y="17"/>
                      <a:pt x="58" y="17"/>
                      <a:pt x="61" y="17"/>
                    </a:cubicBezTo>
                    <a:cubicBezTo>
                      <a:pt x="64" y="17"/>
                      <a:pt x="66" y="17"/>
                      <a:pt x="66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6" y="18"/>
                      <a:pt x="65" y="19"/>
                      <a:pt x="67" y="19"/>
                    </a:cubicBezTo>
                    <a:cubicBezTo>
                      <a:pt x="67" y="18"/>
                      <a:pt x="67" y="19"/>
                      <a:pt x="67" y="19"/>
                    </a:cubicBezTo>
                    <a:cubicBezTo>
                      <a:pt x="67" y="19"/>
                      <a:pt x="66" y="19"/>
                      <a:pt x="68" y="18"/>
                    </a:cubicBezTo>
                    <a:cubicBezTo>
                      <a:pt x="71" y="18"/>
                      <a:pt x="65" y="18"/>
                      <a:pt x="71" y="18"/>
                    </a:cubicBezTo>
                    <a:cubicBezTo>
                      <a:pt x="73" y="18"/>
                      <a:pt x="74" y="18"/>
                      <a:pt x="74" y="18"/>
                    </a:cubicBezTo>
                    <a:cubicBezTo>
                      <a:pt x="76" y="18"/>
                      <a:pt x="75" y="18"/>
                      <a:pt x="77" y="17"/>
                    </a:cubicBezTo>
                    <a:cubicBezTo>
                      <a:pt x="78" y="17"/>
                      <a:pt x="79" y="17"/>
                      <a:pt x="79" y="17"/>
                    </a:cubicBezTo>
                    <a:cubicBezTo>
                      <a:pt x="79" y="17"/>
                      <a:pt x="80" y="16"/>
                      <a:pt x="78" y="16"/>
                    </a:cubicBezTo>
                    <a:cubicBezTo>
                      <a:pt x="76" y="15"/>
                      <a:pt x="76" y="15"/>
                      <a:pt x="74" y="14"/>
                    </a:cubicBezTo>
                    <a:cubicBezTo>
                      <a:pt x="71" y="14"/>
                      <a:pt x="70" y="14"/>
                      <a:pt x="70" y="14"/>
                    </a:cubicBezTo>
                    <a:cubicBezTo>
                      <a:pt x="69" y="13"/>
                      <a:pt x="67" y="12"/>
                      <a:pt x="67" y="12"/>
                    </a:cubicBezTo>
                    <a:cubicBezTo>
                      <a:pt x="67" y="12"/>
                      <a:pt x="66" y="11"/>
                      <a:pt x="65" y="11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6" y="8"/>
                      <a:pt x="56" y="7"/>
                      <a:pt x="55" y="7"/>
                    </a:cubicBezTo>
                    <a:cubicBezTo>
                      <a:pt x="54" y="7"/>
                      <a:pt x="56" y="7"/>
                      <a:pt x="53" y="7"/>
                    </a:cubicBezTo>
                    <a:cubicBezTo>
                      <a:pt x="51" y="7"/>
                      <a:pt x="50" y="6"/>
                      <a:pt x="50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4" y="5"/>
                      <a:pt x="43" y="4"/>
                      <a:pt x="43" y="4"/>
                    </a:cubicBezTo>
                    <a:cubicBezTo>
                      <a:pt x="42" y="3"/>
                      <a:pt x="41" y="2"/>
                      <a:pt x="41" y="2"/>
                    </a:cubicBezTo>
                    <a:cubicBezTo>
                      <a:pt x="40" y="2"/>
                      <a:pt x="41" y="3"/>
                      <a:pt x="40" y="2"/>
                    </a:cubicBezTo>
                    <a:cubicBezTo>
                      <a:pt x="38" y="2"/>
                      <a:pt x="39" y="2"/>
                      <a:pt x="38" y="2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1"/>
                      <a:pt x="36" y="1"/>
                      <a:pt x="35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3" y="0"/>
                      <a:pt x="33" y="0"/>
                      <a:pt x="33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9" y="2"/>
                    </a:cubicBezTo>
                    <a:cubicBezTo>
                      <a:pt x="29" y="2"/>
                      <a:pt x="29" y="3"/>
                      <a:pt x="29" y="3"/>
                    </a:cubicBezTo>
                    <a:cubicBezTo>
                      <a:pt x="30" y="3"/>
                      <a:pt x="30" y="4"/>
                      <a:pt x="30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7" y="4"/>
                      <a:pt x="27" y="3"/>
                      <a:pt x="27" y="3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3" y="2"/>
                      <a:pt x="22" y="2"/>
                      <a:pt x="22" y="3"/>
                    </a:cubicBezTo>
                    <a:cubicBezTo>
                      <a:pt x="22" y="3"/>
                      <a:pt x="21" y="3"/>
                      <a:pt x="20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5" y="4"/>
                      <a:pt x="16" y="3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5" y="1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8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0" y="4"/>
                      <a:pt x="1" y="4"/>
                    </a:cubicBezTo>
                    <a:cubicBezTo>
                      <a:pt x="2" y="5"/>
                      <a:pt x="3" y="6"/>
                      <a:pt x="3" y="6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13" name="Freeform 146"/>
              <p:cNvSpPr>
                <a:spLocks/>
              </p:cNvSpPr>
              <p:nvPr/>
            </p:nvSpPr>
            <p:spPr bwMode="auto">
              <a:xfrm>
                <a:off x="7339568" y="3257233"/>
                <a:ext cx="132715" cy="179864"/>
              </a:xfrm>
              <a:custGeom>
                <a:avLst/>
                <a:gdLst>
                  <a:gd name="T0" fmla="*/ 3 w 43"/>
                  <a:gd name="T1" fmla="*/ 9 h 58"/>
                  <a:gd name="T2" fmla="*/ 5 w 43"/>
                  <a:gd name="T3" fmla="*/ 21 h 58"/>
                  <a:gd name="T4" fmla="*/ 4 w 43"/>
                  <a:gd name="T5" fmla="*/ 25 h 58"/>
                  <a:gd name="T6" fmla="*/ 1 w 43"/>
                  <a:gd name="T7" fmla="*/ 23 h 58"/>
                  <a:gd name="T8" fmla="*/ 0 w 43"/>
                  <a:gd name="T9" fmla="*/ 26 h 58"/>
                  <a:gd name="T10" fmla="*/ 0 w 43"/>
                  <a:gd name="T11" fmla="*/ 27 h 58"/>
                  <a:gd name="T12" fmla="*/ 2 w 43"/>
                  <a:gd name="T13" fmla="*/ 32 h 58"/>
                  <a:gd name="T14" fmla="*/ 5 w 43"/>
                  <a:gd name="T15" fmla="*/ 36 h 58"/>
                  <a:gd name="T16" fmla="*/ 7 w 43"/>
                  <a:gd name="T17" fmla="*/ 40 h 58"/>
                  <a:gd name="T18" fmla="*/ 12 w 43"/>
                  <a:gd name="T19" fmla="*/ 38 h 58"/>
                  <a:gd name="T20" fmla="*/ 11 w 43"/>
                  <a:gd name="T21" fmla="*/ 41 h 58"/>
                  <a:gd name="T22" fmla="*/ 9 w 43"/>
                  <a:gd name="T23" fmla="*/ 44 h 58"/>
                  <a:gd name="T24" fmla="*/ 10 w 43"/>
                  <a:gd name="T25" fmla="*/ 46 h 58"/>
                  <a:gd name="T26" fmla="*/ 14 w 43"/>
                  <a:gd name="T27" fmla="*/ 49 h 58"/>
                  <a:gd name="T28" fmla="*/ 17 w 43"/>
                  <a:gd name="T29" fmla="*/ 48 h 58"/>
                  <a:gd name="T30" fmla="*/ 19 w 43"/>
                  <a:gd name="T31" fmla="*/ 45 h 58"/>
                  <a:gd name="T32" fmla="*/ 23 w 43"/>
                  <a:gd name="T33" fmla="*/ 49 h 58"/>
                  <a:gd name="T34" fmla="*/ 27 w 43"/>
                  <a:gd name="T35" fmla="*/ 52 h 58"/>
                  <a:gd name="T36" fmla="*/ 24 w 43"/>
                  <a:gd name="T37" fmla="*/ 48 h 58"/>
                  <a:gd name="T38" fmla="*/ 25 w 43"/>
                  <a:gd name="T39" fmla="*/ 46 h 58"/>
                  <a:gd name="T40" fmla="*/ 28 w 43"/>
                  <a:gd name="T41" fmla="*/ 47 h 58"/>
                  <a:gd name="T42" fmla="*/ 29 w 43"/>
                  <a:gd name="T43" fmla="*/ 49 h 58"/>
                  <a:gd name="T44" fmla="*/ 34 w 43"/>
                  <a:gd name="T45" fmla="*/ 52 h 58"/>
                  <a:gd name="T46" fmla="*/ 34 w 43"/>
                  <a:gd name="T47" fmla="*/ 54 h 58"/>
                  <a:gd name="T48" fmla="*/ 37 w 43"/>
                  <a:gd name="T49" fmla="*/ 57 h 58"/>
                  <a:gd name="T50" fmla="*/ 41 w 43"/>
                  <a:gd name="T51" fmla="*/ 57 h 58"/>
                  <a:gd name="T52" fmla="*/ 37 w 43"/>
                  <a:gd name="T53" fmla="*/ 53 h 58"/>
                  <a:gd name="T54" fmla="*/ 35 w 43"/>
                  <a:gd name="T55" fmla="*/ 49 h 58"/>
                  <a:gd name="T56" fmla="*/ 37 w 43"/>
                  <a:gd name="T57" fmla="*/ 48 h 58"/>
                  <a:gd name="T58" fmla="*/ 38 w 43"/>
                  <a:gd name="T59" fmla="*/ 49 h 58"/>
                  <a:gd name="T60" fmla="*/ 41 w 43"/>
                  <a:gd name="T61" fmla="*/ 49 h 58"/>
                  <a:gd name="T62" fmla="*/ 40 w 43"/>
                  <a:gd name="T63" fmla="*/ 45 h 58"/>
                  <a:gd name="T64" fmla="*/ 38 w 43"/>
                  <a:gd name="T65" fmla="*/ 46 h 58"/>
                  <a:gd name="T66" fmla="*/ 35 w 43"/>
                  <a:gd name="T67" fmla="*/ 46 h 58"/>
                  <a:gd name="T68" fmla="*/ 33 w 43"/>
                  <a:gd name="T69" fmla="*/ 45 h 58"/>
                  <a:gd name="T70" fmla="*/ 31 w 43"/>
                  <a:gd name="T71" fmla="*/ 45 h 58"/>
                  <a:gd name="T72" fmla="*/ 29 w 43"/>
                  <a:gd name="T73" fmla="*/ 43 h 58"/>
                  <a:gd name="T74" fmla="*/ 23 w 43"/>
                  <a:gd name="T75" fmla="*/ 41 h 58"/>
                  <a:gd name="T76" fmla="*/ 22 w 43"/>
                  <a:gd name="T77" fmla="*/ 44 h 58"/>
                  <a:gd name="T78" fmla="*/ 19 w 43"/>
                  <a:gd name="T79" fmla="*/ 44 h 58"/>
                  <a:gd name="T80" fmla="*/ 18 w 43"/>
                  <a:gd name="T81" fmla="*/ 40 h 58"/>
                  <a:gd name="T82" fmla="*/ 14 w 43"/>
                  <a:gd name="T83" fmla="*/ 32 h 58"/>
                  <a:gd name="T84" fmla="*/ 14 w 43"/>
                  <a:gd name="T85" fmla="*/ 28 h 58"/>
                  <a:gd name="T86" fmla="*/ 18 w 43"/>
                  <a:gd name="T87" fmla="*/ 24 h 58"/>
                  <a:gd name="T88" fmla="*/ 20 w 43"/>
                  <a:gd name="T89" fmla="*/ 22 h 58"/>
                  <a:gd name="T90" fmla="*/ 21 w 43"/>
                  <a:gd name="T91" fmla="*/ 14 h 58"/>
                  <a:gd name="T92" fmla="*/ 18 w 43"/>
                  <a:gd name="T93" fmla="*/ 10 h 58"/>
                  <a:gd name="T94" fmla="*/ 18 w 43"/>
                  <a:gd name="T95" fmla="*/ 4 h 58"/>
                  <a:gd name="T96" fmla="*/ 14 w 43"/>
                  <a:gd name="T97" fmla="*/ 3 h 58"/>
                  <a:gd name="T98" fmla="*/ 10 w 43"/>
                  <a:gd name="T99" fmla="*/ 1 h 58"/>
                  <a:gd name="T100" fmla="*/ 7 w 43"/>
                  <a:gd name="T101" fmla="*/ 0 h 58"/>
                  <a:gd name="T102" fmla="*/ 3 w 43"/>
                  <a:gd name="T103" fmla="*/ 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43" h="58">
                    <a:moveTo>
                      <a:pt x="3" y="6"/>
                    </a:moveTo>
                    <a:cubicBezTo>
                      <a:pt x="4" y="7"/>
                      <a:pt x="3" y="5"/>
                      <a:pt x="3" y="9"/>
                    </a:cubicBezTo>
                    <a:cubicBezTo>
                      <a:pt x="4" y="14"/>
                      <a:pt x="4" y="18"/>
                      <a:pt x="4" y="19"/>
                    </a:cubicBezTo>
                    <a:cubicBezTo>
                      <a:pt x="5" y="20"/>
                      <a:pt x="4" y="20"/>
                      <a:pt x="5" y="21"/>
                    </a:cubicBezTo>
                    <a:cubicBezTo>
                      <a:pt x="6" y="23"/>
                      <a:pt x="6" y="24"/>
                      <a:pt x="6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6"/>
                      <a:pt x="4" y="26"/>
                      <a:pt x="3" y="25"/>
                    </a:cubicBezTo>
                    <a:cubicBezTo>
                      <a:pt x="2" y="25"/>
                      <a:pt x="1" y="23"/>
                      <a:pt x="1" y="23"/>
                    </a:cubicBezTo>
                    <a:cubicBezTo>
                      <a:pt x="0" y="24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1" y="28"/>
                      <a:pt x="1" y="30"/>
                    </a:cubicBezTo>
                    <a:cubicBezTo>
                      <a:pt x="2" y="31"/>
                      <a:pt x="2" y="31"/>
                      <a:pt x="2" y="32"/>
                    </a:cubicBezTo>
                    <a:cubicBezTo>
                      <a:pt x="2" y="34"/>
                      <a:pt x="2" y="33"/>
                      <a:pt x="2" y="34"/>
                    </a:cubicBezTo>
                    <a:cubicBezTo>
                      <a:pt x="3" y="35"/>
                      <a:pt x="3" y="34"/>
                      <a:pt x="5" y="36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7" y="39"/>
                      <a:pt x="7" y="41"/>
                      <a:pt x="7" y="40"/>
                    </a:cubicBezTo>
                    <a:cubicBezTo>
                      <a:pt x="8" y="39"/>
                      <a:pt x="6" y="38"/>
                      <a:pt x="8" y="38"/>
                    </a:cubicBezTo>
                    <a:cubicBezTo>
                      <a:pt x="11" y="37"/>
                      <a:pt x="11" y="37"/>
                      <a:pt x="12" y="38"/>
                    </a:cubicBezTo>
                    <a:cubicBezTo>
                      <a:pt x="12" y="39"/>
                      <a:pt x="12" y="38"/>
                      <a:pt x="12" y="39"/>
                    </a:cubicBezTo>
                    <a:cubicBezTo>
                      <a:pt x="12" y="40"/>
                      <a:pt x="11" y="40"/>
                      <a:pt x="11" y="41"/>
                    </a:cubicBezTo>
                    <a:cubicBezTo>
                      <a:pt x="10" y="41"/>
                      <a:pt x="11" y="42"/>
                      <a:pt x="10" y="42"/>
                    </a:cubicBezTo>
                    <a:cubicBezTo>
                      <a:pt x="9" y="43"/>
                      <a:pt x="9" y="42"/>
                      <a:pt x="9" y="44"/>
                    </a:cubicBezTo>
                    <a:cubicBezTo>
                      <a:pt x="9" y="46"/>
                      <a:pt x="9" y="47"/>
                      <a:pt x="9" y="47"/>
                    </a:cubicBezTo>
                    <a:cubicBezTo>
                      <a:pt x="10" y="47"/>
                      <a:pt x="9" y="46"/>
                      <a:pt x="10" y="46"/>
                    </a:cubicBezTo>
                    <a:cubicBezTo>
                      <a:pt x="11" y="46"/>
                      <a:pt x="11" y="45"/>
                      <a:pt x="12" y="46"/>
                    </a:cubicBezTo>
                    <a:cubicBezTo>
                      <a:pt x="13" y="48"/>
                      <a:pt x="12" y="49"/>
                      <a:pt x="14" y="49"/>
                    </a:cubicBezTo>
                    <a:cubicBezTo>
                      <a:pt x="17" y="49"/>
                      <a:pt x="17" y="49"/>
                      <a:pt x="17" y="48"/>
                    </a:cubicBezTo>
                    <a:cubicBezTo>
                      <a:pt x="18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8" y="47"/>
                    </a:cubicBezTo>
                    <a:cubicBezTo>
                      <a:pt x="19" y="46"/>
                      <a:pt x="19" y="46"/>
                      <a:pt x="19" y="45"/>
                    </a:cubicBezTo>
                    <a:cubicBezTo>
                      <a:pt x="20" y="46"/>
                      <a:pt x="21" y="47"/>
                      <a:pt x="22" y="47"/>
                    </a:cubicBezTo>
                    <a:cubicBezTo>
                      <a:pt x="22" y="48"/>
                      <a:pt x="23" y="49"/>
                      <a:pt x="23" y="49"/>
                    </a:cubicBezTo>
                    <a:cubicBezTo>
                      <a:pt x="24" y="49"/>
                      <a:pt x="26" y="51"/>
                      <a:pt x="26" y="52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7" y="52"/>
                      <a:pt x="28" y="52"/>
                      <a:pt x="27" y="51"/>
                    </a:cubicBezTo>
                    <a:cubicBezTo>
                      <a:pt x="27" y="50"/>
                      <a:pt x="24" y="49"/>
                      <a:pt x="24" y="48"/>
                    </a:cubicBezTo>
                    <a:cubicBezTo>
                      <a:pt x="24" y="47"/>
                      <a:pt x="23" y="47"/>
                      <a:pt x="24" y="47"/>
                    </a:cubicBezTo>
                    <a:cubicBezTo>
                      <a:pt x="24" y="46"/>
                      <a:pt x="24" y="46"/>
                      <a:pt x="25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7" y="47"/>
                      <a:pt x="27" y="47"/>
                      <a:pt x="28" y="47"/>
                    </a:cubicBezTo>
                    <a:cubicBezTo>
                      <a:pt x="28" y="47"/>
                      <a:pt x="27" y="47"/>
                      <a:pt x="28" y="48"/>
                    </a:cubicBezTo>
                    <a:cubicBezTo>
                      <a:pt x="29" y="49"/>
                      <a:pt x="29" y="48"/>
                      <a:pt x="29" y="49"/>
                    </a:cubicBezTo>
                    <a:cubicBezTo>
                      <a:pt x="29" y="50"/>
                      <a:pt x="27" y="50"/>
                      <a:pt x="30" y="51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54"/>
                      <a:pt x="35" y="55"/>
                      <a:pt x="36" y="56"/>
                    </a:cubicBezTo>
                    <a:cubicBezTo>
                      <a:pt x="37" y="56"/>
                      <a:pt x="36" y="57"/>
                      <a:pt x="37" y="57"/>
                    </a:cubicBezTo>
                    <a:cubicBezTo>
                      <a:pt x="38" y="58"/>
                      <a:pt x="39" y="58"/>
                      <a:pt x="39" y="58"/>
                    </a:cubicBezTo>
                    <a:cubicBezTo>
                      <a:pt x="39" y="58"/>
                      <a:pt x="41" y="58"/>
                      <a:pt x="41" y="57"/>
                    </a:cubicBezTo>
                    <a:cubicBezTo>
                      <a:pt x="41" y="57"/>
                      <a:pt x="42" y="57"/>
                      <a:pt x="40" y="56"/>
                    </a:cubicBezTo>
                    <a:cubicBezTo>
                      <a:pt x="39" y="54"/>
                      <a:pt x="39" y="55"/>
                      <a:pt x="37" y="53"/>
                    </a:cubicBezTo>
                    <a:cubicBezTo>
                      <a:pt x="35" y="51"/>
                      <a:pt x="35" y="50"/>
                      <a:pt x="35" y="50"/>
                    </a:cubicBezTo>
                    <a:cubicBezTo>
                      <a:pt x="35" y="50"/>
                      <a:pt x="34" y="50"/>
                      <a:pt x="35" y="49"/>
                    </a:cubicBezTo>
                    <a:cubicBezTo>
                      <a:pt x="35" y="48"/>
                      <a:pt x="35" y="48"/>
                      <a:pt x="36" y="48"/>
                    </a:cubicBezTo>
                    <a:cubicBezTo>
                      <a:pt x="36" y="48"/>
                      <a:pt x="37" y="47"/>
                      <a:pt x="37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8" y="48"/>
                      <a:pt x="37" y="49"/>
                      <a:pt x="38" y="49"/>
                    </a:cubicBezTo>
                    <a:cubicBezTo>
                      <a:pt x="39" y="49"/>
                      <a:pt x="40" y="49"/>
                      <a:pt x="40" y="49"/>
                    </a:cubicBezTo>
                    <a:cubicBezTo>
                      <a:pt x="40" y="49"/>
                      <a:pt x="40" y="50"/>
                      <a:pt x="41" y="49"/>
                    </a:cubicBezTo>
                    <a:cubicBezTo>
                      <a:pt x="42" y="48"/>
                      <a:pt x="43" y="47"/>
                      <a:pt x="42" y="46"/>
                    </a:cubicBezTo>
                    <a:cubicBezTo>
                      <a:pt x="41" y="45"/>
                      <a:pt x="40" y="45"/>
                      <a:pt x="40" y="45"/>
                    </a:cubicBezTo>
                    <a:cubicBezTo>
                      <a:pt x="40" y="45"/>
                      <a:pt x="40" y="45"/>
                      <a:pt x="39" y="45"/>
                    </a:cubicBezTo>
                    <a:cubicBezTo>
                      <a:pt x="39" y="46"/>
                      <a:pt x="38" y="46"/>
                      <a:pt x="38" y="46"/>
                    </a:cubicBezTo>
                    <a:cubicBezTo>
                      <a:pt x="38" y="46"/>
                      <a:pt x="39" y="46"/>
                      <a:pt x="38" y="46"/>
                    </a:cubicBezTo>
                    <a:cubicBezTo>
                      <a:pt x="36" y="46"/>
                      <a:pt x="35" y="46"/>
                      <a:pt x="35" y="46"/>
                    </a:cubicBezTo>
                    <a:cubicBezTo>
                      <a:pt x="35" y="46"/>
                      <a:pt x="35" y="47"/>
                      <a:pt x="34" y="46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5"/>
                      <a:pt x="32" y="44"/>
                      <a:pt x="32" y="45"/>
                    </a:cubicBezTo>
                    <a:cubicBezTo>
                      <a:pt x="31" y="45"/>
                      <a:pt x="33" y="46"/>
                      <a:pt x="31" y="45"/>
                    </a:cubicBezTo>
                    <a:cubicBezTo>
                      <a:pt x="30" y="45"/>
                      <a:pt x="30" y="45"/>
                      <a:pt x="30" y="44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8" y="43"/>
                      <a:pt x="26" y="41"/>
                      <a:pt x="26" y="41"/>
                    </a:cubicBezTo>
                    <a:cubicBezTo>
                      <a:pt x="26" y="41"/>
                      <a:pt x="23" y="41"/>
                      <a:pt x="23" y="41"/>
                    </a:cubicBezTo>
                    <a:cubicBezTo>
                      <a:pt x="23" y="42"/>
                      <a:pt x="23" y="42"/>
                      <a:pt x="23" y="43"/>
                    </a:cubicBezTo>
                    <a:cubicBezTo>
                      <a:pt x="23" y="43"/>
                      <a:pt x="22" y="44"/>
                      <a:pt x="22" y="44"/>
                    </a:cubicBezTo>
                    <a:cubicBezTo>
                      <a:pt x="22" y="44"/>
                      <a:pt x="24" y="44"/>
                      <a:pt x="22" y="44"/>
                    </a:cubicBezTo>
                    <a:cubicBezTo>
                      <a:pt x="20" y="44"/>
                      <a:pt x="19" y="44"/>
                      <a:pt x="19" y="44"/>
                    </a:cubicBezTo>
                    <a:cubicBezTo>
                      <a:pt x="19" y="43"/>
                      <a:pt x="19" y="44"/>
                      <a:pt x="19" y="43"/>
                    </a:cubicBezTo>
                    <a:cubicBezTo>
                      <a:pt x="19" y="42"/>
                      <a:pt x="19" y="41"/>
                      <a:pt x="18" y="40"/>
                    </a:cubicBezTo>
                    <a:cubicBezTo>
                      <a:pt x="17" y="39"/>
                      <a:pt x="17" y="38"/>
                      <a:pt x="16" y="36"/>
                    </a:cubicBezTo>
                    <a:cubicBezTo>
                      <a:pt x="15" y="34"/>
                      <a:pt x="14" y="34"/>
                      <a:pt x="14" y="32"/>
                    </a:cubicBezTo>
                    <a:cubicBezTo>
                      <a:pt x="14" y="30"/>
                      <a:pt x="14" y="30"/>
                      <a:pt x="15" y="28"/>
                    </a:cubicBezTo>
                    <a:cubicBezTo>
                      <a:pt x="15" y="27"/>
                      <a:pt x="15" y="28"/>
                      <a:pt x="14" y="28"/>
                    </a:cubicBezTo>
                    <a:cubicBezTo>
                      <a:pt x="14" y="28"/>
                      <a:pt x="14" y="28"/>
                      <a:pt x="15" y="27"/>
                    </a:cubicBezTo>
                    <a:cubicBezTo>
                      <a:pt x="17" y="25"/>
                      <a:pt x="17" y="25"/>
                      <a:pt x="18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0" y="24"/>
                      <a:pt x="20" y="22"/>
                    </a:cubicBezTo>
                    <a:cubicBezTo>
                      <a:pt x="20" y="18"/>
                      <a:pt x="19" y="20"/>
                      <a:pt x="20" y="17"/>
                    </a:cubicBezTo>
                    <a:cubicBezTo>
                      <a:pt x="21" y="14"/>
                      <a:pt x="22" y="16"/>
                      <a:pt x="21" y="14"/>
                    </a:cubicBezTo>
                    <a:cubicBezTo>
                      <a:pt x="20" y="13"/>
                      <a:pt x="18" y="12"/>
                      <a:pt x="18" y="11"/>
                    </a:cubicBezTo>
                    <a:cubicBezTo>
                      <a:pt x="18" y="11"/>
                      <a:pt x="18" y="10"/>
                      <a:pt x="18" y="10"/>
                    </a:cubicBezTo>
                    <a:cubicBezTo>
                      <a:pt x="18" y="9"/>
                      <a:pt x="17" y="8"/>
                      <a:pt x="17" y="7"/>
                    </a:cubicBezTo>
                    <a:cubicBezTo>
                      <a:pt x="18" y="6"/>
                      <a:pt x="19" y="5"/>
                      <a:pt x="18" y="4"/>
                    </a:cubicBezTo>
                    <a:cubicBezTo>
                      <a:pt x="18" y="2"/>
                      <a:pt x="18" y="1"/>
                      <a:pt x="17" y="1"/>
                    </a:cubicBezTo>
                    <a:cubicBezTo>
                      <a:pt x="16" y="2"/>
                      <a:pt x="15" y="3"/>
                      <a:pt x="14" y="3"/>
                    </a:cubicBezTo>
                    <a:cubicBezTo>
                      <a:pt x="14" y="3"/>
                      <a:pt x="13" y="3"/>
                      <a:pt x="12" y="2"/>
                    </a:cubicBezTo>
                    <a:cubicBezTo>
                      <a:pt x="11" y="2"/>
                      <a:pt x="10" y="1"/>
                      <a:pt x="10" y="1"/>
                    </a:cubicBezTo>
                    <a:cubicBezTo>
                      <a:pt x="9" y="1"/>
                      <a:pt x="9" y="1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4"/>
                      <a:pt x="3" y="6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14" name="Freeform 147"/>
              <p:cNvSpPr>
                <a:spLocks/>
              </p:cNvSpPr>
              <p:nvPr/>
            </p:nvSpPr>
            <p:spPr bwMode="auto">
              <a:xfrm>
                <a:off x="7364016" y="3409157"/>
                <a:ext cx="31432" cy="40164"/>
              </a:xfrm>
              <a:custGeom>
                <a:avLst/>
                <a:gdLst>
                  <a:gd name="T0" fmla="*/ 9 w 10"/>
                  <a:gd name="T1" fmla="*/ 4 h 13"/>
                  <a:gd name="T2" fmla="*/ 9 w 10"/>
                  <a:gd name="T3" fmla="*/ 3 h 13"/>
                  <a:gd name="T4" fmla="*/ 6 w 10"/>
                  <a:gd name="T5" fmla="*/ 2 h 13"/>
                  <a:gd name="T6" fmla="*/ 0 w 10"/>
                  <a:gd name="T7" fmla="*/ 1 h 13"/>
                  <a:gd name="T8" fmla="*/ 1 w 10"/>
                  <a:gd name="T9" fmla="*/ 3 h 13"/>
                  <a:gd name="T10" fmla="*/ 3 w 10"/>
                  <a:gd name="T11" fmla="*/ 6 h 13"/>
                  <a:gd name="T12" fmla="*/ 4 w 10"/>
                  <a:gd name="T13" fmla="*/ 8 h 13"/>
                  <a:gd name="T14" fmla="*/ 4 w 10"/>
                  <a:gd name="T15" fmla="*/ 9 h 13"/>
                  <a:gd name="T16" fmla="*/ 6 w 10"/>
                  <a:gd name="T17" fmla="*/ 12 h 13"/>
                  <a:gd name="T18" fmla="*/ 7 w 10"/>
                  <a:gd name="T19" fmla="*/ 13 h 13"/>
                  <a:gd name="T20" fmla="*/ 9 w 10"/>
                  <a:gd name="T21" fmla="*/ 11 h 13"/>
                  <a:gd name="T22" fmla="*/ 9 w 10"/>
                  <a:gd name="T23" fmla="*/ 7 h 13"/>
                  <a:gd name="T24" fmla="*/ 9 w 10"/>
                  <a:gd name="T2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13">
                    <a:moveTo>
                      <a:pt x="9" y="4"/>
                    </a:move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7" y="2"/>
                      <a:pt x="6" y="2"/>
                    </a:cubicBezTo>
                    <a:cubicBezTo>
                      <a:pt x="4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1" y="3"/>
                    </a:cubicBezTo>
                    <a:cubicBezTo>
                      <a:pt x="3" y="4"/>
                      <a:pt x="2" y="4"/>
                      <a:pt x="3" y="6"/>
                    </a:cubicBezTo>
                    <a:cubicBezTo>
                      <a:pt x="4" y="7"/>
                      <a:pt x="3" y="8"/>
                      <a:pt x="4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5" y="11"/>
                      <a:pt x="4" y="12"/>
                      <a:pt x="6" y="12"/>
                    </a:cubicBezTo>
                    <a:cubicBezTo>
                      <a:pt x="7" y="13"/>
                      <a:pt x="6" y="13"/>
                      <a:pt x="7" y="13"/>
                    </a:cubicBezTo>
                    <a:cubicBezTo>
                      <a:pt x="8" y="12"/>
                      <a:pt x="9" y="13"/>
                      <a:pt x="9" y="11"/>
                    </a:cubicBezTo>
                    <a:cubicBezTo>
                      <a:pt x="10" y="9"/>
                      <a:pt x="9" y="8"/>
                      <a:pt x="9" y="7"/>
                    </a:cubicBezTo>
                    <a:cubicBezTo>
                      <a:pt x="10" y="6"/>
                      <a:pt x="9" y="6"/>
                      <a:pt x="9" y="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15" name="Freeform 148"/>
              <p:cNvSpPr>
                <a:spLocks/>
              </p:cNvSpPr>
              <p:nvPr/>
            </p:nvSpPr>
            <p:spPr bwMode="auto">
              <a:xfrm>
                <a:off x="7435611" y="3428365"/>
                <a:ext cx="31432" cy="33179"/>
              </a:xfrm>
              <a:custGeom>
                <a:avLst/>
                <a:gdLst>
                  <a:gd name="T0" fmla="*/ 0 w 10"/>
                  <a:gd name="T1" fmla="*/ 0 h 11"/>
                  <a:gd name="T2" fmla="*/ 0 w 10"/>
                  <a:gd name="T3" fmla="*/ 3 h 11"/>
                  <a:gd name="T4" fmla="*/ 1 w 10"/>
                  <a:gd name="T5" fmla="*/ 3 h 11"/>
                  <a:gd name="T6" fmla="*/ 1 w 10"/>
                  <a:gd name="T7" fmla="*/ 3 h 11"/>
                  <a:gd name="T8" fmla="*/ 2 w 10"/>
                  <a:gd name="T9" fmla="*/ 5 h 11"/>
                  <a:gd name="T10" fmla="*/ 3 w 10"/>
                  <a:gd name="T11" fmla="*/ 6 h 11"/>
                  <a:gd name="T12" fmla="*/ 3 w 10"/>
                  <a:gd name="T13" fmla="*/ 7 h 11"/>
                  <a:gd name="T14" fmla="*/ 3 w 10"/>
                  <a:gd name="T15" fmla="*/ 7 h 11"/>
                  <a:gd name="T16" fmla="*/ 2 w 10"/>
                  <a:gd name="T17" fmla="*/ 9 h 11"/>
                  <a:gd name="T18" fmla="*/ 3 w 10"/>
                  <a:gd name="T19" fmla="*/ 9 h 11"/>
                  <a:gd name="T20" fmla="*/ 4 w 10"/>
                  <a:gd name="T21" fmla="*/ 9 h 11"/>
                  <a:gd name="T22" fmla="*/ 4 w 10"/>
                  <a:gd name="T23" fmla="*/ 7 h 11"/>
                  <a:gd name="T24" fmla="*/ 5 w 10"/>
                  <a:gd name="T25" fmla="*/ 7 h 11"/>
                  <a:gd name="T26" fmla="*/ 7 w 10"/>
                  <a:gd name="T27" fmla="*/ 9 h 11"/>
                  <a:gd name="T28" fmla="*/ 8 w 10"/>
                  <a:gd name="T29" fmla="*/ 10 h 11"/>
                  <a:gd name="T30" fmla="*/ 9 w 10"/>
                  <a:gd name="T31" fmla="*/ 11 h 11"/>
                  <a:gd name="T32" fmla="*/ 10 w 10"/>
                  <a:gd name="T33" fmla="*/ 11 h 11"/>
                  <a:gd name="T34" fmla="*/ 10 w 10"/>
                  <a:gd name="T35" fmla="*/ 9 h 11"/>
                  <a:gd name="T36" fmla="*/ 9 w 10"/>
                  <a:gd name="T37" fmla="*/ 8 h 11"/>
                  <a:gd name="T38" fmla="*/ 7 w 10"/>
                  <a:gd name="T39" fmla="*/ 6 h 11"/>
                  <a:gd name="T40" fmla="*/ 7 w 10"/>
                  <a:gd name="T41" fmla="*/ 5 h 11"/>
                  <a:gd name="T42" fmla="*/ 5 w 10"/>
                  <a:gd name="T43" fmla="*/ 4 h 11"/>
                  <a:gd name="T44" fmla="*/ 3 w 10"/>
                  <a:gd name="T45" fmla="*/ 3 h 11"/>
                  <a:gd name="T46" fmla="*/ 2 w 10"/>
                  <a:gd name="T47" fmla="*/ 2 h 11"/>
                  <a:gd name="T48" fmla="*/ 0 w 10"/>
                  <a:gd name="T49" fmla="*/ 1 h 11"/>
                  <a:gd name="T50" fmla="*/ 0 w 10"/>
                  <a:gd name="T5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0" h="11">
                    <a:moveTo>
                      <a:pt x="0" y="0"/>
                    </a:moveTo>
                    <a:cubicBezTo>
                      <a:pt x="0" y="0"/>
                      <a:pt x="0" y="2"/>
                      <a:pt x="0" y="3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3" y="5"/>
                      <a:pt x="2" y="5"/>
                      <a:pt x="3" y="6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2" y="10"/>
                      <a:pt x="2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7"/>
                    </a:cubicBezTo>
                    <a:cubicBezTo>
                      <a:pt x="5" y="6"/>
                      <a:pt x="5" y="7"/>
                      <a:pt x="5" y="7"/>
                    </a:cubicBezTo>
                    <a:cubicBezTo>
                      <a:pt x="5" y="7"/>
                      <a:pt x="6" y="8"/>
                      <a:pt x="7" y="9"/>
                    </a:cubicBezTo>
                    <a:cubicBezTo>
                      <a:pt x="7" y="9"/>
                      <a:pt x="8" y="10"/>
                      <a:pt x="8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9" y="8"/>
                    </a:cubicBezTo>
                    <a:cubicBezTo>
                      <a:pt x="9" y="8"/>
                      <a:pt x="8" y="7"/>
                      <a:pt x="7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6" y="4"/>
                      <a:pt x="5" y="4"/>
                    </a:cubicBezTo>
                    <a:cubicBezTo>
                      <a:pt x="5" y="4"/>
                      <a:pt x="4" y="3"/>
                      <a:pt x="3" y="3"/>
                    </a:cubicBezTo>
                    <a:cubicBezTo>
                      <a:pt x="2" y="3"/>
                      <a:pt x="3" y="3"/>
                      <a:pt x="2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16" name="Freeform 166"/>
              <p:cNvSpPr>
                <a:spLocks/>
              </p:cNvSpPr>
              <p:nvPr/>
            </p:nvSpPr>
            <p:spPr bwMode="auto">
              <a:xfrm>
                <a:off x="4101702" y="1980725"/>
                <a:ext cx="15716" cy="15717"/>
              </a:xfrm>
              <a:custGeom>
                <a:avLst/>
                <a:gdLst>
                  <a:gd name="T0" fmla="*/ 1 w 5"/>
                  <a:gd name="T1" fmla="*/ 3 h 5"/>
                  <a:gd name="T2" fmla="*/ 2 w 5"/>
                  <a:gd name="T3" fmla="*/ 4 h 5"/>
                  <a:gd name="T4" fmla="*/ 4 w 5"/>
                  <a:gd name="T5" fmla="*/ 4 h 5"/>
                  <a:gd name="T6" fmla="*/ 5 w 5"/>
                  <a:gd name="T7" fmla="*/ 2 h 5"/>
                  <a:gd name="T8" fmla="*/ 3 w 5"/>
                  <a:gd name="T9" fmla="*/ 0 h 5"/>
                  <a:gd name="T10" fmla="*/ 2 w 5"/>
                  <a:gd name="T11" fmla="*/ 1 h 5"/>
                  <a:gd name="T12" fmla="*/ 1 w 5"/>
                  <a:gd name="T13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" h="5">
                    <a:moveTo>
                      <a:pt x="1" y="3"/>
                    </a:moveTo>
                    <a:cubicBezTo>
                      <a:pt x="2" y="4"/>
                      <a:pt x="0" y="3"/>
                      <a:pt x="2" y="4"/>
                    </a:cubicBezTo>
                    <a:cubicBezTo>
                      <a:pt x="4" y="4"/>
                      <a:pt x="4" y="5"/>
                      <a:pt x="4" y="4"/>
                    </a:cubicBezTo>
                    <a:cubicBezTo>
                      <a:pt x="4" y="3"/>
                      <a:pt x="5" y="3"/>
                      <a:pt x="5" y="2"/>
                    </a:cubicBezTo>
                    <a:cubicBezTo>
                      <a:pt x="5" y="2"/>
                      <a:pt x="3" y="0"/>
                      <a:pt x="3" y="0"/>
                    </a:cubicBez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0" y="2"/>
                      <a:pt x="1" y="3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17" name="Freeform 168"/>
              <p:cNvSpPr>
                <a:spLocks/>
              </p:cNvSpPr>
              <p:nvPr/>
            </p:nvSpPr>
            <p:spPr bwMode="auto">
              <a:xfrm>
                <a:off x="4075507" y="2108200"/>
                <a:ext cx="13970" cy="20955"/>
              </a:xfrm>
              <a:custGeom>
                <a:avLst/>
                <a:gdLst>
                  <a:gd name="T0" fmla="*/ 1 w 4"/>
                  <a:gd name="T1" fmla="*/ 6 h 7"/>
                  <a:gd name="T2" fmla="*/ 0 w 4"/>
                  <a:gd name="T3" fmla="*/ 7 h 7"/>
                  <a:gd name="T4" fmla="*/ 0 w 4"/>
                  <a:gd name="T5" fmla="*/ 7 h 7"/>
                  <a:gd name="T6" fmla="*/ 2 w 4"/>
                  <a:gd name="T7" fmla="*/ 6 h 7"/>
                  <a:gd name="T8" fmla="*/ 2 w 4"/>
                  <a:gd name="T9" fmla="*/ 7 h 7"/>
                  <a:gd name="T10" fmla="*/ 2 w 4"/>
                  <a:gd name="T11" fmla="*/ 6 h 7"/>
                  <a:gd name="T12" fmla="*/ 4 w 4"/>
                  <a:gd name="T13" fmla="*/ 3 h 7"/>
                  <a:gd name="T14" fmla="*/ 4 w 4"/>
                  <a:gd name="T15" fmla="*/ 2 h 7"/>
                  <a:gd name="T16" fmla="*/ 4 w 4"/>
                  <a:gd name="T17" fmla="*/ 1 h 7"/>
                  <a:gd name="T18" fmla="*/ 4 w 4"/>
                  <a:gd name="T19" fmla="*/ 1 h 7"/>
                  <a:gd name="T20" fmla="*/ 3 w 4"/>
                  <a:gd name="T21" fmla="*/ 0 h 7"/>
                  <a:gd name="T22" fmla="*/ 2 w 4"/>
                  <a:gd name="T23" fmla="*/ 0 h 7"/>
                  <a:gd name="T24" fmla="*/ 2 w 4"/>
                  <a:gd name="T25" fmla="*/ 0 h 7"/>
                  <a:gd name="T26" fmla="*/ 1 w 4"/>
                  <a:gd name="T27" fmla="*/ 1 h 7"/>
                  <a:gd name="T28" fmla="*/ 1 w 4"/>
                  <a:gd name="T29" fmla="*/ 2 h 7"/>
                  <a:gd name="T30" fmla="*/ 1 w 4"/>
                  <a:gd name="T31" fmla="*/ 4 h 7"/>
                  <a:gd name="T32" fmla="*/ 1 w 4"/>
                  <a:gd name="T33" fmla="*/ 5 h 7"/>
                  <a:gd name="T34" fmla="*/ 1 w 4"/>
                  <a:gd name="T35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7">
                    <a:moveTo>
                      <a:pt x="1" y="6"/>
                    </a:move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2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4" y="4"/>
                      <a:pt x="3" y="4"/>
                      <a:pt x="4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0"/>
                      <a:pt x="1" y="1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18" name="Freeform 169"/>
              <p:cNvSpPr>
                <a:spLocks/>
              </p:cNvSpPr>
              <p:nvPr/>
            </p:nvSpPr>
            <p:spPr bwMode="auto">
              <a:xfrm>
                <a:off x="4613671" y="1538923"/>
                <a:ext cx="137953" cy="48895"/>
              </a:xfrm>
              <a:custGeom>
                <a:avLst/>
                <a:gdLst>
                  <a:gd name="T0" fmla="*/ 4 w 44"/>
                  <a:gd name="T1" fmla="*/ 6 h 16"/>
                  <a:gd name="T2" fmla="*/ 9 w 44"/>
                  <a:gd name="T3" fmla="*/ 8 h 16"/>
                  <a:gd name="T4" fmla="*/ 10 w 44"/>
                  <a:gd name="T5" fmla="*/ 7 h 16"/>
                  <a:gd name="T6" fmla="*/ 15 w 44"/>
                  <a:gd name="T7" fmla="*/ 8 h 16"/>
                  <a:gd name="T8" fmla="*/ 16 w 44"/>
                  <a:gd name="T9" fmla="*/ 8 h 16"/>
                  <a:gd name="T10" fmla="*/ 17 w 44"/>
                  <a:gd name="T11" fmla="*/ 9 h 16"/>
                  <a:gd name="T12" fmla="*/ 22 w 44"/>
                  <a:gd name="T13" fmla="*/ 13 h 16"/>
                  <a:gd name="T14" fmla="*/ 26 w 44"/>
                  <a:gd name="T15" fmla="*/ 10 h 16"/>
                  <a:gd name="T16" fmla="*/ 34 w 44"/>
                  <a:gd name="T17" fmla="*/ 8 h 16"/>
                  <a:gd name="T18" fmla="*/ 36 w 44"/>
                  <a:gd name="T19" fmla="*/ 8 h 16"/>
                  <a:gd name="T20" fmla="*/ 43 w 44"/>
                  <a:gd name="T21" fmla="*/ 6 h 16"/>
                  <a:gd name="T22" fmla="*/ 43 w 44"/>
                  <a:gd name="T23" fmla="*/ 7 h 16"/>
                  <a:gd name="T24" fmla="*/ 44 w 44"/>
                  <a:gd name="T25" fmla="*/ 6 h 16"/>
                  <a:gd name="T26" fmla="*/ 44 w 44"/>
                  <a:gd name="T27" fmla="*/ 4 h 16"/>
                  <a:gd name="T28" fmla="*/ 42 w 44"/>
                  <a:gd name="T29" fmla="*/ 3 h 16"/>
                  <a:gd name="T30" fmla="*/ 36 w 44"/>
                  <a:gd name="T31" fmla="*/ 1 h 16"/>
                  <a:gd name="T32" fmla="*/ 33 w 44"/>
                  <a:gd name="T33" fmla="*/ 3 h 16"/>
                  <a:gd name="T34" fmla="*/ 31 w 44"/>
                  <a:gd name="T35" fmla="*/ 3 h 16"/>
                  <a:gd name="T36" fmla="*/ 29 w 44"/>
                  <a:gd name="T37" fmla="*/ 3 h 16"/>
                  <a:gd name="T38" fmla="*/ 27 w 44"/>
                  <a:gd name="T39" fmla="*/ 3 h 16"/>
                  <a:gd name="T40" fmla="*/ 22 w 44"/>
                  <a:gd name="T41" fmla="*/ 1 h 16"/>
                  <a:gd name="T42" fmla="*/ 20 w 44"/>
                  <a:gd name="T43" fmla="*/ 1 h 16"/>
                  <a:gd name="T44" fmla="*/ 17 w 44"/>
                  <a:gd name="T45" fmla="*/ 1 h 16"/>
                  <a:gd name="T46" fmla="*/ 14 w 44"/>
                  <a:gd name="T47" fmla="*/ 1 h 16"/>
                  <a:gd name="T48" fmla="*/ 11 w 44"/>
                  <a:gd name="T49" fmla="*/ 1 h 16"/>
                  <a:gd name="T50" fmla="*/ 9 w 44"/>
                  <a:gd name="T51" fmla="*/ 1 h 16"/>
                  <a:gd name="T52" fmla="*/ 6 w 44"/>
                  <a:gd name="T53" fmla="*/ 1 h 16"/>
                  <a:gd name="T54" fmla="*/ 3 w 44"/>
                  <a:gd name="T55" fmla="*/ 3 h 16"/>
                  <a:gd name="T56" fmla="*/ 0 w 44"/>
                  <a:gd name="T57" fmla="*/ 3 h 16"/>
                  <a:gd name="T58" fmla="*/ 4 w 44"/>
                  <a:gd name="T59" fmla="*/ 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44" h="16">
                    <a:moveTo>
                      <a:pt x="4" y="6"/>
                    </a:moveTo>
                    <a:cubicBezTo>
                      <a:pt x="5" y="7"/>
                      <a:pt x="7" y="9"/>
                      <a:pt x="9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2" y="7"/>
                      <a:pt x="15" y="8"/>
                    </a:cubicBezTo>
                    <a:cubicBezTo>
                      <a:pt x="16" y="9"/>
                      <a:pt x="16" y="9"/>
                      <a:pt x="16" y="8"/>
                    </a:cubicBezTo>
                    <a:cubicBezTo>
                      <a:pt x="16" y="8"/>
                      <a:pt x="15" y="8"/>
                      <a:pt x="17" y="9"/>
                    </a:cubicBezTo>
                    <a:cubicBezTo>
                      <a:pt x="21" y="11"/>
                      <a:pt x="18" y="16"/>
                      <a:pt x="22" y="13"/>
                    </a:cubicBezTo>
                    <a:cubicBezTo>
                      <a:pt x="26" y="10"/>
                      <a:pt x="25" y="10"/>
                      <a:pt x="26" y="10"/>
                    </a:cubicBezTo>
                    <a:cubicBezTo>
                      <a:pt x="28" y="9"/>
                      <a:pt x="34" y="8"/>
                      <a:pt x="34" y="8"/>
                    </a:cubicBezTo>
                    <a:cubicBezTo>
                      <a:pt x="34" y="8"/>
                      <a:pt x="34" y="8"/>
                      <a:pt x="36" y="8"/>
                    </a:cubicBezTo>
                    <a:cubicBezTo>
                      <a:pt x="39" y="8"/>
                      <a:pt x="41" y="7"/>
                      <a:pt x="43" y="6"/>
                    </a:cubicBezTo>
                    <a:cubicBezTo>
                      <a:pt x="43" y="6"/>
                      <a:pt x="43" y="7"/>
                      <a:pt x="43" y="7"/>
                    </a:cubicBezTo>
                    <a:cubicBezTo>
                      <a:pt x="44" y="7"/>
                      <a:pt x="44" y="8"/>
                      <a:pt x="44" y="6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4"/>
                      <a:pt x="44" y="4"/>
                      <a:pt x="42" y="3"/>
                    </a:cubicBezTo>
                    <a:cubicBezTo>
                      <a:pt x="40" y="2"/>
                      <a:pt x="36" y="1"/>
                      <a:pt x="36" y="1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4"/>
                      <a:pt x="29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5" y="1"/>
                      <a:pt x="14" y="1"/>
                    </a:cubicBezTo>
                    <a:cubicBezTo>
                      <a:pt x="13" y="0"/>
                      <a:pt x="14" y="0"/>
                      <a:pt x="11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4" y="4"/>
                      <a:pt x="3" y="3"/>
                    </a:cubicBezTo>
                    <a:cubicBezTo>
                      <a:pt x="2" y="3"/>
                      <a:pt x="0" y="3"/>
                      <a:pt x="0" y="3"/>
                    </a:cubicBezTo>
                    <a:cubicBezTo>
                      <a:pt x="2" y="6"/>
                      <a:pt x="3" y="6"/>
                      <a:pt x="4" y="6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19" name="Freeform 170"/>
              <p:cNvSpPr>
                <a:spLocks/>
              </p:cNvSpPr>
              <p:nvPr/>
            </p:nvSpPr>
            <p:spPr bwMode="auto">
              <a:xfrm>
                <a:off x="7744698" y="3980180"/>
                <a:ext cx="19208" cy="20955"/>
              </a:xfrm>
              <a:custGeom>
                <a:avLst/>
                <a:gdLst>
                  <a:gd name="T0" fmla="*/ 5 w 6"/>
                  <a:gd name="T1" fmla="*/ 2 h 7"/>
                  <a:gd name="T2" fmla="*/ 4 w 6"/>
                  <a:gd name="T3" fmla="*/ 0 h 7"/>
                  <a:gd name="T4" fmla="*/ 3 w 6"/>
                  <a:gd name="T5" fmla="*/ 1 h 7"/>
                  <a:gd name="T6" fmla="*/ 1 w 6"/>
                  <a:gd name="T7" fmla="*/ 3 h 7"/>
                  <a:gd name="T8" fmla="*/ 1 w 6"/>
                  <a:gd name="T9" fmla="*/ 5 h 7"/>
                  <a:gd name="T10" fmla="*/ 2 w 6"/>
                  <a:gd name="T11" fmla="*/ 6 h 7"/>
                  <a:gd name="T12" fmla="*/ 2 w 6"/>
                  <a:gd name="T13" fmla="*/ 7 h 7"/>
                  <a:gd name="T14" fmla="*/ 4 w 6"/>
                  <a:gd name="T15" fmla="*/ 7 h 7"/>
                  <a:gd name="T16" fmla="*/ 4 w 6"/>
                  <a:gd name="T17" fmla="*/ 7 h 7"/>
                  <a:gd name="T18" fmla="*/ 4 w 6"/>
                  <a:gd name="T19" fmla="*/ 5 h 7"/>
                  <a:gd name="T20" fmla="*/ 5 w 6"/>
                  <a:gd name="T21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7">
                    <a:moveTo>
                      <a:pt x="5" y="2"/>
                    </a:moveTo>
                    <a:cubicBezTo>
                      <a:pt x="3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5"/>
                      <a:pt x="1" y="5"/>
                      <a:pt x="2" y="6"/>
                    </a:cubicBezTo>
                    <a:cubicBezTo>
                      <a:pt x="2" y="7"/>
                      <a:pt x="0" y="7"/>
                      <a:pt x="2" y="7"/>
                    </a:cubicBezTo>
                    <a:cubicBezTo>
                      <a:pt x="3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7"/>
                      <a:pt x="4" y="5"/>
                    </a:cubicBezTo>
                    <a:cubicBezTo>
                      <a:pt x="4" y="3"/>
                      <a:pt x="6" y="4"/>
                      <a:pt x="5" y="2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20" name="Freeform 171"/>
              <p:cNvSpPr>
                <a:spLocks/>
              </p:cNvSpPr>
              <p:nvPr/>
            </p:nvSpPr>
            <p:spPr bwMode="auto">
              <a:xfrm>
                <a:off x="7739459" y="4001135"/>
                <a:ext cx="20955" cy="19209"/>
              </a:xfrm>
              <a:custGeom>
                <a:avLst/>
                <a:gdLst>
                  <a:gd name="T0" fmla="*/ 4 w 7"/>
                  <a:gd name="T1" fmla="*/ 4 h 6"/>
                  <a:gd name="T2" fmla="*/ 3 w 7"/>
                  <a:gd name="T3" fmla="*/ 3 h 6"/>
                  <a:gd name="T4" fmla="*/ 3 w 7"/>
                  <a:gd name="T5" fmla="*/ 1 h 6"/>
                  <a:gd name="T6" fmla="*/ 2 w 7"/>
                  <a:gd name="T7" fmla="*/ 0 h 6"/>
                  <a:gd name="T8" fmla="*/ 0 w 7"/>
                  <a:gd name="T9" fmla="*/ 1 h 6"/>
                  <a:gd name="T10" fmla="*/ 0 w 7"/>
                  <a:gd name="T11" fmla="*/ 3 h 6"/>
                  <a:gd name="T12" fmla="*/ 0 w 7"/>
                  <a:gd name="T13" fmla="*/ 5 h 6"/>
                  <a:gd name="T14" fmla="*/ 1 w 7"/>
                  <a:gd name="T15" fmla="*/ 6 h 6"/>
                  <a:gd name="T16" fmla="*/ 4 w 7"/>
                  <a:gd name="T17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6">
                    <a:moveTo>
                      <a:pt x="4" y="4"/>
                    </a:moveTo>
                    <a:cubicBezTo>
                      <a:pt x="7" y="2"/>
                      <a:pt x="4" y="3"/>
                      <a:pt x="3" y="3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2"/>
                      <a:pt x="1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2" y="6"/>
                      <a:pt x="4" y="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21" name="Freeform 172"/>
              <p:cNvSpPr>
                <a:spLocks/>
              </p:cNvSpPr>
              <p:nvPr/>
            </p:nvSpPr>
            <p:spPr bwMode="auto">
              <a:xfrm>
                <a:off x="7648654" y="4022090"/>
                <a:ext cx="34925" cy="41910"/>
              </a:xfrm>
              <a:custGeom>
                <a:avLst/>
                <a:gdLst>
                  <a:gd name="T0" fmla="*/ 8 w 11"/>
                  <a:gd name="T1" fmla="*/ 2 h 13"/>
                  <a:gd name="T2" fmla="*/ 8 w 11"/>
                  <a:gd name="T3" fmla="*/ 2 h 13"/>
                  <a:gd name="T4" fmla="*/ 7 w 11"/>
                  <a:gd name="T5" fmla="*/ 3 h 13"/>
                  <a:gd name="T6" fmla="*/ 6 w 11"/>
                  <a:gd name="T7" fmla="*/ 4 h 13"/>
                  <a:gd name="T8" fmla="*/ 4 w 11"/>
                  <a:gd name="T9" fmla="*/ 5 h 13"/>
                  <a:gd name="T10" fmla="*/ 4 w 11"/>
                  <a:gd name="T11" fmla="*/ 6 h 13"/>
                  <a:gd name="T12" fmla="*/ 3 w 11"/>
                  <a:gd name="T13" fmla="*/ 9 h 13"/>
                  <a:gd name="T14" fmla="*/ 3 w 11"/>
                  <a:gd name="T15" fmla="*/ 9 h 13"/>
                  <a:gd name="T16" fmla="*/ 2 w 11"/>
                  <a:gd name="T17" fmla="*/ 10 h 13"/>
                  <a:gd name="T18" fmla="*/ 2 w 11"/>
                  <a:gd name="T19" fmla="*/ 10 h 13"/>
                  <a:gd name="T20" fmla="*/ 2 w 11"/>
                  <a:gd name="T21" fmla="*/ 10 h 13"/>
                  <a:gd name="T22" fmla="*/ 1 w 11"/>
                  <a:gd name="T23" fmla="*/ 11 h 13"/>
                  <a:gd name="T24" fmla="*/ 1 w 11"/>
                  <a:gd name="T25" fmla="*/ 12 h 13"/>
                  <a:gd name="T26" fmla="*/ 3 w 11"/>
                  <a:gd name="T27" fmla="*/ 11 h 13"/>
                  <a:gd name="T28" fmla="*/ 4 w 11"/>
                  <a:gd name="T29" fmla="*/ 10 h 13"/>
                  <a:gd name="T30" fmla="*/ 6 w 11"/>
                  <a:gd name="T31" fmla="*/ 9 h 13"/>
                  <a:gd name="T32" fmla="*/ 6 w 11"/>
                  <a:gd name="T33" fmla="*/ 9 h 13"/>
                  <a:gd name="T34" fmla="*/ 7 w 11"/>
                  <a:gd name="T35" fmla="*/ 8 h 13"/>
                  <a:gd name="T36" fmla="*/ 9 w 11"/>
                  <a:gd name="T37" fmla="*/ 7 h 13"/>
                  <a:gd name="T38" fmla="*/ 9 w 11"/>
                  <a:gd name="T39" fmla="*/ 5 h 13"/>
                  <a:gd name="T40" fmla="*/ 9 w 11"/>
                  <a:gd name="T41" fmla="*/ 3 h 13"/>
                  <a:gd name="T42" fmla="*/ 10 w 11"/>
                  <a:gd name="T43" fmla="*/ 3 h 13"/>
                  <a:gd name="T44" fmla="*/ 10 w 11"/>
                  <a:gd name="T45" fmla="*/ 3 h 13"/>
                  <a:gd name="T46" fmla="*/ 10 w 11"/>
                  <a:gd name="T47" fmla="*/ 2 h 13"/>
                  <a:gd name="T48" fmla="*/ 11 w 11"/>
                  <a:gd name="T49" fmla="*/ 2 h 13"/>
                  <a:gd name="T50" fmla="*/ 8 w 11"/>
                  <a:gd name="T51" fmla="*/ 2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1" h="13">
                    <a:moveTo>
                      <a:pt x="8" y="2"/>
                    </a:moveTo>
                    <a:cubicBezTo>
                      <a:pt x="8" y="2"/>
                      <a:pt x="8" y="2"/>
                      <a:pt x="8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5" y="4"/>
                      <a:pt x="5" y="4"/>
                      <a:pt x="4" y="5"/>
                    </a:cubicBezTo>
                    <a:cubicBezTo>
                      <a:pt x="3" y="5"/>
                      <a:pt x="4" y="5"/>
                      <a:pt x="4" y="6"/>
                    </a:cubicBezTo>
                    <a:cubicBezTo>
                      <a:pt x="4" y="7"/>
                      <a:pt x="4" y="7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9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2"/>
                      <a:pt x="0" y="13"/>
                      <a:pt x="1" y="12"/>
                    </a:cubicBezTo>
                    <a:cubicBezTo>
                      <a:pt x="2" y="12"/>
                      <a:pt x="2" y="12"/>
                      <a:pt x="3" y="11"/>
                    </a:cubicBezTo>
                    <a:cubicBezTo>
                      <a:pt x="4" y="11"/>
                      <a:pt x="4" y="11"/>
                      <a:pt x="4" y="10"/>
                    </a:cubicBezTo>
                    <a:cubicBezTo>
                      <a:pt x="4" y="10"/>
                      <a:pt x="5" y="10"/>
                      <a:pt x="6" y="9"/>
                    </a:cubicBezTo>
                    <a:cubicBezTo>
                      <a:pt x="7" y="9"/>
                      <a:pt x="6" y="9"/>
                      <a:pt x="6" y="9"/>
                    </a:cubicBezTo>
                    <a:cubicBezTo>
                      <a:pt x="6" y="9"/>
                      <a:pt x="7" y="8"/>
                      <a:pt x="7" y="8"/>
                    </a:cubicBezTo>
                    <a:cubicBezTo>
                      <a:pt x="8" y="7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5"/>
                    </a:cubicBezTo>
                    <a:cubicBezTo>
                      <a:pt x="10" y="4"/>
                      <a:pt x="9" y="4"/>
                      <a:pt x="9" y="3"/>
                    </a:cubicBezTo>
                    <a:cubicBezTo>
                      <a:pt x="9" y="3"/>
                      <a:pt x="9" y="3"/>
                      <a:pt x="10" y="3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9" y="0"/>
                      <a:pt x="8" y="2"/>
                      <a:pt x="8" y="2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22" name="Freeform 173"/>
              <p:cNvSpPr>
                <a:spLocks/>
              </p:cNvSpPr>
              <p:nvPr/>
            </p:nvSpPr>
            <p:spPr bwMode="auto">
              <a:xfrm>
                <a:off x="7620714" y="4149567"/>
                <a:ext cx="43656" cy="24448"/>
              </a:xfrm>
              <a:custGeom>
                <a:avLst/>
                <a:gdLst>
                  <a:gd name="T0" fmla="*/ 13 w 14"/>
                  <a:gd name="T1" fmla="*/ 1 h 8"/>
                  <a:gd name="T2" fmla="*/ 13 w 14"/>
                  <a:gd name="T3" fmla="*/ 0 h 8"/>
                  <a:gd name="T4" fmla="*/ 11 w 14"/>
                  <a:gd name="T5" fmla="*/ 0 h 8"/>
                  <a:gd name="T6" fmla="*/ 11 w 14"/>
                  <a:gd name="T7" fmla="*/ 0 h 8"/>
                  <a:gd name="T8" fmla="*/ 9 w 14"/>
                  <a:gd name="T9" fmla="*/ 1 h 8"/>
                  <a:gd name="T10" fmla="*/ 8 w 14"/>
                  <a:gd name="T11" fmla="*/ 1 h 8"/>
                  <a:gd name="T12" fmla="*/ 5 w 14"/>
                  <a:gd name="T13" fmla="*/ 1 h 8"/>
                  <a:gd name="T14" fmla="*/ 4 w 14"/>
                  <a:gd name="T15" fmla="*/ 0 h 8"/>
                  <a:gd name="T16" fmla="*/ 3 w 14"/>
                  <a:gd name="T17" fmla="*/ 1 h 8"/>
                  <a:gd name="T18" fmla="*/ 3 w 14"/>
                  <a:gd name="T19" fmla="*/ 1 h 8"/>
                  <a:gd name="T20" fmla="*/ 2 w 14"/>
                  <a:gd name="T21" fmla="*/ 2 h 8"/>
                  <a:gd name="T22" fmla="*/ 1 w 14"/>
                  <a:gd name="T23" fmla="*/ 5 h 8"/>
                  <a:gd name="T24" fmla="*/ 0 w 14"/>
                  <a:gd name="T25" fmla="*/ 5 h 8"/>
                  <a:gd name="T26" fmla="*/ 1 w 14"/>
                  <a:gd name="T27" fmla="*/ 6 h 8"/>
                  <a:gd name="T28" fmla="*/ 3 w 14"/>
                  <a:gd name="T29" fmla="*/ 5 h 8"/>
                  <a:gd name="T30" fmla="*/ 3 w 14"/>
                  <a:gd name="T31" fmla="*/ 5 h 8"/>
                  <a:gd name="T32" fmla="*/ 4 w 14"/>
                  <a:gd name="T33" fmla="*/ 4 h 8"/>
                  <a:gd name="T34" fmla="*/ 5 w 14"/>
                  <a:gd name="T35" fmla="*/ 4 h 8"/>
                  <a:gd name="T36" fmla="*/ 5 w 14"/>
                  <a:gd name="T37" fmla="*/ 5 h 8"/>
                  <a:gd name="T38" fmla="*/ 6 w 14"/>
                  <a:gd name="T39" fmla="*/ 5 h 8"/>
                  <a:gd name="T40" fmla="*/ 7 w 14"/>
                  <a:gd name="T41" fmla="*/ 6 h 8"/>
                  <a:gd name="T42" fmla="*/ 8 w 14"/>
                  <a:gd name="T43" fmla="*/ 6 h 8"/>
                  <a:gd name="T44" fmla="*/ 8 w 14"/>
                  <a:gd name="T45" fmla="*/ 7 h 8"/>
                  <a:gd name="T46" fmla="*/ 11 w 14"/>
                  <a:gd name="T47" fmla="*/ 4 h 8"/>
                  <a:gd name="T48" fmla="*/ 11 w 14"/>
                  <a:gd name="T49" fmla="*/ 4 h 8"/>
                  <a:gd name="T50" fmla="*/ 13 w 14"/>
                  <a:gd name="T51" fmla="*/ 3 h 8"/>
                  <a:gd name="T52" fmla="*/ 13 w 14"/>
                  <a:gd name="T53" fmla="*/ 2 h 8"/>
                  <a:gd name="T54" fmla="*/ 13 w 14"/>
                  <a:gd name="T55" fmla="*/ 1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14" h="8">
                    <a:moveTo>
                      <a:pt x="13" y="1"/>
                    </a:moveTo>
                    <a:cubicBezTo>
                      <a:pt x="13" y="1"/>
                      <a:pt x="14" y="0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7" y="2"/>
                      <a:pt x="5" y="1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3" y="5"/>
                    </a:cubicBezTo>
                    <a:cubicBezTo>
                      <a:pt x="3" y="5"/>
                      <a:pt x="2" y="5"/>
                      <a:pt x="3" y="5"/>
                    </a:cubicBezTo>
                    <a:cubicBezTo>
                      <a:pt x="4" y="4"/>
                      <a:pt x="3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6"/>
                    </a:cubicBezTo>
                    <a:cubicBezTo>
                      <a:pt x="8" y="6"/>
                      <a:pt x="7" y="6"/>
                      <a:pt x="8" y="6"/>
                    </a:cubicBezTo>
                    <a:cubicBezTo>
                      <a:pt x="8" y="7"/>
                      <a:pt x="7" y="8"/>
                      <a:pt x="8" y="7"/>
                    </a:cubicBezTo>
                    <a:cubicBezTo>
                      <a:pt x="10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23" name="Freeform 174"/>
              <p:cNvSpPr>
                <a:spLocks/>
              </p:cNvSpPr>
              <p:nvPr/>
            </p:nvSpPr>
            <p:spPr bwMode="auto">
              <a:xfrm>
                <a:off x="7660878" y="4160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24" name="Freeform 175"/>
              <p:cNvSpPr>
                <a:spLocks/>
              </p:cNvSpPr>
              <p:nvPr/>
            </p:nvSpPr>
            <p:spPr bwMode="auto">
              <a:xfrm>
                <a:off x="7660878" y="4160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25" name="Freeform 176"/>
              <p:cNvSpPr>
                <a:spLocks/>
              </p:cNvSpPr>
              <p:nvPr/>
            </p:nvSpPr>
            <p:spPr bwMode="auto">
              <a:xfrm>
                <a:off x="7617221" y="4044792"/>
                <a:ext cx="13970" cy="8732"/>
              </a:xfrm>
              <a:custGeom>
                <a:avLst/>
                <a:gdLst>
                  <a:gd name="T0" fmla="*/ 3 w 4"/>
                  <a:gd name="T1" fmla="*/ 3 h 3"/>
                  <a:gd name="T2" fmla="*/ 4 w 4"/>
                  <a:gd name="T3" fmla="*/ 2 h 3"/>
                  <a:gd name="T4" fmla="*/ 4 w 4"/>
                  <a:gd name="T5" fmla="*/ 2 h 3"/>
                  <a:gd name="T6" fmla="*/ 2 w 4"/>
                  <a:gd name="T7" fmla="*/ 0 h 3"/>
                  <a:gd name="T8" fmla="*/ 1 w 4"/>
                  <a:gd name="T9" fmla="*/ 1 h 3"/>
                  <a:gd name="T10" fmla="*/ 1 w 4"/>
                  <a:gd name="T11" fmla="*/ 3 h 3"/>
                  <a:gd name="T12" fmla="*/ 1 w 4"/>
                  <a:gd name="T13" fmla="*/ 3 h 3"/>
                  <a:gd name="T14" fmla="*/ 3 w 4"/>
                  <a:gd name="T1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3">
                    <a:moveTo>
                      <a:pt x="3" y="3"/>
                    </a:move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2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0" y="3"/>
                      <a:pt x="1" y="3"/>
                    </a:cubicBezTo>
                    <a:cubicBezTo>
                      <a:pt x="3" y="3"/>
                      <a:pt x="3" y="3"/>
                      <a:pt x="3" y="3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26" name="Freeform 177"/>
              <p:cNvSpPr>
                <a:spLocks/>
              </p:cNvSpPr>
              <p:nvPr/>
            </p:nvSpPr>
            <p:spPr bwMode="auto">
              <a:xfrm>
                <a:off x="7779623" y="4224655"/>
                <a:ext cx="15716" cy="17463"/>
              </a:xfrm>
              <a:custGeom>
                <a:avLst/>
                <a:gdLst>
                  <a:gd name="T0" fmla="*/ 5 w 5"/>
                  <a:gd name="T1" fmla="*/ 2 h 6"/>
                  <a:gd name="T2" fmla="*/ 5 w 5"/>
                  <a:gd name="T3" fmla="*/ 1 h 6"/>
                  <a:gd name="T4" fmla="*/ 5 w 5"/>
                  <a:gd name="T5" fmla="*/ 0 h 6"/>
                  <a:gd name="T6" fmla="*/ 4 w 5"/>
                  <a:gd name="T7" fmla="*/ 0 h 6"/>
                  <a:gd name="T8" fmla="*/ 4 w 5"/>
                  <a:gd name="T9" fmla="*/ 0 h 6"/>
                  <a:gd name="T10" fmla="*/ 2 w 5"/>
                  <a:gd name="T11" fmla="*/ 0 h 6"/>
                  <a:gd name="T12" fmla="*/ 2 w 5"/>
                  <a:gd name="T13" fmla="*/ 3 h 6"/>
                  <a:gd name="T14" fmla="*/ 1 w 5"/>
                  <a:gd name="T15" fmla="*/ 4 h 6"/>
                  <a:gd name="T16" fmla="*/ 1 w 5"/>
                  <a:gd name="T17" fmla="*/ 5 h 6"/>
                  <a:gd name="T18" fmla="*/ 1 w 5"/>
                  <a:gd name="T19" fmla="*/ 5 h 6"/>
                  <a:gd name="T20" fmla="*/ 4 w 5"/>
                  <a:gd name="T21" fmla="*/ 6 h 6"/>
                  <a:gd name="T22" fmla="*/ 4 w 5"/>
                  <a:gd name="T23" fmla="*/ 4 h 6"/>
                  <a:gd name="T24" fmla="*/ 4 w 5"/>
                  <a:gd name="T25" fmla="*/ 3 h 6"/>
                  <a:gd name="T26" fmla="*/ 3 w 5"/>
                  <a:gd name="T27" fmla="*/ 3 h 6"/>
                  <a:gd name="T28" fmla="*/ 4 w 5"/>
                  <a:gd name="T29" fmla="*/ 3 h 6"/>
                  <a:gd name="T30" fmla="*/ 5 w 5"/>
                  <a:gd name="T31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6">
                    <a:moveTo>
                      <a:pt x="5" y="2"/>
                    </a:moveTo>
                    <a:cubicBezTo>
                      <a:pt x="5" y="2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0" y="5"/>
                      <a:pt x="1" y="5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5"/>
                      <a:pt x="5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5" y="2"/>
                      <a:pt x="5" y="3"/>
                      <a:pt x="5" y="2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27" name="Freeform 178"/>
              <p:cNvSpPr>
                <a:spLocks/>
              </p:cNvSpPr>
              <p:nvPr/>
            </p:nvSpPr>
            <p:spPr bwMode="auto">
              <a:xfrm>
                <a:off x="7571819" y="3749675"/>
                <a:ext cx="19208" cy="38418"/>
              </a:xfrm>
              <a:custGeom>
                <a:avLst/>
                <a:gdLst>
                  <a:gd name="T0" fmla="*/ 1 w 6"/>
                  <a:gd name="T1" fmla="*/ 9 h 12"/>
                  <a:gd name="T2" fmla="*/ 2 w 6"/>
                  <a:gd name="T3" fmla="*/ 9 h 12"/>
                  <a:gd name="T4" fmla="*/ 3 w 6"/>
                  <a:gd name="T5" fmla="*/ 9 h 12"/>
                  <a:gd name="T6" fmla="*/ 5 w 6"/>
                  <a:gd name="T7" fmla="*/ 8 h 12"/>
                  <a:gd name="T8" fmla="*/ 5 w 6"/>
                  <a:gd name="T9" fmla="*/ 5 h 12"/>
                  <a:gd name="T10" fmla="*/ 5 w 6"/>
                  <a:gd name="T11" fmla="*/ 5 h 12"/>
                  <a:gd name="T12" fmla="*/ 5 w 6"/>
                  <a:gd name="T13" fmla="*/ 4 h 12"/>
                  <a:gd name="T14" fmla="*/ 4 w 6"/>
                  <a:gd name="T15" fmla="*/ 2 h 12"/>
                  <a:gd name="T16" fmla="*/ 5 w 6"/>
                  <a:gd name="T17" fmla="*/ 0 h 12"/>
                  <a:gd name="T18" fmla="*/ 5 w 6"/>
                  <a:gd name="T19" fmla="*/ 0 h 12"/>
                  <a:gd name="T20" fmla="*/ 4 w 6"/>
                  <a:gd name="T21" fmla="*/ 0 h 12"/>
                  <a:gd name="T22" fmla="*/ 3 w 6"/>
                  <a:gd name="T23" fmla="*/ 2 h 12"/>
                  <a:gd name="T24" fmla="*/ 1 w 6"/>
                  <a:gd name="T25" fmla="*/ 4 h 12"/>
                  <a:gd name="T26" fmla="*/ 0 w 6"/>
                  <a:gd name="T27" fmla="*/ 9 h 12"/>
                  <a:gd name="T28" fmla="*/ 1 w 6"/>
                  <a:gd name="T29" fmla="*/ 9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12">
                    <a:moveTo>
                      <a:pt x="1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3" y="9"/>
                    </a:cubicBezTo>
                    <a:cubicBezTo>
                      <a:pt x="3" y="9"/>
                      <a:pt x="4" y="8"/>
                      <a:pt x="5" y="8"/>
                    </a:cubicBezTo>
                    <a:cubicBezTo>
                      <a:pt x="5" y="7"/>
                      <a:pt x="5" y="6"/>
                      <a:pt x="5" y="5"/>
                    </a:cubicBezTo>
                    <a:cubicBezTo>
                      <a:pt x="6" y="4"/>
                      <a:pt x="5" y="4"/>
                      <a:pt x="5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4" y="2"/>
                      <a:pt x="4" y="2"/>
                    </a:cubicBezTo>
                    <a:cubicBezTo>
                      <a:pt x="4" y="2"/>
                      <a:pt x="6" y="1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4" y="2"/>
                      <a:pt x="3" y="2"/>
                    </a:cubicBezTo>
                    <a:cubicBezTo>
                      <a:pt x="2" y="2"/>
                      <a:pt x="2" y="4"/>
                      <a:pt x="1" y="4"/>
                    </a:cubicBezTo>
                    <a:cubicBezTo>
                      <a:pt x="1" y="5"/>
                      <a:pt x="1" y="6"/>
                      <a:pt x="0" y="9"/>
                    </a:cubicBezTo>
                    <a:cubicBezTo>
                      <a:pt x="0" y="12"/>
                      <a:pt x="1" y="9"/>
                      <a:pt x="1" y="9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28" name="Freeform 179"/>
              <p:cNvSpPr>
                <a:spLocks/>
              </p:cNvSpPr>
              <p:nvPr/>
            </p:nvSpPr>
            <p:spPr bwMode="auto">
              <a:xfrm>
                <a:off x="7592774" y="3737452"/>
                <a:ext cx="15716" cy="19209"/>
              </a:xfrm>
              <a:custGeom>
                <a:avLst/>
                <a:gdLst>
                  <a:gd name="T0" fmla="*/ 2 w 5"/>
                  <a:gd name="T1" fmla="*/ 0 h 6"/>
                  <a:gd name="T2" fmla="*/ 2 w 5"/>
                  <a:gd name="T3" fmla="*/ 0 h 6"/>
                  <a:gd name="T4" fmla="*/ 1 w 5"/>
                  <a:gd name="T5" fmla="*/ 1 h 6"/>
                  <a:gd name="T6" fmla="*/ 1 w 5"/>
                  <a:gd name="T7" fmla="*/ 2 h 6"/>
                  <a:gd name="T8" fmla="*/ 0 w 5"/>
                  <a:gd name="T9" fmla="*/ 3 h 6"/>
                  <a:gd name="T10" fmla="*/ 0 w 5"/>
                  <a:gd name="T11" fmla="*/ 4 h 6"/>
                  <a:gd name="T12" fmla="*/ 0 w 5"/>
                  <a:gd name="T13" fmla="*/ 5 h 6"/>
                  <a:gd name="T14" fmla="*/ 1 w 5"/>
                  <a:gd name="T15" fmla="*/ 5 h 6"/>
                  <a:gd name="T16" fmla="*/ 2 w 5"/>
                  <a:gd name="T17" fmla="*/ 6 h 6"/>
                  <a:gd name="T18" fmla="*/ 3 w 5"/>
                  <a:gd name="T19" fmla="*/ 5 h 6"/>
                  <a:gd name="T20" fmla="*/ 4 w 5"/>
                  <a:gd name="T21" fmla="*/ 4 h 6"/>
                  <a:gd name="T22" fmla="*/ 4 w 5"/>
                  <a:gd name="T23" fmla="*/ 3 h 6"/>
                  <a:gd name="T24" fmla="*/ 5 w 5"/>
                  <a:gd name="T25" fmla="*/ 1 h 6"/>
                  <a:gd name="T26" fmla="*/ 5 w 5"/>
                  <a:gd name="T27" fmla="*/ 0 h 6"/>
                  <a:gd name="T28" fmla="*/ 4 w 5"/>
                  <a:gd name="T29" fmla="*/ 0 h 6"/>
                  <a:gd name="T30" fmla="*/ 2 w 5"/>
                  <a:gd name="T31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6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0" y="2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0" y="5"/>
                      <a:pt x="0" y="5"/>
                      <a:pt x="1" y="5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5"/>
                      <a:pt x="2" y="5"/>
                      <a:pt x="3" y="5"/>
                    </a:cubicBezTo>
                    <a:cubicBezTo>
                      <a:pt x="3" y="5"/>
                      <a:pt x="4" y="5"/>
                      <a:pt x="4" y="4"/>
                    </a:cubicBezTo>
                    <a:cubicBezTo>
                      <a:pt x="4" y="4"/>
                      <a:pt x="4" y="3"/>
                      <a:pt x="4" y="3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1"/>
                      <a:pt x="5" y="1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29" name="Freeform 180"/>
              <p:cNvSpPr>
                <a:spLocks/>
              </p:cNvSpPr>
              <p:nvPr/>
            </p:nvSpPr>
            <p:spPr bwMode="auto">
              <a:xfrm>
                <a:off x="7783116" y="3861435"/>
                <a:ext cx="40163" cy="12224"/>
              </a:xfrm>
              <a:custGeom>
                <a:avLst/>
                <a:gdLst>
                  <a:gd name="T0" fmla="*/ 11 w 13"/>
                  <a:gd name="T1" fmla="*/ 1 h 4"/>
                  <a:gd name="T2" fmla="*/ 7 w 13"/>
                  <a:gd name="T3" fmla="*/ 0 h 4"/>
                  <a:gd name="T4" fmla="*/ 5 w 13"/>
                  <a:gd name="T5" fmla="*/ 0 h 4"/>
                  <a:gd name="T6" fmla="*/ 0 w 13"/>
                  <a:gd name="T7" fmla="*/ 1 h 4"/>
                  <a:gd name="T8" fmla="*/ 4 w 13"/>
                  <a:gd name="T9" fmla="*/ 3 h 4"/>
                  <a:gd name="T10" fmla="*/ 5 w 13"/>
                  <a:gd name="T11" fmla="*/ 3 h 4"/>
                  <a:gd name="T12" fmla="*/ 6 w 13"/>
                  <a:gd name="T13" fmla="*/ 3 h 4"/>
                  <a:gd name="T14" fmla="*/ 9 w 13"/>
                  <a:gd name="T15" fmla="*/ 3 h 4"/>
                  <a:gd name="T16" fmla="*/ 12 w 13"/>
                  <a:gd name="T17" fmla="*/ 3 h 4"/>
                  <a:gd name="T18" fmla="*/ 12 w 13"/>
                  <a:gd name="T19" fmla="*/ 3 h 4"/>
                  <a:gd name="T20" fmla="*/ 12 w 13"/>
                  <a:gd name="T21" fmla="*/ 2 h 4"/>
                  <a:gd name="T22" fmla="*/ 11 w 13"/>
                  <a:gd name="T23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" h="4">
                    <a:moveTo>
                      <a:pt x="11" y="1"/>
                    </a:moveTo>
                    <a:cubicBezTo>
                      <a:pt x="10" y="1"/>
                      <a:pt x="8" y="0"/>
                      <a:pt x="7" y="0"/>
                    </a:cubicBezTo>
                    <a:cubicBezTo>
                      <a:pt x="6" y="0"/>
                      <a:pt x="6" y="0"/>
                      <a:pt x="5" y="0"/>
                    </a:cubicBezTo>
                    <a:cubicBezTo>
                      <a:pt x="3" y="0"/>
                      <a:pt x="0" y="1"/>
                      <a:pt x="0" y="1"/>
                    </a:cubicBezTo>
                    <a:cubicBezTo>
                      <a:pt x="0" y="1"/>
                      <a:pt x="3" y="3"/>
                      <a:pt x="4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5" y="3"/>
                      <a:pt x="5" y="3"/>
                      <a:pt x="6" y="3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10" y="4"/>
                      <a:pt x="11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2"/>
                      <a:pt x="13" y="2"/>
                      <a:pt x="11" y="1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30" name="Freeform 181"/>
              <p:cNvSpPr>
                <a:spLocks/>
              </p:cNvSpPr>
              <p:nvPr/>
            </p:nvSpPr>
            <p:spPr bwMode="auto">
              <a:xfrm>
                <a:off x="7652146" y="3816033"/>
                <a:ext cx="24447" cy="13970"/>
              </a:xfrm>
              <a:custGeom>
                <a:avLst/>
                <a:gdLst>
                  <a:gd name="T0" fmla="*/ 3 w 8"/>
                  <a:gd name="T1" fmla="*/ 4 h 5"/>
                  <a:gd name="T2" fmla="*/ 5 w 8"/>
                  <a:gd name="T3" fmla="*/ 4 h 5"/>
                  <a:gd name="T4" fmla="*/ 7 w 8"/>
                  <a:gd name="T5" fmla="*/ 3 h 5"/>
                  <a:gd name="T6" fmla="*/ 7 w 8"/>
                  <a:gd name="T7" fmla="*/ 2 h 5"/>
                  <a:gd name="T8" fmla="*/ 8 w 8"/>
                  <a:gd name="T9" fmla="*/ 2 h 5"/>
                  <a:gd name="T10" fmla="*/ 7 w 8"/>
                  <a:gd name="T11" fmla="*/ 1 h 5"/>
                  <a:gd name="T12" fmla="*/ 6 w 8"/>
                  <a:gd name="T13" fmla="*/ 1 h 5"/>
                  <a:gd name="T14" fmla="*/ 4 w 8"/>
                  <a:gd name="T15" fmla="*/ 1 h 5"/>
                  <a:gd name="T16" fmla="*/ 1 w 8"/>
                  <a:gd name="T17" fmla="*/ 0 h 5"/>
                  <a:gd name="T18" fmla="*/ 0 w 8"/>
                  <a:gd name="T19" fmla="*/ 1 h 5"/>
                  <a:gd name="T20" fmla="*/ 0 w 8"/>
                  <a:gd name="T21" fmla="*/ 2 h 5"/>
                  <a:gd name="T22" fmla="*/ 0 w 8"/>
                  <a:gd name="T23" fmla="*/ 3 h 5"/>
                  <a:gd name="T24" fmla="*/ 1 w 8"/>
                  <a:gd name="T25" fmla="*/ 3 h 5"/>
                  <a:gd name="T26" fmla="*/ 3 w 8"/>
                  <a:gd name="T27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5">
                    <a:moveTo>
                      <a:pt x="3" y="4"/>
                    </a:moveTo>
                    <a:cubicBezTo>
                      <a:pt x="4" y="4"/>
                      <a:pt x="4" y="5"/>
                      <a:pt x="5" y="4"/>
                    </a:cubicBezTo>
                    <a:cubicBezTo>
                      <a:pt x="6" y="4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2"/>
                      <a:pt x="8" y="2"/>
                      <a:pt x="8" y="2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31" name="Freeform 182"/>
              <p:cNvSpPr>
                <a:spLocks/>
              </p:cNvSpPr>
              <p:nvPr/>
            </p:nvSpPr>
            <p:spPr bwMode="auto">
              <a:xfrm>
                <a:off x="7783116" y="3833495"/>
                <a:ext cx="1746" cy="0"/>
              </a:xfrm>
              <a:custGeom>
                <a:avLst/>
                <a:gdLst>
                  <a:gd name="T0" fmla="*/ 1 w 1"/>
                  <a:gd name="T1" fmla="*/ 0 w 1"/>
                  <a:gd name="T2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32" name="Freeform 183"/>
              <p:cNvSpPr>
                <a:spLocks/>
              </p:cNvSpPr>
              <p:nvPr/>
            </p:nvSpPr>
            <p:spPr bwMode="auto">
              <a:xfrm>
                <a:off x="7784861" y="3833495"/>
                <a:ext cx="19208" cy="15717"/>
              </a:xfrm>
              <a:custGeom>
                <a:avLst/>
                <a:gdLst>
                  <a:gd name="T0" fmla="*/ 0 w 6"/>
                  <a:gd name="T1" fmla="*/ 0 h 5"/>
                  <a:gd name="T2" fmla="*/ 1 w 6"/>
                  <a:gd name="T3" fmla="*/ 3 h 5"/>
                  <a:gd name="T4" fmla="*/ 2 w 6"/>
                  <a:gd name="T5" fmla="*/ 4 h 5"/>
                  <a:gd name="T6" fmla="*/ 4 w 6"/>
                  <a:gd name="T7" fmla="*/ 5 h 5"/>
                  <a:gd name="T8" fmla="*/ 5 w 6"/>
                  <a:gd name="T9" fmla="*/ 5 h 5"/>
                  <a:gd name="T10" fmla="*/ 6 w 6"/>
                  <a:gd name="T11" fmla="*/ 5 h 5"/>
                  <a:gd name="T12" fmla="*/ 6 w 6"/>
                  <a:gd name="T13" fmla="*/ 3 h 5"/>
                  <a:gd name="T14" fmla="*/ 5 w 6"/>
                  <a:gd name="T15" fmla="*/ 2 h 5"/>
                  <a:gd name="T16" fmla="*/ 4 w 6"/>
                  <a:gd name="T17" fmla="*/ 1 h 5"/>
                  <a:gd name="T18" fmla="*/ 3 w 6"/>
                  <a:gd name="T19" fmla="*/ 0 h 5"/>
                  <a:gd name="T20" fmla="*/ 2 w 6"/>
                  <a:gd name="T21" fmla="*/ 0 h 5"/>
                  <a:gd name="T22" fmla="*/ 0 w 6"/>
                  <a:gd name="T23" fmla="*/ 0 h 5"/>
                  <a:gd name="T24" fmla="*/ 0 w 6"/>
                  <a:gd name="T2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0" y="0"/>
                    </a:move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1" y="4"/>
                      <a:pt x="2" y="4"/>
                    </a:cubicBezTo>
                    <a:cubicBezTo>
                      <a:pt x="4" y="5"/>
                      <a:pt x="3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33" name="Freeform 184"/>
              <p:cNvSpPr>
                <a:spLocks/>
              </p:cNvSpPr>
              <p:nvPr/>
            </p:nvSpPr>
            <p:spPr bwMode="auto">
              <a:xfrm>
                <a:off x="8279051" y="3969703"/>
                <a:ext cx="45402" cy="52388"/>
              </a:xfrm>
              <a:custGeom>
                <a:avLst/>
                <a:gdLst>
                  <a:gd name="T0" fmla="*/ 3 w 15"/>
                  <a:gd name="T1" fmla="*/ 7 h 17"/>
                  <a:gd name="T2" fmla="*/ 5 w 15"/>
                  <a:gd name="T3" fmla="*/ 9 h 17"/>
                  <a:gd name="T4" fmla="*/ 6 w 15"/>
                  <a:gd name="T5" fmla="*/ 11 h 17"/>
                  <a:gd name="T6" fmla="*/ 6 w 15"/>
                  <a:gd name="T7" fmla="*/ 13 h 17"/>
                  <a:gd name="T8" fmla="*/ 6 w 15"/>
                  <a:gd name="T9" fmla="*/ 15 h 17"/>
                  <a:gd name="T10" fmla="*/ 8 w 15"/>
                  <a:gd name="T11" fmla="*/ 15 h 17"/>
                  <a:gd name="T12" fmla="*/ 12 w 15"/>
                  <a:gd name="T13" fmla="*/ 16 h 17"/>
                  <a:gd name="T14" fmla="*/ 12 w 15"/>
                  <a:gd name="T15" fmla="*/ 16 h 17"/>
                  <a:gd name="T16" fmla="*/ 13 w 15"/>
                  <a:gd name="T17" fmla="*/ 15 h 17"/>
                  <a:gd name="T18" fmla="*/ 13 w 15"/>
                  <a:gd name="T19" fmla="*/ 11 h 17"/>
                  <a:gd name="T20" fmla="*/ 13 w 15"/>
                  <a:gd name="T21" fmla="*/ 8 h 17"/>
                  <a:gd name="T22" fmla="*/ 9 w 15"/>
                  <a:gd name="T23" fmla="*/ 7 h 17"/>
                  <a:gd name="T24" fmla="*/ 6 w 15"/>
                  <a:gd name="T25" fmla="*/ 4 h 17"/>
                  <a:gd name="T26" fmla="*/ 5 w 15"/>
                  <a:gd name="T27" fmla="*/ 4 h 17"/>
                  <a:gd name="T28" fmla="*/ 4 w 15"/>
                  <a:gd name="T29" fmla="*/ 3 h 17"/>
                  <a:gd name="T30" fmla="*/ 3 w 15"/>
                  <a:gd name="T31" fmla="*/ 0 h 17"/>
                  <a:gd name="T32" fmla="*/ 3 w 15"/>
                  <a:gd name="T33" fmla="*/ 5 h 17"/>
                  <a:gd name="T34" fmla="*/ 3 w 15"/>
                  <a:gd name="T35" fmla="*/ 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5" h="17">
                    <a:moveTo>
                      <a:pt x="3" y="7"/>
                    </a:move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7" y="13"/>
                      <a:pt x="8" y="15"/>
                    </a:cubicBezTo>
                    <a:cubicBezTo>
                      <a:pt x="10" y="16"/>
                      <a:pt x="11" y="17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3"/>
                      <a:pt x="13" y="13"/>
                      <a:pt x="13" y="11"/>
                    </a:cubicBezTo>
                    <a:cubicBezTo>
                      <a:pt x="13" y="9"/>
                      <a:pt x="15" y="9"/>
                      <a:pt x="13" y="8"/>
                    </a:cubicBezTo>
                    <a:cubicBezTo>
                      <a:pt x="11" y="8"/>
                      <a:pt x="11" y="8"/>
                      <a:pt x="9" y="7"/>
                    </a:cubicBezTo>
                    <a:cubicBezTo>
                      <a:pt x="7" y="5"/>
                      <a:pt x="7" y="6"/>
                      <a:pt x="6" y="4"/>
                    </a:cubicBezTo>
                    <a:cubicBezTo>
                      <a:pt x="6" y="4"/>
                      <a:pt x="5" y="4"/>
                      <a:pt x="5" y="4"/>
                    </a:cubicBezTo>
                    <a:cubicBezTo>
                      <a:pt x="5" y="4"/>
                      <a:pt x="4" y="4"/>
                      <a:pt x="4" y="3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0" y="6"/>
                      <a:pt x="3" y="7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34" name="Freeform 189"/>
              <p:cNvSpPr>
                <a:spLocks/>
              </p:cNvSpPr>
              <p:nvPr/>
            </p:nvSpPr>
            <p:spPr bwMode="auto">
              <a:xfrm>
                <a:off x="8160306" y="3884137"/>
                <a:ext cx="92551" cy="76835"/>
              </a:xfrm>
              <a:custGeom>
                <a:avLst/>
                <a:gdLst>
                  <a:gd name="T0" fmla="*/ 2 w 30"/>
                  <a:gd name="T1" fmla="*/ 4 h 25"/>
                  <a:gd name="T2" fmla="*/ 5 w 30"/>
                  <a:gd name="T3" fmla="*/ 4 h 25"/>
                  <a:gd name="T4" fmla="*/ 6 w 30"/>
                  <a:gd name="T5" fmla="*/ 3 h 25"/>
                  <a:gd name="T6" fmla="*/ 8 w 30"/>
                  <a:gd name="T7" fmla="*/ 4 h 25"/>
                  <a:gd name="T8" fmla="*/ 8 w 30"/>
                  <a:gd name="T9" fmla="*/ 4 h 25"/>
                  <a:gd name="T10" fmla="*/ 9 w 30"/>
                  <a:gd name="T11" fmla="*/ 6 h 25"/>
                  <a:gd name="T12" fmla="*/ 10 w 30"/>
                  <a:gd name="T13" fmla="*/ 6 h 25"/>
                  <a:gd name="T14" fmla="*/ 11 w 30"/>
                  <a:gd name="T15" fmla="*/ 7 h 25"/>
                  <a:gd name="T16" fmla="*/ 12 w 30"/>
                  <a:gd name="T17" fmla="*/ 7 h 25"/>
                  <a:gd name="T18" fmla="*/ 14 w 30"/>
                  <a:gd name="T19" fmla="*/ 8 h 25"/>
                  <a:gd name="T20" fmla="*/ 16 w 30"/>
                  <a:gd name="T21" fmla="*/ 10 h 25"/>
                  <a:gd name="T22" fmla="*/ 19 w 30"/>
                  <a:gd name="T23" fmla="*/ 12 h 25"/>
                  <a:gd name="T24" fmla="*/ 20 w 30"/>
                  <a:gd name="T25" fmla="*/ 12 h 25"/>
                  <a:gd name="T26" fmla="*/ 22 w 30"/>
                  <a:gd name="T27" fmla="*/ 14 h 25"/>
                  <a:gd name="T28" fmla="*/ 23 w 30"/>
                  <a:gd name="T29" fmla="*/ 16 h 25"/>
                  <a:gd name="T30" fmla="*/ 24 w 30"/>
                  <a:gd name="T31" fmla="*/ 18 h 25"/>
                  <a:gd name="T32" fmla="*/ 24 w 30"/>
                  <a:gd name="T33" fmla="*/ 19 h 25"/>
                  <a:gd name="T34" fmla="*/ 24 w 30"/>
                  <a:gd name="T35" fmla="*/ 21 h 25"/>
                  <a:gd name="T36" fmla="*/ 25 w 30"/>
                  <a:gd name="T37" fmla="*/ 24 h 25"/>
                  <a:gd name="T38" fmla="*/ 28 w 30"/>
                  <a:gd name="T39" fmla="*/ 23 h 25"/>
                  <a:gd name="T40" fmla="*/ 29 w 30"/>
                  <a:gd name="T41" fmla="*/ 20 h 25"/>
                  <a:gd name="T42" fmla="*/ 28 w 30"/>
                  <a:gd name="T43" fmla="*/ 17 h 25"/>
                  <a:gd name="T44" fmla="*/ 26 w 30"/>
                  <a:gd name="T45" fmla="*/ 15 h 25"/>
                  <a:gd name="T46" fmla="*/ 24 w 30"/>
                  <a:gd name="T47" fmla="*/ 13 h 25"/>
                  <a:gd name="T48" fmla="*/ 22 w 30"/>
                  <a:gd name="T49" fmla="*/ 10 h 25"/>
                  <a:gd name="T50" fmla="*/ 18 w 30"/>
                  <a:gd name="T51" fmla="*/ 8 h 25"/>
                  <a:gd name="T52" fmla="*/ 16 w 30"/>
                  <a:gd name="T53" fmla="*/ 7 h 25"/>
                  <a:gd name="T54" fmla="*/ 13 w 30"/>
                  <a:gd name="T55" fmla="*/ 4 h 25"/>
                  <a:gd name="T56" fmla="*/ 11 w 30"/>
                  <a:gd name="T57" fmla="*/ 3 h 25"/>
                  <a:gd name="T58" fmla="*/ 9 w 30"/>
                  <a:gd name="T59" fmla="*/ 1 h 25"/>
                  <a:gd name="T60" fmla="*/ 7 w 30"/>
                  <a:gd name="T61" fmla="*/ 0 h 25"/>
                  <a:gd name="T62" fmla="*/ 4 w 30"/>
                  <a:gd name="T63" fmla="*/ 0 h 25"/>
                  <a:gd name="T64" fmla="*/ 2 w 30"/>
                  <a:gd name="T65" fmla="*/ 2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0" h="25">
                    <a:moveTo>
                      <a:pt x="1" y="3"/>
                    </a:moveTo>
                    <a:cubicBezTo>
                      <a:pt x="2" y="3"/>
                      <a:pt x="0" y="4"/>
                      <a:pt x="2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7" y="3"/>
                      <a:pt x="6" y="3"/>
                      <a:pt x="7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7"/>
                    </a:cubicBezTo>
                    <a:cubicBezTo>
                      <a:pt x="13" y="7"/>
                      <a:pt x="13" y="7"/>
                      <a:pt x="13" y="8"/>
                    </a:cubicBezTo>
                    <a:cubicBezTo>
                      <a:pt x="14" y="8"/>
                      <a:pt x="13" y="8"/>
                      <a:pt x="14" y="8"/>
                    </a:cubicBezTo>
                    <a:cubicBezTo>
                      <a:pt x="15" y="9"/>
                      <a:pt x="14" y="9"/>
                      <a:pt x="15" y="9"/>
                    </a:cubicBezTo>
                    <a:cubicBezTo>
                      <a:pt x="16" y="10"/>
                      <a:pt x="15" y="9"/>
                      <a:pt x="16" y="10"/>
                    </a:cubicBezTo>
                    <a:cubicBezTo>
                      <a:pt x="18" y="11"/>
                      <a:pt x="17" y="11"/>
                      <a:pt x="18" y="11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1" y="13"/>
                    </a:cubicBezTo>
                    <a:cubicBezTo>
                      <a:pt x="21" y="13"/>
                      <a:pt x="22" y="13"/>
                      <a:pt x="22" y="14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6"/>
                      <a:pt x="24" y="16"/>
                      <a:pt x="24" y="17"/>
                    </a:cubicBezTo>
                    <a:cubicBezTo>
                      <a:pt x="24" y="17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20"/>
                    </a:cubicBezTo>
                    <a:cubicBezTo>
                      <a:pt x="24" y="20"/>
                      <a:pt x="24" y="21"/>
                      <a:pt x="24" y="21"/>
                    </a:cubicBezTo>
                    <a:cubicBezTo>
                      <a:pt x="24" y="22"/>
                      <a:pt x="23" y="21"/>
                      <a:pt x="24" y="22"/>
                    </a:cubicBezTo>
                    <a:cubicBezTo>
                      <a:pt x="24" y="23"/>
                      <a:pt x="23" y="23"/>
                      <a:pt x="25" y="24"/>
                    </a:cubicBezTo>
                    <a:cubicBezTo>
                      <a:pt x="26" y="24"/>
                      <a:pt x="26" y="25"/>
                      <a:pt x="27" y="24"/>
                    </a:cubicBezTo>
                    <a:cubicBezTo>
                      <a:pt x="27" y="24"/>
                      <a:pt x="28" y="24"/>
                      <a:pt x="28" y="23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29" y="21"/>
                      <a:pt x="29" y="20"/>
                      <a:pt x="29" y="20"/>
                    </a:cubicBezTo>
                    <a:cubicBezTo>
                      <a:pt x="29" y="19"/>
                      <a:pt x="30" y="19"/>
                      <a:pt x="29" y="18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6"/>
                      <a:pt x="28" y="16"/>
                      <a:pt x="27" y="16"/>
                    </a:cubicBezTo>
                    <a:cubicBezTo>
                      <a:pt x="27" y="16"/>
                      <a:pt x="27" y="15"/>
                      <a:pt x="26" y="15"/>
                    </a:cubicBezTo>
                    <a:cubicBezTo>
                      <a:pt x="26" y="15"/>
                      <a:pt x="25" y="14"/>
                      <a:pt x="25" y="14"/>
                    </a:cubicBezTo>
                    <a:cubicBezTo>
                      <a:pt x="24" y="14"/>
                      <a:pt x="25" y="14"/>
                      <a:pt x="24" y="13"/>
                    </a:cubicBezTo>
                    <a:cubicBezTo>
                      <a:pt x="23" y="12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0"/>
                    </a:cubicBezTo>
                    <a:cubicBezTo>
                      <a:pt x="21" y="9"/>
                      <a:pt x="21" y="9"/>
                      <a:pt x="20" y="9"/>
                    </a:cubicBezTo>
                    <a:cubicBezTo>
                      <a:pt x="19" y="8"/>
                      <a:pt x="19" y="8"/>
                      <a:pt x="18" y="8"/>
                    </a:cubicBezTo>
                    <a:cubicBezTo>
                      <a:pt x="18" y="8"/>
                      <a:pt x="18" y="8"/>
                      <a:pt x="17" y="8"/>
                    </a:cubicBezTo>
                    <a:cubicBezTo>
                      <a:pt x="17" y="8"/>
                      <a:pt x="17" y="8"/>
                      <a:pt x="16" y="7"/>
                    </a:cubicBezTo>
                    <a:cubicBezTo>
                      <a:pt x="15" y="5"/>
                      <a:pt x="15" y="6"/>
                      <a:pt x="15" y="5"/>
                    </a:cubicBezTo>
                    <a:cubicBezTo>
                      <a:pt x="14" y="5"/>
                      <a:pt x="13" y="4"/>
                      <a:pt x="13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2"/>
                      <a:pt x="10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2" y="3"/>
                      <a:pt x="1" y="2"/>
                      <a:pt x="1" y="3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35" name="Freeform 190"/>
              <p:cNvSpPr>
                <a:spLocks/>
              </p:cNvSpPr>
              <p:nvPr/>
            </p:nvSpPr>
            <p:spPr bwMode="auto">
              <a:xfrm>
                <a:off x="8331438" y="4013360"/>
                <a:ext cx="40163" cy="27940"/>
              </a:xfrm>
              <a:custGeom>
                <a:avLst/>
                <a:gdLst>
                  <a:gd name="T0" fmla="*/ 1 w 13"/>
                  <a:gd name="T1" fmla="*/ 2 h 9"/>
                  <a:gd name="T2" fmla="*/ 2 w 13"/>
                  <a:gd name="T3" fmla="*/ 4 h 9"/>
                  <a:gd name="T4" fmla="*/ 3 w 13"/>
                  <a:gd name="T5" fmla="*/ 5 h 9"/>
                  <a:gd name="T6" fmla="*/ 6 w 13"/>
                  <a:gd name="T7" fmla="*/ 7 h 9"/>
                  <a:gd name="T8" fmla="*/ 9 w 13"/>
                  <a:gd name="T9" fmla="*/ 8 h 9"/>
                  <a:gd name="T10" fmla="*/ 10 w 13"/>
                  <a:gd name="T11" fmla="*/ 8 h 9"/>
                  <a:gd name="T12" fmla="*/ 12 w 13"/>
                  <a:gd name="T13" fmla="*/ 8 h 9"/>
                  <a:gd name="T14" fmla="*/ 12 w 13"/>
                  <a:gd name="T15" fmla="*/ 7 h 9"/>
                  <a:gd name="T16" fmla="*/ 11 w 13"/>
                  <a:gd name="T17" fmla="*/ 6 h 9"/>
                  <a:gd name="T18" fmla="*/ 9 w 13"/>
                  <a:gd name="T19" fmla="*/ 5 h 9"/>
                  <a:gd name="T20" fmla="*/ 8 w 13"/>
                  <a:gd name="T21" fmla="*/ 5 h 9"/>
                  <a:gd name="T22" fmla="*/ 6 w 13"/>
                  <a:gd name="T23" fmla="*/ 3 h 9"/>
                  <a:gd name="T24" fmla="*/ 5 w 13"/>
                  <a:gd name="T25" fmla="*/ 2 h 9"/>
                  <a:gd name="T26" fmla="*/ 2 w 13"/>
                  <a:gd name="T27" fmla="*/ 0 h 9"/>
                  <a:gd name="T28" fmla="*/ 1 w 13"/>
                  <a:gd name="T29" fmla="*/ 0 h 9"/>
                  <a:gd name="T30" fmla="*/ 0 w 13"/>
                  <a:gd name="T31" fmla="*/ 0 h 9"/>
                  <a:gd name="T32" fmla="*/ 0 w 13"/>
                  <a:gd name="T33" fmla="*/ 0 h 9"/>
                  <a:gd name="T34" fmla="*/ 1 w 13"/>
                  <a:gd name="T35" fmla="*/ 2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" h="9">
                    <a:moveTo>
                      <a:pt x="1" y="2"/>
                    </a:moveTo>
                    <a:cubicBezTo>
                      <a:pt x="1" y="4"/>
                      <a:pt x="1" y="3"/>
                      <a:pt x="2" y="4"/>
                    </a:cubicBezTo>
                    <a:cubicBezTo>
                      <a:pt x="2" y="5"/>
                      <a:pt x="1" y="4"/>
                      <a:pt x="3" y="5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8" y="8"/>
                      <a:pt x="8" y="8"/>
                      <a:pt x="9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1" y="8"/>
                      <a:pt x="12" y="9"/>
                      <a:pt x="12" y="8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6"/>
                      <a:pt x="13" y="6"/>
                      <a:pt x="11" y="6"/>
                    </a:cubicBezTo>
                    <a:cubicBezTo>
                      <a:pt x="10" y="5"/>
                      <a:pt x="10" y="6"/>
                      <a:pt x="9" y="5"/>
                    </a:cubicBezTo>
                    <a:cubicBezTo>
                      <a:pt x="9" y="5"/>
                      <a:pt x="9" y="5"/>
                      <a:pt x="8" y="5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2"/>
                      <a:pt x="6" y="3"/>
                      <a:pt x="5" y="2"/>
                    </a:cubicBezTo>
                    <a:cubicBezTo>
                      <a:pt x="5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2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36" name="Freeform 191"/>
              <p:cNvSpPr>
                <a:spLocks/>
              </p:cNvSpPr>
              <p:nvPr/>
            </p:nvSpPr>
            <p:spPr bwMode="auto">
              <a:xfrm>
                <a:off x="8371601" y="4032568"/>
                <a:ext cx="45402" cy="36672"/>
              </a:xfrm>
              <a:custGeom>
                <a:avLst/>
                <a:gdLst>
                  <a:gd name="T0" fmla="*/ 3 w 15"/>
                  <a:gd name="T1" fmla="*/ 4 h 12"/>
                  <a:gd name="T2" fmla="*/ 5 w 15"/>
                  <a:gd name="T3" fmla="*/ 6 h 12"/>
                  <a:gd name="T4" fmla="*/ 5 w 15"/>
                  <a:gd name="T5" fmla="*/ 6 h 12"/>
                  <a:gd name="T6" fmla="*/ 6 w 15"/>
                  <a:gd name="T7" fmla="*/ 6 h 12"/>
                  <a:gd name="T8" fmla="*/ 6 w 15"/>
                  <a:gd name="T9" fmla="*/ 6 h 12"/>
                  <a:gd name="T10" fmla="*/ 7 w 15"/>
                  <a:gd name="T11" fmla="*/ 8 h 12"/>
                  <a:gd name="T12" fmla="*/ 9 w 15"/>
                  <a:gd name="T13" fmla="*/ 9 h 12"/>
                  <a:gd name="T14" fmla="*/ 10 w 15"/>
                  <a:gd name="T15" fmla="*/ 10 h 12"/>
                  <a:gd name="T16" fmla="*/ 11 w 15"/>
                  <a:gd name="T17" fmla="*/ 11 h 12"/>
                  <a:gd name="T18" fmla="*/ 11 w 15"/>
                  <a:gd name="T19" fmla="*/ 11 h 12"/>
                  <a:gd name="T20" fmla="*/ 12 w 15"/>
                  <a:gd name="T21" fmla="*/ 12 h 12"/>
                  <a:gd name="T22" fmla="*/ 13 w 15"/>
                  <a:gd name="T23" fmla="*/ 12 h 12"/>
                  <a:gd name="T24" fmla="*/ 15 w 15"/>
                  <a:gd name="T25" fmla="*/ 12 h 12"/>
                  <a:gd name="T26" fmla="*/ 15 w 15"/>
                  <a:gd name="T27" fmla="*/ 11 h 12"/>
                  <a:gd name="T28" fmla="*/ 15 w 15"/>
                  <a:gd name="T29" fmla="*/ 9 h 12"/>
                  <a:gd name="T30" fmla="*/ 13 w 15"/>
                  <a:gd name="T31" fmla="*/ 7 h 12"/>
                  <a:gd name="T32" fmla="*/ 11 w 15"/>
                  <a:gd name="T33" fmla="*/ 6 h 12"/>
                  <a:gd name="T34" fmla="*/ 10 w 15"/>
                  <a:gd name="T35" fmla="*/ 4 h 12"/>
                  <a:gd name="T36" fmla="*/ 6 w 15"/>
                  <a:gd name="T37" fmla="*/ 2 h 12"/>
                  <a:gd name="T38" fmla="*/ 4 w 15"/>
                  <a:gd name="T39" fmla="*/ 1 h 12"/>
                  <a:gd name="T40" fmla="*/ 3 w 15"/>
                  <a:gd name="T41" fmla="*/ 1 h 12"/>
                  <a:gd name="T42" fmla="*/ 2 w 15"/>
                  <a:gd name="T43" fmla="*/ 1 h 12"/>
                  <a:gd name="T44" fmla="*/ 1 w 15"/>
                  <a:gd name="T45" fmla="*/ 2 h 12"/>
                  <a:gd name="T46" fmla="*/ 1 w 15"/>
                  <a:gd name="T47" fmla="*/ 2 h 12"/>
                  <a:gd name="T48" fmla="*/ 3 w 15"/>
                  <a:gd name="T49" fmla="*/ 4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" h="12">
                    <a:moveTo>
                      <a:pt x="3" y="4"/>
                    </a:moveTo>
                    <a:cubicBezTo>
                      <a:pt x="4" y="5"/>
                      <a:pt x="4" y="5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7"/>
                      <a:pt x="7" y="7"/>
                      <a:pt x="7" y="8"/>
                    </a:cubicBezTo>
                    <a:cubicBezTo>
                      <a:pt x="8" y="9"/>
                      <a:pt x="7" y="8"/>
                      <a:pt x="9" y="9"/>
                    </a:cubicBezTo>
                    <a:cubicBezTo>
                      <a:pt x="10" y="9"/>
                      <a:pt x="10" y="9"/>
                      <a:pt x="10" y="10"/>
                    </a:cubicBezTo>
                    <a:cubicBezTo>
                      <a:pt x="11" y="10"/>
                      <a:pt x="11" y="11"/>
                      <a:pt x="11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12"/>
                      <a:pt x="12" y="11"/>
                      <a:pt x="13" y="12"/>
                    </a:cubicBezTo>
                    <a:cubicBezTo>
                      <a:pt x="13" y="12"/>
                      <a:pt x="15" y="12"/>
                      <a:pt x="15" y="12"/>
                    </a:cubicBezTo>
                    <a:cubicBezTo>
                      <a:pt x="15" y="11"/>
                      <a:pt x="15" y="12"/>
                      <a:pt x="15" y="11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4" y="8"/>
                      <a:pt x="14" y="8"/>
                      <a:pt x="13" y="7"/>
                    </a:cubicBezTo>
                    <a:cubicBezTo>
                      <a:pt x="12" y="7"/>
                      <a:pt x="12" y="7"/>
                      <a:pt x="11" y="6"/>
                    </a:cubicBezTo>
                    <a:cubicBezTo>
                      <a:pt x="11" y="5"/>
                      <a:pt x="10" y="5"/>
                      <a:pt x="10" y="4"/>
                    </a:cubicBezTo>
                    <a:cubicBezTo>
                      <a:pt x="9" y="3"/>
                      <a:pt x="7" y="3"/>
                      <a:pt x="6" y="2"/>
                    </a:cubicBezTo>
                    <a:cubicBezTo>
                      <a:pt x="5" y="2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0"/>
                      <a:pt x="2" y="1"/>
                    </a:cubicBezTo>
                    <a:cubicBezTo>
                      <a:pt x="1" y="1"/>
                      <a:pt x="0" y="1"/>
                      <a:pt x="1" y="2"/>
                    </a:cubicBezTo>
                    <a:cubicBezTo>
                      <a:pt x="1" y="2"/>
                      <a:pt x="0" y="1"/>
                      <a:pt x="1" y="2"/>
                    </a:cubicBezTo>
                    <a:cubicBezTo>
                      <a:pt x="3" y="3"/>
                      <a:pt x="2" y="3"/>
                      <a:pt x="3" y="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37" name="Freeform 192"/>
              <p:cNvSpPr>
                <a:spLocks/>
              </p:cNvSpPr>
              <p:nvPr/>
            </p:nvSpPr>
            <p:spPr bwMode="auto">
              <a:xfrm>
                <a:off x="8436213" y="4060508"/>
                <a:ext cx="27940" cy="48895"/>
              </a:xfrm>
              <a:custGeom>
                <a:avLst/>
                <a:gdLst>
                  <a:gd name="T0" fmla="*/ 0 w 9"/>
                  <a:gd name="T1" fmla="*/ 3 h 16"/>
                  <a:gd name="T2" fmla="*/ 0 w 9"/>
                  <a:gd name="T3" fmla="*/ 5 h 16"/>
                  <a:gd name="T4" fmla="*/ 0 w 9"/>
                  <a:gd name="T5" fmla="*/ 7 h 16"/>
                  <a:gd name="T6" fmla="*/ 1 w 9"/>
                  <a:gd name="T7" fmla="*/ 9 h 16"/>
                  <a:gd name="T8" fmla="*/ 3 w 9"/>
                  <a:gd name="T9" fmla="*/ 12 h 16"/>
                  <a:gd name="T10" fmla="*/ 4 w 9"/>
                  <a:gd name="T11" fmla="*/ 13 h 16"/>
                  <a:gd name="T12" fmla="*/ 5 w 9"/>
                  <a:gd name="T13" fmla="*/ 14 h 16"/>
                  <a:gd name="T14" fmla="*/ 6 w 9"/>
                  <a:gd name="T15" fmla="*/ 15 h 16"/>
                  <a:gd name="T16" fmla="*/ 8 w 9"/>
                  <a:gd name="T17" fmla="*/ 15 h 16"/>
                  <a:gd name="T18" fmla="*/ 8 w 9"/>
                  <a:gd name="T19" fmla="*/ 13 h 16"/>
                  <a:gd name="T20" fmla="*/ 6 w 9"/>
                  <a:gd name="T21" fmla="*/ 11 h 16"/>
                  <a:gd name="T22" fmla="*/ 4 w 9"/>
                  <a:gd name="T23" fmla="*/ 8 h 16"/>
                  <a:gd name="T24" fmla="*/ 3 w 9"/>
                  <a:gd name="T25" fmla="*/ 7 h 16"/>
                  <a:gd name="T26" fmla="*/ 4 w 9"/>
                  <a:gd name="T27" fmla="*/ 4 h 16"/>
                  <a:gd name="T28" fmla="*/ 3 w 9"/>
                  <a:gd name="T29" fmla="*/ 2 h 16"/>
                  <a:gd name="T30" fmla="*/ 3 w 9"/>
                  <a:gd name="T31" fmla="*/ 2 h 16"/>
                  <a:gd name="T32" fmla="*/ 3 w 9"/>
                  <a:gd name="T33" fmla="*/ 2 h 16"/>
                  <a:gd name="T34" fmla="*/ 1 w 9"/>
                  <a:gd name="T35" fmla="*/ 1 h 16"/>
                  <a:gd name="T36" fmla="*/ 0 w 9"/>
                  <a:gd name="T37" fmla="*/ 1 h 16"/>
                  <a:gd name="T38" fmla="*/ 0 w 9"/>
                  <a:gd name="T39" fmla="*/ 2 h 16"/>
                  <a:gd name="T40" fmla="*/ 0 w 9"/>
                  <a:gd name="T41" fmla="*/ 3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9" h="16">
                    <a:moveTo>
                      <a:pt x="0" y="3"/>
                    </a:moveTo>
                    <a:cubicBezTo>
                      <a:pt x="0" y="4"/>
                      <a:pt x="0" y="4"/>
                      <a:pt x="0" y="5"/>
                    </a:cubicBezTo>
                    <a:cubicBezTo>
                      <a:pt x="0" y="6"/>
                      <a:pt x="0" y="6"/>
                      <a:pt x="0" y="7"/>
                    </a:cubicBezTo>
                    <a:cubicBezTo>
                      <a:pt x="0" y="8"/>
                      <a:pt x="0" y="8"/>
                      <a:pt x="1" y="9"/>
                    </a:cubicBezTo>
                    <a:cubicBezTo>
                      <a:pt x="1" y="10"/>
                      <a:pt x="2" y="11"/>
                      <a:pt x="3" y="12"/>
                    </a:cubicBezTo>
                    <a:cubicBezTo>
                      <a:pt x="3" y="12"/>
                      <a:pt x="3" y="12"/>
                      <a:pt x="4" y="13"/>
                    </a:cubicBezTo>
                    <a:cubicBezTo>
                      <a:pt x="4" y="14"/>
                      <a:pt x="3" y="13"/>
                      <a:pt x="5" y="14"/>
                    </a:cubicBezTo>
                    <a:cubicBezTo>
                      <a:pt x="6" y="15"/>
                      <a:pt x="5" y="15"/>
                      <a:pt x="6" y="15"/>
                    </a:cubicBezTo>
                    <a:cubicBezTo>
                      <a:pt x="8" y="15"/>
                      <a:pt x="8" y="16"/>
                      <a:pt x="8" y="15"/>
                    </a:cubicBezTo>
                    <a:cubicBezTo>
                      <a:pt x="8" y="13"/>
                      <a:pt x="9" y="14"/>
                      <a:pt x="8" y="13"/>
                    </a:cubicBezTo>
                    <a:cubicBezTo>
                      <a:pt x="6" y="11"/>
                      <a:pt x="7" y="12"/>
                      <a:pt x="6" y="11"/>
                    </a:cubicBezTo>
                    <a:cubicBezTo>
                      <a:pt x="4" y="9"/>
                      <a:pt x="4" y="8"/>
                      <a:pt x="4" y="8"/>
                    </a:cubicBezTo>
                    <a:cubicBezTo>
                      <a:pt x="4" y="8"/>
                      <a:pt x="3" y="8"/>
                      <a:pt x="3" y="7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4" y="3"/>
                      <a:pt x="3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1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3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38" name="Freeform 193"/>
              <p:cNvSpPr>
                <a:spLocks/>
              </p:cNvSpPr>
              <p:nvPr/>
            </p:nvSpPr>
            <p:spPr bwMode="auto">
              <a:xfrm>
                <a:off x="8448436" y="4118135"/>
                <a:ext cx="24447" cy="22702"/>
              </a:xfrm>
              <a:custGeom>
                <a:avLst/>
                <a:gdLst>
                  <a:gd name="T0" fmla="*/ 2 w 8"/>
                  <a:gd name="T1" fmla="*/ 5 h 7"/>
                  <a:gd name="T2" fmla="*/ 3 w 8"/>
                  <a:gd name="T3" fmla="*/ 5 h 7"/>
                  <a:gd name="T4" fmla="*/ 3 w 8"/>
                  <a:gd name="T5" fmla="*/ 5 h 7"/>
                  <a:gd name="T6" fmla="*/ 5 w 8"/>
                  <a:gd name="T7" fmla="*/ 6 h 7"/>
                  <a:gd name="T8" fmla="*/ 6 w 8"/>
                  <a:gd name="T9" fmla="*/ 6 h 7"/>
                  <a:gd name="T10" fmla="*/ 7 w 8"/>
                  <a:gd name="T11" fmla="*/ 6 h 7"/>
                  <a:gd name="T12" fmla="*/ 7 w 8"/>
                  <a:gd name="T13" fmla="*/ 6 h 7"/>
                  <a:gd name="T14" fmla="*/ 7 w 8"/>
                  <a:gd name="T15" fmla="*/ 6 h 7"/>
                  <a:gd name="T16" fmla="*/ 8 w 8"/>
                  <a:gd name="T17" fmla="*/ 6 h 7"/>
                  <a:gd name="T18" fmla="*/ 8 w 8"/>
                  <a:gd name="T19" fmla="*/ 5 h 7"/>
                  <a:gd name="T20" fmla="*/ 8 w 8"/>
                  <a:gd name="T21" fmla="*/ 4 h 7"/>
                  <a:gd name="T22" fmla="*/ 7 w 8"/>
                  <a:gd name="T23" fmla="*/ 3 h 7"/>
                  <a:gd name="T24" fmla="*/ 5 w 8"/>
                  <a:gd name="T25" fmla="*/ 2 h 7"/>
                  <a:gd name="T26" fmla="*/ 4 w 8"/>
                  <a:gd name="T27" fmla="*/ 2 h 7"/>
                  <a:gd name="T28" fmla="*/ 3 w 8"/>
                  <a:gd name="T29" fmla="*/ 1 h 7"/>
                  <a:gd name="T30" fmla="*/ 2 w 8"/>
                  <a:gd name="T31" fmla="*/ 0 h 7"/>
                  <a:gd name="T32" fmla="*/ 1 w 8"/>
                  <a:gd name="T33" fmla="*/ 0 h 7"/>
                  <a:gd name="T34" fmla="*/ 1 w 8"/>
                  <a:gd name="T35" fmla="*/ 0 h 7"/>
                  <a:gd name="T36" fmla="*/ 0 w 8"/>
                  <a:gd name="T37" fmla="*/ 1 h 7"/>
                  <a:gd name="T38" fmla="*/ 0 w 8"/>
                  <a:gd name="T39" fmla="*/ 2 h 7"/>
                  <a:gd name="T40" fmla="*/ 1 w 8"/>
                  <a:gd name="T41" fmla="*/ 2 h 7"/>
                  <a:gd name="T42" fmla="*/ 2 w 8"/>
                  <a:gd name="T43" fmla="*/ 4 h 7"/>
                  <a:gd name="T44" fmla="*/ 2 w 8"/>
                  <a:gd name="T45" fmla="*/ 5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" h="7">
                    <a:moveTo>
                      <a:pt x="2" y="5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2" y="5"/>
                      <a:pt x="3" y="5"/>
                    </a:cubicBezTo>
                    <a:cubicBezTo>
                      <a:pt x="3" y="5"/>
                      <a:pt x="5" y="6"/>
                      <a:pt x="5" y="6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7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8" y="3"/>
                      <a:pt x="7" y="3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1" y="3"/>
                      <a:pt x="1" y="3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39" name="Freeform 194"/>
              <p:cNvSpPr>
                <a:spLocks/>
              </p:cNvSpPr>
              <p:nvPr/>
            </p:nvSpPr>
            <p:spPr bwMode="auto">
              <a:xfrm>
                <a:off x="8403034" y="4091940"/>
                <a:ext cx="36671" cy="20955"/>
              </a:xfrm>
              <a:custGeom>
                <a:avLst/>
                <a:gdLst>
                  <a:gd name="T0" fmla="*/ 4 w 12"/>
                  <a:gd name="T1" fmla="*/ 0 h 7"/>
                  <a:gd name="T2" fmla="*/ 3 w 12"/>
                  <a:gd name="T3" fmla="*/ 0 h 7"/>
                  <a:gd name="T4" fmla="*/ 1 w 12"/>
                  <a:gd name="T5" fmla="*/ 1 h 7"/>
                  <a:gd name="T6" fmla="*/ 1 w 12"/>
                  <a:gd name="T7" fmla="*/ 2 h 7"/>
                  <a:gd name="T8" fmla="*/ 1 w 12"/>
                  <a:gd name="T9" fmla="*/ 3 h 7"/>
                  <a:gd name="T10" fmla="*/ 1 w 12"/>
                  <a:gd name="T11" fmla="*/ 4 h 7"/>
                  <a:gd name="T12" fmla="*/ 3 w 12"/>
                  <a:gd name="T13" fmla="*/ 5 h 7"/>
                  <a:gd name="T14" fmla="*/ 5 w 12"/>
                  <a:gd name="T15" fmla="*/ 5 h 7"/>
                  <a:gd name="T16" fmla="*/ 6 w 12"/>
                  <a:gd name="T17" fmla="*/ 5 h 7"/>
                  <a:gd name="T18" fmla="*/ 6 w 12"/>
                  <a:gd name="T19" fmla="*/ 5 h 7"/>
                  <a:gd name="T20" fmla="*/ 6 w 12"/>
                  <a:gd name="T21" fmla="*/ 5 h 7"/>
                  <a:gd name="T22" fmla="*/ 7 w 12"/>
                  <a:gd name="T23" fmla="*/ 6 h 7"/>
                  <a:gd name="T24" fmla="*/ 8 w 12"/>
                  <a:gd name="T25" fmla="*/ 6 h 7"/>
                  <a:gd name="T26" fmla="*/ 8 w 12"/>
                  <a:gd name="T27" fmla="*/ 6 h 7"/>
                  <a:gd name="T28" fmla="*/ 9 w 12"/>
                  <a:gd name="T29" fmla="*/ 6 h 7"/>
                  <a:gd name="T30" fmla="*/ 9 w 12"/>
                  <a:gd name="T31" fmla="*/ 6 h 7"/>
                  <a:gd name="T32" fmla="*/ 11 w 12"/>
                  <a:gd name="T33" fmla="*/ 6 h 7"/>
                  <a:gd name="T34" fmla="*/ 12 w 12"/>
                  <a:gd name="T35" fmla="*/ 5 h 7"/>
                  <a:gd name="T36" fmla="*/ 10 w 12"/>
                  <a:gd name="T37" fmla="*/ 2 h 7"/>
                  <a:gd name="T38" fmla="*/ 8 w 12"/>
                  <a:gd name="T39" fmla="*/ 3 h 7"/>
                  <a:gd name="T40" fmla="*/ 7 w 12"/>
                  <a:gd name="T41" fmla="*/ 3 h 7"/>
                  <a:gd name="T42" fmla="*/ 6 w 12"/>
                  <a:gd name="T43" fmla="*/ 2 h 7"/>
                  <a:gd name="T44" fmla="*/ 5 w 12"/>
                  <a:gd name="T45" fmla="*/ 1 h 7"/>
                  <a:gd name="T46" fmla="*/ 4 w 12"/>
                  <a:gd name="T4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2" h="7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4"/>
                      <a:pt x="0" y="4"/>
                      <a:pt x="1" y="4"/>
                    </a:cubicBezTo>
                    <a:cubicBezTo>
                      <a:pt x="2" y="5"/>
                      <a:pt x="1" y="5"/>
                      <a:pt x="3" y="5"/>
                    </a:cubicBezTo>
                    <a:cubicBezTo>
                      <a:pt x="4" y="5"/>
                      <a:pt x="3" y="5"/>
                      <a:pt x="5" y="5"/>
                    </a:cubicBezTo>
                    <a:cubicBezTo>
                      <a:pt x="6" y="5"/>
                      <a:pt x="5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8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9" y="6"/>
                    </a:cubicBezTo>
                    <a:cubicBezTo>
                      <a:pt x="9" y="6"/>
                      <a:pt x="9" y="7"/>
                      <a:pt x="9" y="6"/>
                    </a:cubicBezTo>
                    <a:cubicBezTo>
                      <a:pt x="10" y="6"/>
                      <a:pt x="11" y="6"/>
                      <a:pt x="11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9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3"/>
                      <a:pt x="7" y="2"/>
                      <a:pt x="6" y="2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4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40" name="Freeform 195"/>
              <p:cNvSpPr>
                <a:spLocks/>
              </p:cNvSpPr>
              <p:nvPr/>
            </p:nvSpPr>
            <p:spPr bwMode="auto">
              <a:xfrm>
                <a:off x="8420496" y="4084955"/>
                <a:ext cx="10477" cy="8732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2 h 3"/>
                  <a:gd name="T4" fmla="*/ 3 w 3"/>
                  <a:gd name="T5" fmla="*/ 2 h 3"/>
                  <a:gd name="T6" fmla="*/ 3 w 3"/>
                  <a:gd name="T7" fmla="*/ 2 h 3"/>
                  <a:gd name="T8" fmla="*/ 3 w 3"/>
                  <a:gd name="T9" fmla="*/ 1 h 3"/>
                  <a:gd name="T10" fmla="*/ 1 w 3"/>
                  <a:gd name="T11" fmla="*/ 0 h 3"/>
                  <a:gd name="T12" fmla="*/ 0 w 3"/>
                  <a:gd name="T13" fmla="*/ 0 h 3"/>
                  <a:gd name="T14" fmla="*/ 0 w 3"/>
                  <a:gd name="T15" fmla="*/ 0 h 3"/>
                  <a:gd name="T16" fmla="*/ 0 w 3"/>
                  <a:gd name="T17" fmla="*/ 0 h 3"/>
                  <a:gd name="T18" fmla="*/ 1 w 3"/>
                  <a:gd name="T19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1" y="2"/>
                      <a:pt x="1" y="3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1" y="2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41" name="Freeform 196"/>
              <p:cNvSpPr>
                <a:spLocks/>
              </p:cNvSpPr>
              <p:nvPr/>
            </p:nvSpPr>
            <p:spPr bwMode="auto">
              <a:xfrm>
                <a:off x="8348901" y="4050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42" name="Freeform 197"/>
              <p:cNvSpPr>
                <a:spLocks/>
              </p:cNvSpPr>
              <p:nvPr/>
            </p:nvSpPr>
            <p:spPr bwMode="auto">
              <a:xfrm>
                <a:off x="8348901" y="405003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43" name="Freeform 198"/>
              <p:cNvSpPr>
                <a:spLocks/>
              </p:cNvSpPr>
              <p:nvPr/>
            </p:nvSpPr>
            <p:spPr bwMode="auto">
              <a:xfrm>
                <a:off x="8340169" y="4050030"/>
                <a:ext cx="34925" cy="31433"/>
              </a:xfrm>
              <a:custGeom>
                <a:avLst/>
                <a:gdLst>
                  <a:gd name="T0" fmla="*/ 8 w 11"/>
                  <a:gd name="T1" fmla="*/ 4 h 10"/>
                  <a:gd name="T2" fmla="*/ 8 w 11"/>
                  <a:gd name="T3" fmla="*/ 3 h 10"/>
                  <a:gd name="T4" fmla="*/ 7 w 11"/>
                  <a:gd name="T5" fmla="*/ 3 h 10"/>
                  <a:gd name="T6" fmla="*/ 6 w 11"/>
                  <a:gd name="T7" fmla="*/ 2 h 10"/>
                  <a:gd name="T8" fmla="*/ 6 w 11"/>
                  <a:gd name="T9" fmla="*/ 2 h 10"/>
                  <a:gd name="T10" fmla="*/ 6 w 11"/>
                  <a:gd name="T11" fmla="*/ 1 h 10"/>
                  <a:gd name="T12" fmla="*/ 5 w 11"/>
                  <a:gd name="T13" fmla="*/ 0 h 10"/>
                  <a:gd name="T14" fmla="*/ 4 w 11"/>
                  <a:gd name="T15" fmla="*/ 1 h 10"/>
                  <a:gd name="T16" fmla="*/ 3 w 11"/>
                  <a:gd name="T17" fmla="*/ 1 h 10"/>
                  <a:gd name="T18" fmla="*/ 3 w 11"/>
                  <a:gd name="T19" fmla="*/ 0 h 10"/>
                  <a:gd name="T20" fmla="*/ 2 w 11"/>
                  <a:gd name="T21" fmla="*/ 0 h 10"/>
                  <a:gd name="T22" fmla="*/ 0 w 11"/>
                  <a:gd name="T23" fmla="*/ 0 h 10"/>
                  <a:gd name="T24" fmla="*/ 0 w 11"/>
                  <a:gd name="T25" fmla="*/ 0 h 10"/>
                  <a:gd name="T26" fmla="*/ 0 w 11"/>
                  <a:gd name="T27" fmla="*/ 0 h 10"/>
                  <a:gd name="T28" fmla="*/ 0 w 11"/>
                  <a:gd name="T29" fmla="*/ 2 h 10"/>
                  <a:gd name="T30" fmla="*/ 0 w 11"/>
                  <a:gd name="T31" fmla="*/ 2 h 10"/>
                  <a:gd name="T32" fmla="*/ 1 w 11"/>
                  <a:gd name="T33" fmla="*/ 2 h 10"/>
                  <a:gd name="T34" fmla="*/ 1 w 11"/>
                  <a:gd name="T35" fmla="*/ 4 h 10"/>
                  <a:gd name="T36" fmla="*/ 2 w 11"/>
                  <a:gd name="T37" fmla="*/ 5 h 10"/>
                  <a:gd name="T38" fmla="*/ 2 w 11"/>
                  <a:gd name="T39" fmla="*/ 5 h 10"/>
                  <a:gd name="T40" fmla="*/ 2 w 11"/>
                  <a:gd name="T41" fmla="*/ 5 h 10"/>
                  <a:gd name="T42" fmla="*/ 2 w 11"/>
                  <a:gd name="T43" fmla="*/ 7 h 10"/>
                  <a:gd name="T44" fmla="*/ 2 w 11"/>
                  <a:gd name="T45" fmla="*/ 7 h 10"/>
                  <a:gd name="T46" fmla="*/ 2 w 11"/>
                  <a:gd name="T47" fmla="*/ 7 h 10"/>
                  <a:gd name="T48" fmla="*/ 3 w 11"/>
                  <a:gd name="T49" fmla="*/ 8 h 10"/>
                  <a:gd name="T50" fmla="*/ 5 w 11"/>
                  <a:gd name="T51" fmla="*/ 9 h 10"/>
                  <a:gd name="T52" fmla="*/ 6 w 11"/>
                  <a:gd name="T53" fmla="*/ 9 h 10"/>
                  <a:gd name="T54" fmla="*/ 6 w 11"/>
                  <a:gd name="T55" fmla="*/ 8 h 10"/>
                  <a:gd name="T56" fmla="*/ 5 w 11"/>
                  <a:gd name="T57" fmla="*/ 8 h 10"/>
                  <a:gd name="T58" fmla="*/ 5 w 11"/>
                  <a:gd name="T59" fmla="*/ 6 h 10"/>
                  <a:gd name="T60" fmla="*/ 4 w 11"/>
                  <a:gd name="T61" fmla="*/ 5 h 10"/>
                  <a:gd name="T62" fmla="*/ 4 w 11"/>
                  <a:gd name="T63" fmla="*/ 4 h 10"/>
                  <a:gd name="T64" fmla="*/ 3 w 11"/>
                  <a:gd name="T65" fmla="*/ 4 h 10"/>
                  <a:gd name="T66" fmla="*/ 5 w 11"/>
                  <a:gd name="T67" fmla="*/ 3 h 10"/>
                  <a:gd name="T68" fmla="*/ 5 w 11"/>
                  <a:gd name="T69" fmla="*/ 4 h 10"/>
                  <a:gd name="T70" fmla="*/ 6 w 11"/>
                  <a:gd name="T71" fmla="*/ 5 h 10"/>
                  <a:gd name="T72" fmla="*/ 6 w 11"/>
                  <a:gd name="T73" fmla="*/ 6 h 10"/>
                  <a:gd name="T74" fmla="*/ 6 w 11"/>
                  <a:gd name="T75" fmla="*/ 5 h 10"/>
                  <a:gd name="T76" fmla="*/ 6 w 11"/>
                  <a:gd name="T77" fmla="*/ 6 h 10"/>
                  <a:gd name="T78" fmla="*/ 7 w 11"/>
                  <a:gd name="T79" fmla="*/ 7 h 10"/>
                  <a:gd name="T80" fmla="*/ 7 w 11"/>
                  <a:gd name="T81" fmla="*/ 8 h 10"/>
                  <a:gd name="T82" fmla="*/ 8 w 11"/>
                  <a:gd name="T83" fmla="*/ 9 h 10"/>
                  <a:gd name="T84" fmla="*/ 10 w 11"/>
                  <a:gd name="T85" fmla="*/ 9 h 10"/>
                  <a:gd name="T86" fmla="*/ 11 w 11"/>
                  <a:gd name="T87" fmla="*/ 8 h 10"/>
                  <a:gd name="T88" fmla="*/ 11 w 11"/>
                  <a:gd name="T89" fmla="*/ 7 h 10"/>
                  <a:gd name="T90" fmla="*/ 9 w 11"/>
                  <a:gd name="T91" fmla="*/ 5 h 10"/>
                  <a:gd name="T92" fmla="*/ 8 w 11"/>
                  <a:gd name="T93" fmla="*/ 4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11" h="10">
                    <a:moveTo>
                      <a:pt x="8" y="4"/>
                    </a:move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2"/>
                    </a:cubicBezTo>
                    <a:cubicBezTo>
                      <a:pt x="1" y="4"/>
                      <a:pt x="0" y="3"/>
                      <a:pt x="1" y="4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3" y="8"/>
                      <a:pt x="2" y="7"/>
                      <a:pt x="3" y="8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6" y="10"/>
                      <a:pt x="6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5" y="4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9"/>
                      <a:pt x="7" y="8"/>
                      <a:pt x="8" y="9"/>
                    </a:cubicBezTo>
                    <a:cubicBezTo>
                      <a:pt x="10" y="9"/>
                      <a:pt x="9" y="9"/>
                      <a:pt x="10" y="9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8"/>
                      <a:pt x="11" y="8"/>
                      <a:pt x="11" y="7"/>
                    </a:cubicBezTo>
                    <a:cubicBezTo>
                      <a:pt x="10" y="6"/>
                      <a:pt x="10" y="5"/>
                      <a:pt x="9" y="5"/>
                    </a:cubicBezTo>
                    <a:cubicBezTo>
                      <a:pt x="9" y="4"/>
                      <a:pt x="9" y="4"/>
                      <a:pt x="8" y="4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44" name="Freeform 199"/>
              <p:cNvSpPr>
                <a:spLocks/>
              </p:cNvSpPr>
              <p:nvPr/>
            </p:nvSpPr>
            <p:spPr bwMode="auto">
              <a:xfrm>
                <a:off x="8324453" y="4037807"/>
                <a:ext cx="12223" cy="26194"/>
              </a:xfrm>
              <a:custGeom>
                <a:avLst/>
                <a:gdLst>
                  <a:gd name="T0" fmla="*/ 2 w 4"/>
                  <a:gd name="T1" fmla="*/ 8 h 8"/>
                  <a:gd name="T2" fmla="*/ 2 w 4"/>
                  <a:gd name="T3" fmla="*/ 6 h 8"/>
                  <a:gd name="T4" fmla="*/ 2 w 4"/>
                  <a:gd name="T5" fmla="*/ 5 h 8"/>
                  <a:gd name="T6" fmla="*/ 3 w 4"/>
                  <a:gd name="T7" fmla="*/ 4 h 8"/>
                  <a:gd name="T8" fmla="*/ 4 w 4"/>
                  <a:gd name="T9" fmla="*/ 4 h 8"/>
                  <a:gd name="T10" fmla="*/ 4 w 4"/>
                  <a:gd name="T11" fmla="*/ 3 h 8"/>
                  <a:gd name="T12" fmla="*/ 4 w 4"/>
                  <a:gd name="T13" fmla="*/ 2 h 8"/>
                  <a:gd name="T14" fmla="*/ 4 w 4"/>
                  <a:gd name="T15" fmla="*/ 1 h 8"/>
                  <a:gd name="T16" fmla="*/ 3 w 4"/>
                  <a:gd name="T17" fmla="*/ 1 h 8"/>
                  <a:gd name="T18" fmla="*/ 3 w 4"/>
                  <a:gd name="T19" fmla="*/ 0 h 8"/>
                  <a:gd name="T20" fmla="*/ 3 w 4"/>
                  <a:gd name="T21" fmla="*/ 0 h 8"/>
                  <a:gd name="T22" fmla="*/ 2 w 4"/>
                  <a:gd name="T23" fmla="*/ 0 h 8"/>
                  <a:gd name="T24" fmla="*/ 1 w 4"/>
                  <a:gd name="T25" fmla="*/ 0 h 8"/>
                  <a:gd name="T26" fmla="*/ 2 w 4"/>
                  <a:gd name="T27" fmla="*/ 2 h 8"/>
                  <a:gd name="T28" fmla="*/ 2 w 4"/>
                  <a:gd name="T29" fmla="*/ 2 h 8"/>
                  <a:gd name="T30" fmla="*/ 2 w 4"/>
                  <a:gd name="T31" fmla="*/ 3 h 8"/>
                  <a:gd name="T32" fmla="*/ 2 w 4"/>
                  <a:gd name="T33" fmla="*/ 4 h 8"/>
                  <a:gd name="T34" fmla="*/ 1 w 4"/>
                  <a:gd name="T35" fmla="*/ 4 h 8"/>
                  <a:gd name="T36" fmla="*/ 1 w 4"/>
                  <a:gd name="T37" fmla="*/ 6 h 8"/>
                  <a:gd name="T38" fmla="*/ 1 w 4"/>
                  <a:gd name="T39" fmla="*/ 8 h 8"/>
                  <a:gd name="T40" fmla="*/ 2 w 4"/>
                  <a:gd name="T41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8">
                    <a:moveTo>
                      <a:pt x="2" y="8"/>
                    </a:moveTo>
                    <a:cubicBezTo>
                      <a:pt x="2" y="7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0" y="7"/>
                      <a:pt x="1" y="7"/>
                      <a:pt x="1" y="8"/>
                    </a:cubicBezTo>
                    <a:cubicBezTo>
                      <a:pt x="2" y="8"/>
                      <a:pt x="2" y="8"/>
                      <a:pt x="2" y="8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45" name="Freeform 200"/>
              <p:cNvSpPr>
                <a:spLocks/>
              </p:cNvSpPr>
              <p:nvPr/>
            </p:nvSpPr>
            <p:spPr bwMode="auto">
              <a:xfrm>
                <a:off x="8467646" y="4416743"/>
                <a:ext cx="76835" cy="87313"/>
              </a:xfrm>
              <a:custGeom>
                <a:avLst/>
                <a:gdLst>
                  <a:gd name="T0" fmla="*/ 0 w 25"/>
                  <a:gd name="T1" fmla="*/ 1 h 28"/>
                  <a:gd name="T2" fmla="*/ 0 w 25"/>
                  <a:gd name="T3" fmla="*/ 2 h 28"/>
                  <a:gd name="T4" fmla="*/ 0 w 25"/>
                  <a:gd name="T5" fmla="*/ 3 h 28"/>
                  <a:gd name="T6" fmla="*/ 1 w 25"/>
                  <a:gd name="T7" fmla="*/ 6 h 28"/>
                  <a:gd name="T8" fmla="*/ 1 w 25"/>
                  <a:gd name="T9" fmla="*/ 7 h 28"/>
                  <a:gd name="T10" fmla="*/ 2 w 25"/>
                  <a:gd name="T11" fmla="*/ 8 h 28"/>
                  <a:gd name="T12" fmla="*/ 3 w 25"/>
                  <a:gd name="T13" fmla="*/ 10 h 28"/>
                  <a:gd name="T14" fmla="*/ 4 w 25"/>
                  <a:gd name="T15" fmla="*/ 11 h 28"/>
                  <a:gd name="T16" fmla="*/ 4 w 25"/>
                  <a:gd name="T17" fmla="*/ 12 h 28"/>
                  <a:gd name="T18" fmla="*/ 6 w 25"/>
                  <a:gd name="T19" fmla="*/ 13 h 28"/>
                  <a:gd name="T20" fmla="*/ 7 w 25"/>
                  <a:gd name="T21" fmla="*/ 14 h 28"/>
                  <a:gd name="T22" fmla="*/ 9 w 25"/>
                  <a:gd name="T23" fmla="*/ 15 h 28"/>
                  <a:gd name="T24" fmla="*/ 11 w 25"/>
                  <a:gd name="T25" fmla="*/ 17 h 28"/>
                  <a:gd name="T26" fmla="*/ 12 w 25"/>
                  <a:gd name="T27" fmla="*/ 19 h 28"/>
                  <a:gd name="T28" fmla="*/ 14 w 25"/>
                  <a:gd name="T29" fmla="*/ 20 h 28"/>
                  <a:gd name="T30" fmla="*/ 16 w 25"/>
                  <a:gd name="T31" fmla="*/ 22 h 28"/>
                  <a:gd name="T32" fmla="*/ 18 w 25"/>
                  <a:gd name="T33" fmla="*/ 25 h 28"/>
                  <a:gd name="T34" fmla="*/ 19 w 25"/>
                  <a:gd name="T35" fmla="*/ 27 h 28"/>
                  <a:gd name="T36" fmla="*/ 19 w 25"/>
                  <a:gd name="T37" fmla="*/ 27 h 28"/>
                  <a:gd name="T38" fmla="*/ 20 w 25"/>
                  <a:gd name="T39" fmla="*/ 27 h 28"/>
                  <a:gd name="T40" fmla="*/ 20 w 25"/>
                  <a:gd name="T41" fmla="*/ 26 h 28"/>
                  <a:gd name="T42" fmla="*/ 19 w 25"/>
                  <a:gd name="T43" fmla="*/ 25 h 28"/>
                  <a:gd name="T44" fmla="*/ 18 w 25"/>
                  <a:gd name="T45" fmla="*/ 22 h 28"/>
                  <a:gd name="T46" fmla="*/ 17 w 25"/>
                  <a:gd name="T47" fmla="*/ 21 h 28"/>
                  <a:gd name="T48" fmla="*/ 18 w 25"/>
                  <a:gd name="T49" fmla="*/ 21 h 28"/>
                  <a:gd name="T50" fmla="*/ 18 w 25"/>
                  <a:gd name="T51" fmla="*/ 21 h 28"/>
                  <a:gd name="T52" fmla="*/ 18 w 25"/>
                  <a:gd name="T53" fmla="*/ 21 h 28"/>
                  <a:gd name="T54" fmla="*/ 20 w 25"/>
                  <a:gd name="T55" fmla="*/ 22 h 28"/>
                  <a:gd name="T56" fmla="*/ 21 w 25"/>
                  <a:gd name="T57" fmla="*/ 23 h 28"/>
                  <a:gd name="T58" fmla="*/ 21 w 25"/>
                  <a:gd name="T59" fmla="*/ 23 h 28"/>
                  <a:gd name="T60" fmla="*/ 22 w 25"/>
                  <a:gd name="T61" fmla="*/ 25 h 28"/>
                  <a:gd name="T62" fmla="*/ 23 w 25"/>
                  <a:gd name="T63" fmla="*/ 25 h 28"/>
                  <a:gd name="T64" fmla="*/ 24 w 25"/>
                  <a:gd name="T65" fmla="*/ 26 h 28"/>
                  <a:gd name="T66" fmla="*/ 24 w 25"/>
                  <a:gd name="T67" fmla="*/ 26 h 28"/>
                  <a:gd name="T68" fmla="*/ 25 w 25"/>
                  <a:gd name="T69" fmla="*/ 25 h 28"/>
                  <a:gd name="T70" fmla="*/ 24 w 25"/>
                  <a:gd name="T71" fmla="*/ 24 h 28"/>
                  <a:gd name="T72" fmla="*/ 23 w 25"/>
                  <a:gd name="T73" fmla="*/ 22 h 28"/>
                  <a:gd name="T74" fmla="*/ 22 w 25"/>
                  <a:gd name="T75" fmla="*/ 22 h 28"/>
                  <a:gd name="T76" fmla="*/ 20 w 25"/>
                  <a:gd name="T77" fmla="*/ 20 h 28"/>
                  <a:gd name="T78" fmla="*/ 20 w 25"/>
                  <a:gd name="T79" fmla="*/ 20 h 28"/>
                  <a:gd name="T80" fmla="*/ 19 w 25"/>
                  <a:gd name="T81" fmla="*/ 18 h 28"/>
                  <a:gd name="T82" fmla="*/ 16 w 25"/>
                  <a:gd name="T83" fmla="*/ 15 h 28"/>
                  <a:gd name="T84" fmla="*/ 15 w 25"/>
                  <a:gd name="T85" fmla="*/ 14 h 28"/>
                  <a:gd name="T86" fmla="*/ 13 w 25"/>
                  <a:gd name="T87" fmla="*/ 12 h 28"/>
                  <a:gd name="T88" fmla="*/ 10 w 25"/>
                  <a:gd name="T89" fmla="*/ 10 h 28"/>
                  <a:gd name="T90" fmla="*/ 8 w 25"/>
                  <a:gd name="T91" fmla="*/ 8 h 28"/>
                  <a:gd name="T92" fmla="*/ 7 w 25"/>
                  <a:gd name="T93" fmla="*/ 7 h 28"/>
                  <a:gd name="T94" fmla="*/ 6 w 25"/>
                  <a:gd name="T95" fmla="*/ 5 h 28"/>
                  <a:gd name="T96" fmla="*/ 4 w 25"/>
                  <a:gd name="T97" fmla="*/ 3 h 28"/>
                  <a:gd name="T98" fmla="*/ 3 w 25"/>
                  <a:gd name="T99" fmla="*/ 2 h 28"/>
                  <a:gd name="T100" fmla="*/ 2 w 25"/>
                  <a:gd name="T101" fmla="*/ 1 h 28"/>
                  <a:gd name="T102" fmla="*/ 1 w 25"/>
                  <a:gd name="T103" fmla="*/ 0 h 28"/>
                  <a:gd name="T104" fmla="*/ 0 w 25"/>
                  <a:gd name="T105" fmla="*/ 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5" h="28">
                    <a:moveTo>
                      <a:pt x="0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2" y="8"/>
                    </a:cubicBezTo>
                    <a:cubicBezTo>
                      <a:pt x="3" y="9"/>
                      <a:pt x="3" y="9"/>
                      <a:pt x="3" y="10"/>
                    </a:cubicBezTo>
                    <a:cubicBezTo>
                      <a:pt x="3" y="10"/>
                      <a:pt x="3" y="10"/>
                      <a:pt x="4" y="11"/>
                    </a:cubicBezTo>
                    <a:cubicBezTo>
                      <a:pt x="4" y="11"/>
                      <a:pt x="4" y="12"/>
                      <a:pt x="4" y="12"/>
                    </a:cubicBezTo>
                    <a:cubicBezTo>
                      <a:pt x="5" y="13"/>
                      <a:pt x="5" y="13"/>
                      <a:pt x="6" y="13"/>
                    </a:cubicBezTo>
                    <a:cubicBezTo>
                      <a:pt x="6" y="14"/>
                      <a:pt x="6" y="14"/>
                      <a:pt x="7" y="14"/>
                    </a:cubicBezTo>
                    <a:cubicBezTo>
                      <a:pt x="8" y="15"/>
                      <a:pt x="7" y="14"/>
                      <a:pt x="9" y="15"/>
                    </a:cubicBezTo>
                    <a:cubicBezTo>
                      <a:pt x="10" y="16"/>
                      <a:pt x="10" y="16"/>
                      <a:pt x="11" y="17"/>
                    </a:cubicBezTo>
                    <a:cubicBezTo>
                      <a:pt x="12" y="18"/>
                      <a:pt x="12" y="18"/>
                      <a:pt x="12" y="19"/>
                    </a:cubicBezTo>
                    <a:cubicBezTo>
                      <a:pt x="13" y="19"/>
                      <a:pt x="12" y="19"/>
                      <a:pt x="14" y="20"/>
                    </a:cubicBezTo>
                    <a:cubicBezTo>
                      <a:pt x="15" y="21"/>
                      <a:pt x="14" y="20"/>
                      <a:pt x="16" y="22"/>
                    </a:cubicBezTo>
                    <a:cubicBezTo>
                      <a:pt x="17" y="24"/>
                      <a:pt x="18" y="24"/>
                      <a:pt x="18" y="25"/>
                    </a:cubicBezTo>
                    <a:cubicBezTo>
                      <a:pt x="18" y="25"/>
                      <a:pt x="18" y="26"/>
                      <a:pt x="19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7"/>
                      <a:pt x="21" y="28"/>
                      <a:pt x="20" y="27"/>
                    </a:cubicBezTo>
                    <a:cubicBezTo>
                      <a:pt x="20" y="26"/>
                      <a:pt x="20" y="27"/>
                      <a:pt x="20" y="26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4"/>
                      <a:pt x="18" y="22"/>
                      <a:pt x="18" y="22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7" y="20"/>
                      <a:pt x="17" y="20"/>
                      <a:pt x="18" y="21"/>
                    </a:cubicBezTo>
                    <a:cubicBezTo>
                      <a:pt x="19" y="22"/>
                      <a:pt x="19" y="22"/>
                      <a:pt x="20" y="22"/>
                    </a:cubicBezTo>
                    <a:cubicBezTo>
                      <a:pt x="20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5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5"/>
                      <a:pt x="23" y="26"/>
                      <a:pt x="24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26"/>
                      <a:pt x="25" y="26"/>
                      <a:pt x="25" y="25"/>
                    </a:cubicBezTo>
                    <a:cubicBezTo>
                      <a:pt x="25" y="24"/>
                      <a:pt x="24" y="24"/>
                      <a:pt x="24" y="24"/>
                    </a:cubicBezTo>
                    <a:cubicBezTo>
                      <a:pt x="24" y="23"/>
                      <a:pt x="24" y="23"/>
                      <a:pt x="23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1" y="21"/>
                      <a:pt x="20" y="21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19"/>
                      <a:pt x="19" y="18"/>
                      <a:pt x="19" y="18"/>
                    </a:cubicBezTo>
                    <a:cubicBezTo>
                      <a:pt x="17" y="16"/>
                      <a:pt x="16" y="16"/>
                      <a:pt x="16" y="15"/>
                    </a:cubicBezTo>
                    <a:cubicBezTo>
                      <a:pt x="16" y="15"/>
                      <a:pt x="15" y="14"/>
                      <a:pt x="15" y="14"/>
                    </a:cubicBezTo>
                    <a:cubicBezTo>
                      <a:pt x="14" y="13"/>
                      <a:pt x="15" y="13"/>
                      <a:pt x="13" y="12"/>
                    </a:cubicBezTo>
                    <a:cubicBezTo>
                      <a:pt x="12" y="11"/>
                      <a:pt x="10" y="11"/>
                      <a:pt x="10" y="10"/>
                    </a:cubicBezTo>
                    <a:cubicBezTo>
                      <a:pt x="9" y="9"/>
                      <a:pt x="8" y="8"/>
                      <a:pt x="8" y="8"/>
                    </a:cubicBezTo>
                    <a:cubicBezTo>
                      <a:pt x="8" y="8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4"/>
                      <a:pt x="5" y="4"/>
                      <a:pt x="4" y="3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46" name="Freeform 201"/>
              <p:cNvSpPr>
                <a:spLocks/>
              </p:cNvSpPr>
              <p:nvPr/>
            </p:nvSpPr>
            <p:spPr bwMode="auto">
              <a:xfrm>
                <a:off x="8539241" y="4432460"/>
                <a:ext cx="12223" cy="15717"/>
              </a:xfrm>
              <a:custGeom>
                <a:avLst/>
                <a:gdLst>
                  <a:gd name="T0" fmla="*/ 2 w 4"/>
                  <a:gd name="T1" fmla="*/ 5 h 5"/>
                  <a:gd name="T2" fmla="*/ 3 w 4"/>
                  <a:gd name="T3" fmla="*/ 5 h 5"/>
                  <a:gd name="T4" fmla="*/ 4 w 4"/>
                  <a:gd name="T5" fmla="*/ 4 h 5"/>
                  <a:gd name="T6" fmla="*/ 3 w 4"/>
                  <a:gd name="T7" fmla="*/ 1 h 5"/>
                  <a:gd name="T8" fmla="*/ 2 w 4"/>
                  <a:gd name="T9" fmla="*/ 0 h 5"/>
                  <a:gd name="T10" fmla="*/ 1 w 4"/>
                  <a:gd name="T11" fmla="*/ 1 h 5"/>
                  <a:gd name="T12" fmla="*/ 1 w 4"/>
                  <a:gd name="T13" fmla="*/ 2 h 5"/>
                  <a:gd name="T14" fmla="*/ 1 w 4"/>
                  <a:gd name="T15" fmla="*/ 3 h 5"/>
                  <a:gd name="T16" fmla="*/ 1 w 4"/>
                  <a:gd name="T17" fmla="*/ 3 h 5"/>
                  <a:gd name="T18" fmla="*/ 1 w 4"/>
                  <a:gd name="T19" fmla="*/ 3 h 5"/>
                  <a:gd name="T20" fmla="*/ 1 w 4"/>
                  <a:gd name="T21" fmla="*/ 4 h 5"/>
                  <a:gd name="T22" fmla="*/ 2 w 4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4" h="5">
                    <a:moveTo>
                      <a:pt x="2" y="5"/>
                    </a:moveTo>
                    <a:cubicBezTo>
                      <a:pt x="3" y="5"/>
                      <a:pt x="2" y="5"/>
                      <a:pt x="3" y="5"/>
                    </a:cubicBezTo>
                    <a:cubicBezTo>
                      <a:pt x="3" y="4"/>
                      <a:pt x="4" y="5"/>
                      <a:pt x="4" y="4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2" y="5"/>
                      <a:pt x="0" y="5"/>
                      <a:pt x="2" y="5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47" name="Freeform 202"/>
              <p:cNvSpPr>
                <a:spLocks/>
              </p:cNvSpPr>
              <p:nvPr/>
            </p:nvSpPr>
            <p:spPr bwMode="auto">
              <a:xfrm>
                <a:off x="8554958" y="4453415"/>
                <a:ext cx="8731" cy="8732"/>
              </a:xfrm>
              <a:custGeom>
                <a:avLst/>
                <a:gdLst>
                  <a:gd name="T0" fmla="*/ 1 w 3"/>
                  <a:gd name="T1" fmla="*/ 2 h 3"/>
                  <a:gd name="T2" fmla="*/ 2 w 3"/>
                  <a:gd name="T3" fmla="*/ 2 h 3"/>
                  <a:gd name="T4" fmla="*/ 2 w 3"/>
                  <a:gd name="T5" fmla="*/ 2 h 3"/>
                  <a:gd name="T6" fmla="*/ 3 w 3"/>
                  <a:gd name="T7" fmla="*/ 2 h 3"/>
                  <a:gd name="T8" fmla="*/ 3 w 3"/>
                  <a:gd name="T9" fmla="*/ 1 h 3"/>
                  <a:gd name="T10" fmla="*/ 1 w 3"/>
                  <a:gd name="T11" fmla="*/ 0 h 3"/>
                  <a:gd name="T12" fmla="*/ 1 w 3"/>
                  <a:gd name="T13" fmla="*/ 0 h 3"/>
                  <a:gd name="T14" fmla="*/ 1 w 3"/>
                  <a:gd name="T15" fmla="*/ 1 h 3"/>
                  <a:gd name="T16" fmla="*/ 1 w 3"/>
                  <a:gd name="T1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1" y="2"/>
                    </a:moveTo>
                    <a:cubicBezTo>
                      <a:pt x="2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3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48" name="Freeform 203"/>
              <p:cNvSpPr>
                <a:spLocks/>
              </p:cNvSpPr>
              <p:nvPr/>
            </p:nvSpPr>
            <p:spPr bwMode="auto">
              <a:xfrm>
                <a:off x="8568928" y="4249103"/>
                <a:ext cx="3492" cy="349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1 h 1"/>
                  <a:gd name="T4" fmla="*/ 1 w 1"/>
                  <a:gd name="T5" fmla="*/ 0 h 1"/>
                  <a:gd name="T6" fmla="*/ 0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49" name="Freeform 204"/>
              <p:cNvSpPr>
                <a:spLocks/>
              </p:cNvSpPr>
              <p:nvPr/>
            </p:nvSpPr>
            <p:spPr bwMode="auto">
              <a:xfrm>
                <a:off x="8567181" y="4252595"/>
                <a:ext cx="24447" cy="55880"/>
              </a:xfrm>
              <a:custGeom>
                <a:avLst/>
                <a:gdLst>
                  <a:gd name="T0" fmla="*/ 2 w 8"/>
                  <a:gd name="T1" fmla="*/ 9 h 18"/>
                  <a:gd name="T2" fmla="*/ 3 w 8"/>
                  <a:gd name="T3" fmla="*/ 10 h 18"/>
                  <a:gd name="T4" fmla="*/ 3 w 8"/>
                  <a:gd name="T5" fmla="*/ 11 h 18"/>
                  <a:gd name="T6" fmla="*/ 3 w 8"/>
                  <a:gd name="T7" fmla="*/ 12 h 18"/>
                  <a:gd name="T8" fmla="*/ 3 w 8"/>
                  <a:gd name="T9" fmla="*/ 13 h 18"/>
                  <a:gd name="T10" fmla="*/ 2 w 8"/>
                  <a:gd name="T11" fmla="*/ 13 h 18"/>
                  <a:gd name="T12" fmla="*/ 2 w 8"/>
                  <a:gd name="T13" fmla="*/ 14 h 18"/>
                  <a:gd name="T14" fmla="*/ 4 w 8"/>
                  <a:gd name="T15" fmla="*/ 17 h 18"/>
                  <a:gd name="T16" fmla="*/ 5 w 8"/>
                  <a:gd name="T17" fmla="*/ 18 h 18"/>
                  <a:gd name="T18" fmla="*/ 6 w 8"/>
                  <a:gd name="T19" fmla="*/ 17 h 18"/>
                  <a:gd name="T20" fmla="*/ 7 w 8"/>
                  <a:gd name="T21" fmla="*/ 17 h 18"/>
                  <a:gd name="T22" fmla="*/ 7 w 8"/>
                  <a:gd name="T23" fmla="*/ 17 h 18"/>
                  <a:gd name="T24" fmla="*/ 7 w 8"/>
                  <a:gd name="T25" fmla="*/ 15 h 18"/>
                  <a:gd name="T26" fmla="*/ 5 w 8"/>
                  <a:gd name="T27" fmla="*/ 14 h 18"/>
                  <a:gd name="T28" fmla="*/ 4 w 8"/>
                  <a:gd name="T29" fmla="*/ 12 h 18"/>
                  <a:gd name="T30" fmla="*/ 4 w 8"/>
                  <a:gd name="T31" fmla="*/ 10 h 18"/>
                  <a:gd name="T32" fmla="*/ 4 w 8"/>
                  <a:gd name="T33" fmla="*/ 7 h 18"/>
                  <a:gd name="T34" fmla="*/ 4 w 8"/>
                  <a:gd name="T35" fmla="*/ 6 h 18"/>
                  <a:gd name="T36" fmla="*/ 4 w 8"/>
                  <a:gd name="T37" fmla="*/ 4 h 18"/>
                  <a:gd name="T38" fmla="*/ 3 w 8"/>
                  <a:gd name="T39" fmla="*/ 2 h 18"/>
                  <a:gd name="T40" fmla="*/ 2 w 8"/>
                  <a:gd name="T41" fmla="*/ 1 h 18"/>
                  <a:gd name="T42" fmla="*/ 1 w 8"/>
                  <a:gd name="T43" fmla="*/ 0 h 18"/>
                  <a:gd name="T44" fmla="*/ 1 w 8"/>
                  <a:gd name="T45" fmla="*/ 0 h 18"/>
                  <a:gd name="T46" fmla="*/ 1 w 8"/>
                  <a:gd name="T47" fmla="*/ 1 h 18"/>
                  <a:gd name="T48" fmla="*/ 1 w 8"/>
                  <a:gd name="T49" fmla="*/ 4 h 18"/>
                  <a:gd name="T50" fmla="*/ 1 w 8"/>
                  <a:gd name="T51" fmla="*/ 7 h 18"/>
                  <a:gd name="T52" fmla="*/ 1 w 8"/>
                  <a:gd name="T53" fmla="*/ 9 h 18"/>
                  <a:gd name="T54" fmla="*/ 0 w 8"/>
                  <a:gd name="T55" fmla="*/ 9 h 18"/>
                  <a:gd name="T56" fmla="*/ 1 w 8"/>
                  <a:gd name="T57" fmla="*/ 9 h 18"/>
                  <a:gd name="T58" fmla="*/ 2 w 8"/>
                  <a:gd name="T59" fmla="*/ 9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" h="18">
                    <a:moveTo>
                      <a:pt x="2" y="9"/>
                    </a:move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3" y="11"/>
                    </a:cubicBezTo>
                    <a:cubicBezTo>
                      <a:pt x="3" y="11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3"/>
                    </a:cubicBezTo>
                    <a:cubicBezTo>
                      <a:pt x="3" y="14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4"/>
                    </a:cubicBezTo>
                    <a:cubicBezTo>
                      <a:pt x="3" y="16"/>
                      <a:pt x="4" y="17"/>
                      <a:pt x="4" y="17"/>
                    </a:cubicBezTo>
                    <a:cubicBezTo>
                      <a:pt x="4" y="17"/>
                      <a:pt x="4" y="18"/>
                      <a:pt x="5" y="18"/>
                    </a:cubicBezTo>
                    <a:cubicBezTo>
                      <a:pt x="6" y="18"/>
                      <a:pt x="6" y="18"/>
                      <a:pt x="6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8"/>
                      <a:pt x="7" y="17"/>
                    </a:cubicBezTo>
                    <a:cubicBezTo>
                      <a:pt x="7" y="15"/>
                      <a:pt x="8" y="16"/>
                      <a:pt x="7" y="15"/>
                    </a:cubicBezTo>
                    <a:cubicBezTo>
                      <a:pt x="6" y="14"/>
                      <a:pt x="5" y="14"/>
                      <a:pt x="5" y="14"/>
                    </a:cubicBezTo>
                    <a:cubicBezTo>
                      <a:pt x="4" y="12"/>
                      <a:pt x="4" y="13"/>
                      <a:pt x="4" y="12"/>
                    </a:cubicBezTo>
                    <a:cubicBezTo>
                      <a:pt x="4" y="11"/>
                      <a:pt x="3" y="11"/>
                      <a:pt x="4" y="10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0" y="3"/>
                      <a:pt x="1" y="2"/>
                      <a:pt x="1" y="4"/>
                    </a:cubicBezTo>
                    <a:cubicBezTo>
                      <a:pt x="1" y="6"/>
                      <a:pt x="1" y="5"/>
                      <a:pt x="1" y="7"/>
                    </a:cubicBezTo>
                    <a:cubicBezTo>
                      <a:pt x="0" y="8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50" name="Freeform 205"/>
              <p:cNvSpPr>
                <a:spLocks/>
              </p:cNvSpPr>
              <p:nvPr/>
            </p:nvSpPr>
            <p:spPr bwMode="auto">
              <a:xfrm>
                <a:off x="8591629" y="42770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51" name="Freeform 206"/>
              <p:cNvSpPr>
                <a:spLocks/>
              </p:cNvSpPr>
              <p:nvPr/>
            </p:nvSpPr>
            <p:spPr bwMode="auto">
              <a:xfrm>
                <a:off x="8591629" y="427704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52" name="Freeform 208"/>
              <p:cNvSpPr>
                <a:spLocks/>
              </p:cNvSpPr>
              <p:nvPr/>
            </p:nvSpPr>
            <p:spPr bwMode="auto">
              <a:xfrm>
                <a:off x="8591629" y="4270058"/>
                <a:ext cx="8731" cy="10478"/>
              </a:xfrm>
              <a:custGeom>
                <a:avLst/>
                <a:gdLst>
                  <a:gd name="T0" fmla="*/ 1 w 3"/>
                  <a:gd name="T1" fmla="*/ 3 h 3"/>
                  <a:gd name="T2" fmla="*/ 1 w 3"/>
                  <a:gd name="T3" fmla="*/ 3 h 3"/>
                  <a:gd name="T4" fmla="*/ 2 w 3"/>
                  <a:gd name="T5" fmla="*/ 2 h 3"/>
                  <a:gd name="T6" fmla="*/ 2 w 3"/>
                  <a:gd name="T7" fmla="*/ 2 h 3"/>
                  <a:gd name="T8" fmla="*/ 3 w 3"/>
                  <a:gd name="T9" fmla="*/ 1 h 3"/>
                  <a:gd name="T10" fmla="*/ 3 w 3"/>
                  <a:gd name="T11" fmla="*/ 1 h 3"/>
                  <a:gd name="T12" fmla="*/ 3 w 3"/>
                  <a:gd name="T13" fmla="*/ 1 h 3"/>
                  <a:gd name="T14" fmla="*/ 3 w 3"/>
                  <a:gd name="T15" fmla="*/ 0 h 3"/>
                  <a:gd name="T16" fmla="*/ 2 w 3"/>
                  <a:gd name="T17" fmla="*/ 0 h 3"/>
                  <a:gd name="T18" fmla="*/ 2 w 3"/>
                  <a:gd name="T19" fmla="*/ 0 h 3"/>
                  <a:gd name="T20" fmla="*/ 2 w 3"/>
                  <a:gd name="T21" fmla="*/ 0 h 3"/>
                  <a:gd name="T22" fmla="*/ 1 w 3"/>
                  <a:gd name="T23" fmla="*/ 0 h 3"/>
                  <a:gd name="T24" fmla="*/ 1 w 3"/>
                  <a:gd name="T25" fmla="*/ 0 h 3"/>
                  <a:gd name="T26" fmla="*/ 1 w 3"/>
                  <a:gd name="T27" fmla="*/ 1 h 3"/>
                  <a:gd name="T28" fmla="*/ 0 w 3"/>
                  <a:gd name="T29" fmla="*/ 1 h 3"/>
                  <a:gd name="T30" fmla="*/ 0 w 3"/>
                  <a:gd name="T31" fmla="*/ 2 h 3"/>
                  <a:gd name="T32" fmla="*/ 0 w 3"/>
                  <a:gd name="T33" fmla="*/ 2 h 3"/>
                  <a:gd name="T34" fmla="*/ 1 w 3"/>
                  <a:gd name="T35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0" y="3"/>
                      <a:pt x="1" y="3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53" name="Freeform 209"/>
              <p:cNvSpPr>
                <a:spLocks/>
              </p:cNvSpPr>
              <p:nvPr/>
            </p:nvSpPr>
            <p:spPr bwMode="auto">
              <a:xfrm>
                <a:off x="8595121" y="4310222"/>
                <a:ext cx="12223" cy="10478"/>
              </a:xfrm>
              <a:custGeom>
                <a:avLst/>
                <a:gdLst>
                  <a:gd name="T0" fmla="*/ 4 w 4"/>
                  <a:gd name="T1" fmla="*/ 3 h 3"/>
                  <a:gd name="T2" fmla="*/ 4 w 4"/>
                  <a:gd name="T3" fmla="*/ 3 h 3"/>
                  <a:gd name="T4" fmla="*/ 4 w 4"/>
                  <a:gd name="T5" fmla="*/ 2 h 3"/>
                  <a:gd name="T6" fmla="*/ 4 w 4"/>
                  <a:gd name="T7" fmla="*/ 2 h 3"/>
                  <a:gd name="T8" fmla="*/ 3 w 4"/>
                  <a:gd name="T9" fmla="*/ 2 h 3"/>
                  <a:gd name="T10" fmla="*/ 2 w 4"/>
                  <a:gd name="T11" fmla="*/ 1 h 3"/>
                  <a:gd name="T12" fmla="*/ 2 w 4"/>
                  <a:gd name="T13" fmla="*/ 1 h 3"/>
                  <a:gd name="T14" fmla="*/ 2 w 4"/>
                  <a:gd name="T15" fmla="*/ 1 h 3"/>
                  <a:gd name="T16" fmla="*/ 1 w 4"/>
                  <a:gd name="T17" fmla="*/ 0 h 3"/>
                  <a:gd name="T18" fmla="*/ 1 w 4"/>
                  <a:gd name="T19" fmla="*/ 0 h 3"/>
                  <a:gd name="T20" fmla="*/ 0 w 4"/>
                  <a:gd name="T21" fmla="*/ 0 h 3"/>
                  <a:gd name="T22" fmla="*/ 0 w 4"/>
                  <a:gd name="T23" fmla="*/ 1 h 3"/>
                  <a:gd name="T24" fmla="*/ 0 w 4"/>
                  <a:gd name="T25" fmla="*/ 2 h 3"/>
                  <a:gd name="T26" fmla="*/ 1 w 4"/>
                  <a:gd name="T27" fmla="*/ 2 h 3"/>
                  <a:gd name="T28" fmla="*/ 2 w 4"/>
                  <a:gd name="T29" fmla="*/ 3 h 3"/>
                  <a:gd name="T30" fmla="*/ 2 w 4"/>
                  <a:gd name="T31" fmla="*/ 3 h 3"/>
                  <a:gd name="T32" fmla="*/ 2 w 4"/>
                  <a:gd name="T33" fmla="*/ 3 h 3"/>
                  <a:gd name="T34" fmla="*/ 3 w 4"/>
                  <a:gd name="T35" fmla="*/ 3 h 3"/>
                  <a:gd name="T36" fmla="*/ 3 w 4"/>
                  <a:gd name="T37" fmla="*/ 3 h 3"/>
                  <a:gd name="T38" fmla="*/ 3 w 4"/>
                  <a:gd name="T39" fmla="*/ 3 h 3"/>
                  <a:gd name="T40" fmla="*/ 4 w 4"/>
                  <a:gd name="T4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3">
                    <a:moveTo>
                      <a:pt x="4" y="3"/>
                    </a:move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54" name="Freeform 210"/>
              <p:cNvSpPr>
                <a:spLocks/>
              </p:cNvSpPr>
              <p:nvPr/>
            </p:nvSpPr>
            <p:spPr bwMode="auto">
              <a:xfrm>
                <a:off x="8591629" y="4261327"/>
                <a:ext cx="15716" cy="43657"/>
              </a:xfrm>
              <a:custGeom>
                <a:avLst/>
                <a:gdLst>
                  <a:gd name="T0" fmla="*/ 3 w 5"/>
                  <a:gd name="T1" fmla="*/ 11 h 14"/>
                  <a:gd name="T2" fmla="*/ 2 w 5"/>
                  <a:gd name="T3" fmla="*/ 11 h 14"/>
                  <a:gd name="T4" fmla="*/ 1 w 5"/>
                  <a:gd name="T5" fmla="*/ 11 h 14"/>
                  <a:gd name="T6" fmla="*/ 1 w 5"/>
                  <a:gd name="T7" fmla="*/ 11 h 14"/>
                  <a:gd name="T8" fmla="*/ 1 w 5"/>
                  <a:gd name="T9" fmla="*/ 12 h 14"/>
                  <a:gd name="T10" fmla="*/ 1 w 5"/>
                  <a:gd name="T11" fmla="*/ 12 h 14"/>
                  <a:gd name="T12" fmla="*/ 1 w 5"/>
                  <a:gd name="T13" fmla="*/ 13 h 14"/>
                  <a:gd name="T14" fmla="*/ 1 w 5"/>
                  <a:gd name="T15" fmla="*/ 13 h 14"/>
                  <a:gd name="T16" fmla="*/ 2 w 5"/>
                  <a:gd name="T17" fmla="*/ 14 h 14"/>
                  <a:gd name="T18" fmla="*/ 3 w 5"/>
                  <a:gd name="T19" fmla="*/ 14 h 14"/>
                  <a:gd name="T20" fmla="*/ 3 w 5"/>
                  <a:gd name="T21" fmla="*/ 13 h 14"/>
                  <a:gd name="T22" fmla="*/ 4 w 5"/>
                  <a:gd name="T23" fmla="*/ 13 h 14"/>
                  <a:gd name="T24" fmla="*/ 4 w 5"/>
                  <a:gd name="T25" fmla="*/ 12 h 14"/>
                  <a:gd name="T26" fmla="*/ 4 w 5"/>
                  <a:gd name="T27" fmla="*/ 11 h 14"/>
                  <a:gd name="T28" fmla="*/ 5 w 5"/>
                  <a:gd name="T29" fmla="*/ 10 h 14"/>
                  <a:gd name="T30" fmla="*/ 5 w 5"/>
                  <a:gd name="T31" fmla="*/ 9 h 14"/>
                  <a:gd name="T32" fmla="*/ 5 w 5"/>
                  <a:gd name="T33" fmla="*/ 8 h 14"/>
                  <a:gd name="T34" fmla="*/ 5 w 5"/>
                  <a:gd name="T35" fmla="*/ 7 h 14"/>
                  <a:gd name="T36" fmla="*/ 5 w 5"/>
                  <a:gd name="T37" fmla="*/ 7 h 14"/>
                  <a:gd name="T38" fmla="*/ 5 w 5"/>
                  <a:gd name="T39" fmla="*/ 6 h 14"/>
                  <a:gd name="T40" fmla="*/ 5 w 5"/>
                  <a:gd name="T41" fmla="*/ 3 h 14"/>
                  <a:gd name="T42" fmla="*/ 5 w 5"/>
                  <a:gd name="T43" fmla="*/ 2 h 14"/>
                  <a:gd name="T44" fmla="*/ 5 w 5"/>
                  <a:gd name="T45" fmla="*/ 1 h 14"/>
                  <a:gd name="T46" fmla="*/ 5 w 5"/>
                  <a:gd name="T47" fmla="*/ 1 h 14"/>
                  <a:gd name="T48" fmla="*/ 5 w 5"/>
                  <a:gd name="T49" fmla="*/ 1 h 14"/>
                  <a:gd name="T50" fmla="*/ 5 w 5"/>
                  <a:gd name="T51" fmla="*/ 0 h 14"/>
                  <a:gd name="T52" fmla="*/ 5 w 5"/>
                  <a:gd name="T53" fmla="*/ 0 h 14"/>
                  <a:gd name="T54" fmla="*/ 5 w 5"/>
                  <a:gd name="T55" fmla="*/ 1 h 14"/>
                  <a:gd name="T56" fmla="*/ 5 w 5"/>
                  <a:gd name="T57" fmla="*/ 2 h 14"/>
                  <a:gd name="T58" fmla="*/ 5 w 5"/>
                  <a:gd name="T59" fmla="*/ 3 h 14"/>
                  <a:gd name="T60" fmla="*/ 4 w 5"/>
                  <a:gd name="T61" fmla="*/ 3 h 14"/>
                  <a:gd name="T62" fmla="*/ 4 w 5"/>
                  <a:gd name="T63" fmla="*/ 4 h 14"/>
                  <a:gd name="T64" fmla="*/ 4 w 5"/>
                  <a:gd name="T65" fmla="*/ 5 h 14"/>
                  <a:gd name="T66" fmla="*/ 4 w 5"/>
                  <a:gd name="T67" fmla="*/ 5 h 14"/>
                  <a:gd name="T68" fmla="*/ 4 w 5"/>
                  <a:gd name="T69" fmla="*/ 5 h 14"/>
                  <a:gd name="T70" fmla="*/ 4 w 5"/>
                  <a:gd name="T71" fmla="*/ 6 h 14"/>
                  <a:gd name="T72" fmla="*/ 4 w 5"/>
                  <a:gd name="T73" fmla="*/ 7 h 14"/>
                  <a:gd name="T74" fmla="*/ 4 w 5"/>
                  <a:gd name="T75" fmla="*/ 7 h 14"/>
                  <a:gd name="T76" fmla="*/ 4 w 5"/>
                  <a:gd name="T77" fmla="*/ 7 h 14"/>
                  <a:gd name="T78" fmla="*/ 3 w 5"/>
                  <a:gd name="T79" fmla="*/ 9 h 14"/>
                  <a:gd name="T80" fmla="*/ 3 w 5"/>
                  <a:gd name="T81" fmla="*/ 9 h 14"/>
                  <a:gd name="T82" fmla="*/ 3 w 5"/>
                  <a:gd name="T83" fmla="*/ 10 h 14"/>
                  <a:gd name="T84" fmla="*/ 3 w 5"/>
                  <a:gd name="T85" fmla="*/ 11 h 14"/>
                  <a:gd name="T86" fmla="*/ 3 w 5"/>
                  <a:gd name="T87" fmla="*/ 1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5" h="14">
                    <a:moveTo>
                      <a:pt x="3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3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4"/>
                      <a:pt x="1" y="14"/>
                      <a:pt x="2" y="14"/>
                    </a:cubicBezTo>
                    <a:cubicBezTo>
                      <a:pt x="3" y="13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4" y="13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5" y="9"/>
                      <a:pt x="5" y="8"/>
                    </a:cubicBezTo>
                    <a:cubicBezTo>
                      <a:pt x="5" y="8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55" name="Freeform 211"/>
              <p:cNvSpPr>
                <a:spLocks/>
              </p:cNvSpPr>
              <p:nvPr/>
            </p:nvSpPr>
            <p:spPr bwMode="auto">
              <a:xfrm>
                <a:off x="8591629" y="4338162"/>
                <a:ext cx="12223" cy="13970"/>
              </a:xfrm>
              <a:custGeom>
                <a:avLst/>
                <a:gdLst>
                  <a:gd name="T0" fmla="*/ 4 w 4"/>
                  <a:gd name="T1" fmla="*/ 1 h 4"/>
                  <a:gd name="T2" fmla="*/ 3 w 4"/>
                  <a:gd name="T3" fmla="*/ 0 h 4"/>
                  <a:gd name="T4" fmla="*/ 3 w 4"/>
                  <a:gd name="T5" fmla="*/ 0 h 4"/>
                  <a:gd name="T6" fmla="*/ 2 w 4"/>
                  <a:gd name="T7" fmla="*/ 0 h 4"/>
                  <a:gd name="T8" fmla="*/ 1 w 4"/>
                  <a:gd name="T9" fmla="*/ 0 h 4"/>
                  <a:gd name="T10" fmla="*/ 1 w 4"/>
                  <a:gd name="T11" fmla="*/ 1 h 4"/>
                  <a:gd name="T12" fmla="*/ 1 w 4"/>
                  <a:gd name="T13" fmla="*/ 1 h 4"/>
                  <a:gd name="T14" fmla="*/ 0 w 4"/>
                  <a:gd name="T15" fmla="*/ 2 h 4"/>
                  <a:gd name="T16" fmla="*/ 1 w 4"/>
                  <a:gd name="T17" fmla="*/ 3 h 4"/>
                  <a:gd name="T18" fmla="*/ 1 w 4"/>
                  <a:gd name="T19" fmla="*/ 4 h 4"/>
                  <a:gd name="T20" fmla="*/ 2 w 4"/>
                  <a:gd name="T21" fmla="*/ 4 h 4"/>
                  <a:gd name="T22" fmla="*/ 2 w 4"/>
                  <a:gd name="T23" fmla="*/ 4 h 4"/>
                  <a:gd name="T24" fmla="*/ 2 w 4"/>
                  <a:gd name="T25" fmla="*/ 4 h 4"/>
                  <a:gd name="T26" fmla="*/ 2 w 4"/>
                  <a:gd name="T27" fmla="*/ 4 h 4"/>
                  <a:gd name="T28" fmla="*/ 2 w 4"/>
                  <a:gd name="T29" fmla="*/ 4 h 4"/>
                  <a:gd name="T30" fmla="*/ 4 w 4"/>
                  <a:gd name="T31" fmla="*/ 3 h 4"/>
                  <a:gd name="T32" fmla="*/ 4 w 4"/>
                  <a:gd name="T33" fmla="*/ 2 h 4"/>
                  <a:gd name="T34" fmla="*/ 4 w 4"/>
                  <a:gd name="T35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4" h="4">
                    <a:moveTo>
                      <a:pt x="4" y="1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2"/>
                      <a:pt x="0" y="3"/>
                      <a:pt x="1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4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56" name="Freeform 212"/>
              <p:cNvSpPr>
                <a:spLocks/>
              </p:cNvSpPr>
              <p:nvPr/>
            </p:nvSpPr>
            <p:spPr bwMode="auto">
              <a:xfrm>
                <a:off x="8603852" y="4369595"/>
                <a:ext cx="8731" cy="12224"/>
              </a:xfrm>
              <a:custGeom>
                <a:avLst/>
                <a:gdLst>
                  <a:gd name="T0" fmla="*/ 1 w 3"/>
                  <a:gd name="T1" fmla="*/ 1 h 4"/>
                  <a:gd name="T2" fmla="*/ 0 w 3"/>
                  <a:gd name="T3" fmla="*/ 2 h 4"/>
                  <a:gd name="T4" fmla="*/ 1 w 3"/>
                  <a:gd name="T5" fmla="*/ 3 h 4"/>
                  <a:gd name="T6" fmla="*/ 1 w 3"/>
                  <a:gd name="T7" fmla="*/ 3 h 4"/>
                  <a:gd name="T8" fmla="*/ 1 w 3"/>
                  <a:gd name="T9" fmla="*/ 4 h 4"/>
                  <a:gd name="T10" fmla="*/ 2 w 3"/>
                  <a:gd name="T11" fmla="*/ 4 h 4"/>
                  <a:gd name="T12" fmla="*/ 2 w 3"/>
                  <a:gd name="T13" fmla="*/ 4 h 4"/>
                  <a:gd name="T14" fmla="*/ 2 w 3"/>
                  <a:gd name="T15" fmla="*/ 4 h 4"/>
                  <a:gd name="T16" fmla="*/ 2 w 3"/>
                  <a:gd name="T17" fmla="*/ 3 h 4"/>
                  <a:gd name="T18" fmla="*/ 3 w 3"/>
                  <a:gd name="T19" fmla="*/ 3 h 4"/>
                  <a:gd name="T20" fmla="*/ 2 w 3"/>
                  <a:gd name="T21" fmla="*/ 2 h 4"/>
                  <a:gd name="T22" fmla="*/ 2 w 3"/>
                  <a:gd name="T23" fmla="*/ 1 h 4"/>
                  <a:gd name="T24" fmla="*/ 1 w 3"/>
                  <a:gd name="T25" fmla="*/ 1 h 4"/>
                  <a:gd name="T26" fmla="*/ 1 w 3"/>
                  <a:gd name="T27" fmla="*/ 1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" h="4">
                    <a:moveTo>
                      <a:pt x="1" y="1"/>
                    </a:move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2" y="2"/>
                    </a:cubicBezTo>
                    <a:cubicBezTo>
                      <a:pt x="2" y="2"/>
                      <a:pt x="2" y="2"/>
                      <a:pt x="2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1" y="1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57" name="Freeform 213"/>
              <p:cNvSpPr>
                <a:spLocks/>
              </p:cNvSpPr>
              <p:nvPr/>
            </p:nvSpPr>
            <p:spPr bwMode="auto">
              <a:xfrm>
                <a:off x="8607344" y="4394042"/>
                <a:ext cx="5238" cy="698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0 w 2"/>
                  <a:gd name="T5" fmla="*/ 0 h 2"/>
                  <a:gd name="T6" fmla="*/ 0 w 2"/>
                  <a:gd name="T7" fmla="*/ 1 h 2"/>
                  <a:gd name="T8" fmla="*/ 0 w 2"/>
                  <a:gd name="T9" fmla="*/ 1 h 2"/>
                  <a:gd name="T10" fmla="*/ 0 w 2"/>
                  <a:gd name="T11" fmla="*/ 1 h 2"/>
                  <a:gd name="T12" fmla="*/ 0 w 2"/>
                  <a:gd name="T13" fmla="*/ 2 h 2"/>
                  <a:gd name="T14" fmla="*/ 0 w 2"/>
                  <a:gd name="T15" fmla="*/ 2 h 2"/>
                  <a:gd name="T16" fmla="*/ 1 w 2"/>
                  <a:gd name="T17" fmla="*/ 2 h 2"/>
                  <a:gd name="T18" fmla="*/ 2 w 2"/>
                  <a:gd name="T19" fmla="*/ 1 h 2"/>
                  <a:gd name="T20" fmla="*/ 2 w 2"/>
                  <a:gd name="T21" fmla="*/ 0 h 2"/>
                  <a:gd name="T22" fmla="*/ 1 w 2"/>
                  <a:gd name="T2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0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58" name="Freeform 214"/>
              <p:cNvSpPr>
                <a:spLocks/>
              </p:cNvSpPr>
              <p:nvPr/>
            </p:nvSpPr>
            <p:spPr bwMode="auto">
              <a:xfrm>
                <a:off x="8607344" y="44010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59" name="Freeform 215"/>
              <p:cNvSpPr>
                <a:spLocks/>
              </p:cNvSpPr>
              <p:nvPr/>
            </p:nvSpPr>
            <p:spPr bwMode="auto">
              <a:xfrm>
                <a:off x="8607344" y="44010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60" name="Freeform 216"/>
              <p:cNvSpPr>
                <a:spLocks/>
              </p:cNvSpPr>
              <p:nvPr/>
            </p:nvSpPr>
            <p:spPr bwMode="auto">
              <a:xfrm>
                <a:off x="8095694" y="1944053"/>
                <a:ext cx="59372" cy="15717"/>
              </a:xfrm>
              <a:custGeom>
                <a:avLst/>
                <a:gdLst>
                  <a:gd name="T0" fmla="*/ 3 w 19"/>
                  <a:gd name="T1" fmla="*/ 3 h 5"/>
                  <a:gd name="T2" fmla="*/ 4 w 19"/>
                  <a:gd name="T3" fmla="*/ 3 h 5"/>
                  <a:gd name="T4" fmla="*/ 5 w 19"/>
                  <a:gd name="T5" fmla="*/ 3 h 5"/>
                  <a:gd name="T6" fmla="*/ 6 w 19"/>
                  <a:gd name="T7" fmla="*/ 3 h 5"/>
                  <a:gd name="T8" fmla="*/ 7 w 19"/>
                  <a:gd name="T9" fmla="*/ 3 h 5"/>
                  <a:gd name="T10" fmla="*/ 8 w 19"/>
                  <a:gd name="T11" fmla="*/ 3 h 5"/>
                  <a:gd name="T12" fmla="*/ 11 w 19"/>
                  <a:gd name="T13" fmla="*/ 3 h 5"/>
                  <a:gd name="T14" fmla="*/ 12 w 19"/>
                  <a:gd name="T15" fmla="*/ 3 h 5"/>
                  <a:gd name="T16" fmla="*/ 13 w 19"/>
                  <a:gd name="T17" fmla="*/ 3 h 5"/>
                  <a:gd name="T18" fmla="*/ 14 w 19"/>
                  <a:gd name="T19" fmla="*/ 3 h 5"/>
                  <a:gd name="T20" fmla="*/ 15 w 19"/>
                  <a:gd name="T21" fmla="*/ 3 h 5"/>
                  <a:gd name="T22" fmla="*/ 17 w 19"/>
                  <a:gd name="T23" fmla="*/ 3 h 5"/>
                  <a:gd name="T24" fmla="*/ 18 w 19"/>
                  <a:gd name="T25" fmla="*/ 4 h 5"/>
                  <a:gd name="T26" fmla="*/ 17 w 19"/>
                  <a:gd name="T27" fmla="*/ 2 h 5"/>
                  <a:gd name="T28" fmla="*/ 12 w 19"/>
                  <a:gd name="T29" fmla="*/ 0 h 5"/>
                  <a:gd name="T30" fmla="*/ 9 w 19"/>
                  <a:gd name="T31" fmla="*/ 0 h 5"/>
                  <a:gd name="T32" fmla="*/ 9 w 19"/>
                  <a:gd name="T33" fmla="*/ 1 h 5"/>
                  <a:gd name="T34" fmla="*/ 6 w 19"/>
                  <a:gd name="T35" fmla="*/ 2 h 5"/>
                  <a:gd name="T36" fmla="*/ 5 w 19"/>
                  <a:gd name="T37" fmla="*/ 1 h 5"/>
                  <a:gd name="T38" fmla="*/ 0 w 19"/>
                  <a:gd name="T39" fmla="*/ 0 h 5"/>
                  <a:gd name="T40" fmla="*/ 3 w 19"/>
                  <a:gd name="T41" fmla="*/ 3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9" h="5">
                    <a:moveTo>
                      <a:pt x="3" y="3"/>
                    </a:move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6" y="3"/>
                      <a:pt x="5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10" y="3"/>
                      <a:pt x="9" y="3"/>
                      <a:pt x="11" y="3"/>
                    </a:cubicBezTo>
                    <a:cubicBezTo>
                      <a:pt x="11" y="3"/>
                      <a:pt x="12" y="3"/>
                      <a:pt x="12" y="3"/>
                    </a:cubicBezTo>
                    <a:cubicBezTo>
                      <a:pt x="12" y="3"/>
                      <a:pt x="11" y="3"/>
                      <a:pt x="13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16" y="4"/>
                      <a:pt x="17" y="3"/>
                      <a:pt x="17" y="3"/>
                    </a:cubicBezTo>
                    <a:cubicBezTo>
                      <a:pt x="17" y="3"/>
                      <a:pt x="19" y="5"/>
                      <a:pt x="18" y="4"/>
                    </a:cubicBezTo>
                    <a:cubicBezTo>
                      <a:pt x="18" y="2"/>
                      <a:pt x="18" y="3"/>
                      <a:pt x="17" y="2"/>
                    </a:cubicBezTo>
                    <a:cubicBezTo>
                      <a:pt x="15" y="0"/>
                      <a:pt x="12" y="0"/>
                      <a:pt x="12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9" y="0"/>
                      <a:pt x="12" y="1"/>
                      <a:pt x="9" y="1"/>
                    </a:cubicBezTo>
                    <a:cubicBezTo>
                      <a:pt x="7" y="1"/>
                      <a:pt x="7" y="3"/>
                      <a:pt x="6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2"/>
                      <a:pt x="3" y="3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61" name="Freeform 217"/>
              <p:cNvSpPr>
                <a:spLocks/>
              </p:cNvSpPr>
              <p:nvPr/>
            </p:nvSpPr>
            <p:spPr bwMode="auto">
              <a:xfrm>
                <a:off x="7739459" y="2064545"/>
                <a:ext cx="27940" cy="22702"/>
              </a:xfrm>
              <a:custGeom>
                <a:avLst/>
                <a:gdLst>
                  <a:gd name="T0" fmla="*/ 8 w 9"/>
                  <a:gd name="T1" fmla="*/ 3 h 7"/>
                  <a:gd name="T2" fmla="*/ 9 w 9"/>
                  <a:gd name="T3" fmla="*/ 3 h 7"/>
                  <a:gd name="T4" fmla="*/ 9 w 9"/>
                  <a:gd name="T5" fmla="*/ 2 h 7"/>
                  <a:gd name="T6" fmla="*/ 8 w 9"/>
                  <a:gd name="T7" fmla="*/ 1 h 7"/>
                  <a:gd name="T8" fmla="*/ 6 w 9"/>
                  <a:gd name="T9" fmla="*/ 0 h 7"/>
                  <a:gd name="T10" fmla="*/ 4 w 9"/>
                  <a:gd name="T11" fmla="*/ 0 h 7"/>
                  <a:gd name="T12" fmla="*/ 2 w 9"/>
                  <a:gd name="T13" fmla="*/ 2 h 7"/>
                  <a:gd name="T14" fmla="*/ 2 w 9"/>
                  <a:gd name="T15" fmla="*/ 3 h 7"/>
                  <a:gd name="T16" fmla="*/ 5 w 9"/>
                  <a:gd name="T17" fmla="*/ 6 h 7"/>
                  <a:gd name="T18" fmla="*/ 5 w 9"/>
                  <a:gd name="T19" fmla="*/ 7 h 7"/>
                  <a:gd name="T20" fmla="*/ 8 w 9"/>
                  <a:gd name="T21" fmla="*/ 4 h 7"/>
                  <a:gd name="T22" fmla="*/ 8 w 9"/>
                  <a:gd name="T23" fmla="*/ 4 h 7"/>
                  <a:gd name="T24" fmla="*/ 8 w 9"/>
                  <a:gd name="T2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7">
                    <a:moveTo>
                      <a:pt x="8" y="3"/>
                    </a:moveTo>
                    <a:cubicBezTo>
                      <a:pt x="8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0" y="2"/>
                      <a:pt x="2" y="3"/>
                    </a:cubicBezTo>
                    <a:cubicBezTo>
                      <a:pt x="4" y="4"/>
                      <a:pt x="5" y="6"/>
                      <a:pt x="5" y="6"/>
                    </a:cubicBezTo>
                    <a:cubicBezTo>
                      <a:pt x="5" y="6"/>
                      <a:pt x="5" y="7"/>
                      <a:pt x="5" y="7"/>
                    </a:cubicBezTo>
                    <a:cubicBezTo>
                      <a:pt x="5" y="6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3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2" name="Freeform 218"/>
              <p:cNvSpPr>
                <a:spLocks/>
              </p:cNvSpPr>
              <p:nvPr/>
            </p:nvSpPr>
            <p:spPr bwMode="auto">
              <a:xfrm>
                <a:off x="7795339" y="2300288"/>
                <a:ext cx="15716" cy="27940"/>
              </a:xfrm>
              <a:custGeom>
                <a:avLst/>
                <a:gdLst>
                  <a:gd name="T0" fmla="*/ 1 w 5"/>
                  <a:gd name="T1" fmla="*/ 8 h 9"/>
                  <a:gd name="T2" fmla="*/ 1 w 5"/>
                  <a:gd name="T3" fmla="*/ 8 h 9"/>
                  <a:gd name="T4" fmla="*/ 1 w 5"/>
                  <a:gd name="T5" fmla="*/ 8 h 9"/>
                  <a:gd name="T6" fmla="*/ 3 w 5"/>
                  <a:gd name="T7" fmla="*/ 9 h 9"/>
                  <a:gd name="T8" fmla="*/ 3 w 5"/>
                  <a:gd name="T9" fmla="*/ 7 h 9"/>
                  <a:gd name="T10" fmla="*/ 4 w 5"/>
                  <a:gd name="T11" fmla="*/ 7 h 9"/>
                  <a:gd name="T12" fmla="*/ 5 w 5"/>
                  <a:gd name="T13" fmla="*/ 6 h 9"/>
                  <a:gd name="T14" fmla="*/ 5 w 5"/>
                  <a:gd name="T15" fmla="*/ 5 h 9"/>
                  <a:gd name="T16" fmla="*/ 5 w 5"/>
                  <a:gd name="T17" fmla="*/ 5 h 9"/>
                  <a:gd name="T18" fmla="*/ 5 w 5"/>
                  <a:gd name="T19" fmla="*/ 4 h 9"/>
                  <a:gd name="T20" fmla="*/ 5 w 5"/>
                  <a:gd name="T21" fmla="*/ 3 h 9"/>
                  <a:gd name="T22" fmla="*/ 4 w 5"/>
                  <a:gd name="T23" fmla="*/ 3 h 9"/>
                  <a:gd name="T24" fmla="*/ 2 w 5"/>
                  <a:gd name="T25" fmla="*/ 2 h 9"/>
                  <a:gd name="T26" fmla="*/ 1 w 5"/>
                  <a:gd name="T27" fmla="*/ 2 h 9"/>
                  <a:gd name="T28" fmla="*/ 2 w 5"/>
                  <a:gd name="T29" fmla="*/ 3 h 9"/>
                  <a:gd name="T30" fmla="*/ 2 w 5"/>
                  <a:gd name="T31" fmla="*/ 4 h 9"/>
                  <a:gd name="T32" fmla="*/ 2 w 5"/>
                  <a:gd name="T33" fmla="*/ 4 h 9"/>
                  <a:gd name="T34" fmla="*/ 2 w 5"/>
                  <a:gd name="T35" fmla="*/ 5 h 9"/>
                  <a:gd name="T36" fmla="*/ 1 w 5"/>
                  <a:gd name="T37" fmla="*/ 5 h 9"/>
                  <a:gd name="T38" fmla="*/ 1 w 5"/>
                  <a:gd name="T39" fmla="*/ 6 h 9"/>
                  <a:gd name="T40" fmla="*/ 1 w 5"/>
                  <a:gd name="T41" fmla="*/ 6 h 9"/>
                  <a:gd name="T42" fmla="*/ 1 w 5"/>
                  <a:gd name="T43" fmla="*/ 8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5" h="9">
                    <a:moveTo>
                      <a:pt x="1" y="8"/>
                    </a:move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2" y="9"/>
                      <a:pt x="3" y="9"/>
                      <a:pt x="3" y="9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4"/>
                      <a:pt x="5" y="4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2" y="2"/>
                    </a:cubicBezTo>
                    <a:cubicBezTo>
                      <a:pt x="1" y="0"/>
                      <a:pt x="2" y="2"/>
                      <a:pt x="1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4"/>
                      <a:pt x="2" y="5"/>
                    </a:cubicBezTo>
                    <a:cubicBezTo>
                      <a:pt x="2" y="6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0" y="7"/>
                      <a:pt x="1" y="6"/>
                      <a:pt x="1" y="8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3" name="Freeform 219"/>
              <p:cNvSpPr>
                <a:spLocks/>
              </p:cNvSpPr>
              <p:nvPr/>
            </p:nvSpPr>
            <p:spPr bwMode="auto">
              <a:xfrm>
                <a:off x="7797084" y="2331720"/>
                <a:ext cx="13970" cy="17463"/>
              </a:xfrm>
              <a:custGeom>
                <a:avLst/>
                <a:gdLst>
                  <a:gd name="T0" fmla="*/ 2 w 4"/>
                  <a:gd name="T1" fmla="*/ 1 h 6"/>
                  <a:gd name="T2" fmla="*/ 1 w 4"/>
                  <a:gd name="T3" fmla="*/ 1 h 6"/>
                  <a:gd name="T4" fmla="*/ 1 w 4"/>
                  <a:gd name="T5" fmla="*/ 4 h 6"/>
                  <a:gd name="T6" fmla="*/ 1 w 4"/>
                  <a:gd name="T7" fmla="*/ 5 h 6"/>
                  <a:gd name="T8" fmla="*/ 3 w 4"/>
                  <a:gd name="T9" fmla="*/ 5 h 6"/>
                  <a:gd name="T10" fmla="*/ 4 w 4"/>
                  <a:gd name="T11" fmla="*/ 5 h 6"/>
                  <a:gd name="T12" fmla="*/ 4 w 4"/>
                  <a:gd name="T13" fmla="*/ 5 h 6"/>
                  <a:gd name="T14" fmla="*/ 2 w 4"/>
                  <a:gd name="T15" fmla="*/ 3 h 6"/>
                  <a:gd name="T16" fmla="*/ 2 w 4"/>
                  <a:gd name="T17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6">
                    <a:moveTo>
                      <a:pt x="2" y="1"/>
                    </a:moveTo>
                    <a:cubicBezTo>
                      <a:pt x="1" y="1"/>
                      <a:pt x="0" y="0"/>
                      <a:pt x="1" y="1"/>
                    </a:cubicBezTo>
                    <a:cubicBezTo>
                      <a:pt x="1" y="3"/>
                      <a:pt x="0" y="3"/>
                      <a:pt x="1" y="4"/>
                    </a:cubicBezTo>
                    <a:cubicBezTo>
                      <a:pt x="1" y="5"/>
                      <a:pt x="0" y="4"/>
                      <a:pt x="1" y="5"/>
                    </a:cubicBezTo>
                    <a:cubicBezTo>
                      <a:pt x="3" y="5"/>
                      <a:pt x="2" y="6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2" y="2"/>
                      <a:pt x="3" y="1"/>
                      <a:pt x="2" y="1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4" name="Freeform 220"/>
              <p:cNvSpPr>
                <a:spLocks/>
              </p:cNvSpPr>
              <p:nvPr/>
            </p:nvSpPr>
            <p:spPr bwMode="auto">
              <a:xfrm>
                <a:off x="7797084" y="2359660"/>
                <a:ext cx="6985" cy="5239"/>
              </a:xfrm>
              <a:custGeom>
                <a:avLst/>
                <a:gdLst>
                  <a:gd name="T0" fmla="*/ 2 w 2"/>
                  <a:gd name="T1" fmla="*/ 2 h 2"/>
                  <a:gd name="T2" fmla="*/ 2 w 2"/>
                  <a:gd name="T3" fmla="*/ 1 h 2"/>
                  <a:gd name="T4" fmla="*/ 2 w 2"/>
                  <a:gd name="T5" fmla="*/ 1 h 2"/>
                  <a:gd name="T6" fmla="*/ 1 w 2"/>
                  <a:gd name="T7" fmla="*/ 0 h 2"/>
                  <a:gd name="T8" fmla="*/ 0 w 2"/>
                  <a:gd name="T9" fmla="*/ 0 h 2"/>
                  <a:gd name="T10" fmla="*/ 1 w 2"/>
                  <a:gd name="T11" fmla="*/ 0 h 2"/>
                  <a:gd name="T12" fmla="*/ 1 w 2"/>
                  <a:gd name="T13" fmla="*/ 1 h 2"/>
                  <a:gd name="T14" fmla="*/ 2 w 2"/>
                  <a:gd name="T15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2" y="2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1"/>
                      <a:pt x="2" y="2"/>
                      <a:pt x="2" y="2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5" name="Freeform 221"/>
              <p:cNvSpPr>
                <a:spLocks/>
              </p:cNvSpPr>
              <p:nvPr/>
            </p:nvSpPr>
            <p:spPr bwMode="auto">
              <a:xfrm>
                <a:off x="7797084" y="2380615"/>
                <a:ext cx="3492" cy="698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1 h 2"/>
                  <a:gd name="T6" fmla="*/ 0 w 1"/>
                  <a:gd name="T7" fmla="*/ 1 h 2"/>
                  <a:gd name="T8" fmla="*/ 1 w 1"/>
                  <a:gd name="T9" fmla="*/ 1 h 2"/>
                  <a:gd name="T10" fmla="*/ 0 w 1"/>
                  <a:gd name="T11" fmla="*/ 0 h 2"/>
                  <a:gd name="T12" fmla="*/ 0 w 1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6" name="Freeform 222"/>
              <p:cNvSpPr>
                <a:spLocks/>
              </p:cNvSpPr>
              <p:nvPr/>
            </p:nvSpPr>
            <p:spPr bwMode="auto">
              <a:xfrm>
                <a:off x="7797084" y="2389347"/>
                <a:ext cx="6985" cy="10478"/>
              </a:xfrm>
              <a:custGeom>
                <a:avLst/>
                <a:gdLst>
                  <a:gd name="T0" fmla="*/ 2 w 2"/>
                  <a:gd name="T1" fmla="*/ 2 h 3"/>
                  <a:gd name="T2" fmla="*/ 2 w 2"/>
                  <a:gd name="T3" fmla="*/ 0 h 3"/>
                  <a:gd name="T4" fmla="*/ 1 w 2"/>
                  <a:gd name="T5" fmla="*/ 0 h 3"/>
                  <a:gd name="T6" fmla="*/ 1 w 2"/>
                  <a:gd name="T7" fmla="*/ 0 h 3"/>
                  <a:gd name="T8" fmla="*/ 0 w 2"/>
                  <a:gd name="T9" fmla="*/ 1 h 3"/>
                  <a:gd name="T10" fmla="*/ 1 w 2"/>
                  <a:gd name="T11" fmla="*/ 2 h 3"/>
                  <a:gd name="T12" fmla="*/ 2 w 2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" h="3">
                    <a:moveTo>
                      <a:pt x="2" y="2"/>
                    </a:move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3"/>
                      <a:pt x="2" y="2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7" name="Freeform 223"/>
              <p:cNvSpPr>
                <a:spLocks/>
              </p:cNvSpPr>
              <p:nvPr/>
            </p:nvSpPr>
            <p:spPr bwMode="auto">
              <a:xfrm>
                <a:off x="7788354" y="2403317"/>
                <a:ext cx="12223" cy="24448"/>
              </a:xfrm>
              <a:custGeom>
                <a:avLst/>
                <a:gdLst>
                  <a:gd name="T0" fmla="*/ 1 w 4"/>
                  <a:gd name="T1" fmla="*/ 7 h 8"/>
                  <a:gd name="T2" fmla="*/ 1 w 4"/>
                  <a:gd name="T3" fmla="*/ 7 h 8"/>
                  <a:gd name="T4" fmla="*/ 2 w 4"/>
                  <a:gd name="T5" fmla="*/ 5 h 8"/>
                  <a:gd name="T6" fmla="*/ 3 w 4"/>
                  <a:gd name="T7" fmla="*/ 4 h 8"/>
                  <a:gd name="T8" fmla="*/ 3 w 4"/>
                  <a:gd name="T9" fmla="*/ 3 h 8"/>
                  <a:gd name="T10" fmla="*/ 3 w 4"/>
                  <a:gd name="T11" fmla="*/ 3 h 8"/>
                  <a:gd name="T12" fmla="*/ 3 w 4"/>
                  <a:gd name="T13" fmla="*/ 3 h 8"/>
                  <a:gd name="T14" fmla="*/ 3 w 4"/>
                  <a:gd name="T15" fmla="*/ 2 h 8"/>
                  <a:gd name="T16" fmla="*/ 3 w 4"/>
                  <a:gd name="T17" fmla="*/ 2 h 8"/>
                  <a:gd name="T18" fmla="*/ 3 w 4"/>
                  <a:gd name="T19" fmla="*/ 0 h 8"/>
                  <a:gd name="T20" fmla="*/ 2 w 4"/>
                  <a:gd name="T21" fmla="*/ 0 h 8"/>
                  <a:gd name="T22" fmla="*/ 2 w 4"/>
                  <a:gd name="T23" fmla="*/ 1 h 8"/>
                  <a:gd name="T24" fmla="*/ 2 w 4"/>
                  <a:gd name="T25" fmla="*/ 2 h 8"/>
                  <a:gd name="T26" fmla="*/ 1 w 4"/>
                  <a:gd name="T27" fmla="*/ 4 h 8"/>
                  <a:gd name="T28" fmla="*/ 0 w 4"/>
                  <a:gd name="T29" fmla="*/ 5 h 8"/>
                  <a:gd name="T30" fmla="*/ 0 w 4"/>
                  <a:gd name="T31" fmla="*/ 5 h 8"/>
                  <a:gd name="T32" fmla="*/ 1 w 4"/>
                  <a:gd name="T33" fmla="*/ 7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" h="8">
                    <a:moveTo>
                      <a:pt x="1" y="7"/>
                    </a:moveTo>
                    <a:cubicBezTo>
                      <a:pt x="1" y="7"/>
                      <a:pt x="1" y="8"/>
                      <a:pt x="1" y="7"/>
                    </a:cubicBezTo>
                    <a:cubicBezTo>
                      <a:pt x="2" y="5"/>
                      <a:pt x="1" y="6"/>
                      <a:pt x="2" y="5"/>
                    </a:cubicBezTo>
                    <a:cubicBezTo>
                      <a:pt x="2" y="5"/>
                      <a:pt x="3" y="4"/>
                      <a:pt x="3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4"/>
                      <a:pt x="1" y="4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1" y="7"/>
                      <a:pt x="1" y="7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8" name="Freeform 224"/>
              <p:cNvSpPr>
                <a:spLocks/>
              </p:cNvSpPr>
              <p:nvPr/>
            </p:nvSpPr>
            <p:spPr bwMode="auto">
              <a:xfrm>
                <a:off x="7755174" y="2436495"/>
                <a:ext cx="20955" cy="20955"/>
              </a:xfrm>
              <a:custGeom>
                <a:avLst/>
                <a:gdLst>
                  <a:gd name="T0" fmla="*/ 1 w 7"/>
                  <a:gd name="T1" fmla="*/ 6 h 7"/>
                  <a:gd name="T2" fmla="*/ 2 w 7"/>
                  <a:gd name="T3" fmla="*/ 6 h 7"/>
                  <a:gd name="T4" fmla="*/ 3 w 7"/>
                  <a:gd name="T5" fmla="*/ 6 h 7"/>
                  <a:gd name="T6" fmla="*/ 3 w 7"/>
                  <a:gd name="T7" fmla="*/ 6 h 7"/>
                  <a:gd name="T8" fmla="*/ 5 w 7"/>
                  <a:gd name="T9" fmla="*/ 4 h 7"/>
                  <a:gd name="T10" fmla="*/ 5 w 7"/>
                  <a:gd name="T11" fmla="*/ 4 h 7"/>
                  <a:gd name="T12" fmla="*/ 6 w 7"/>
                  <a:gd name="T13" fmla="*/ 3 h 7"/>
                  <a:gd name="T14" fmla="*/ 6 w 7"/>
                  <a:gd name="T15" fmla="*/ 2 h 7"/>
                  <a:gd name="T16" fmla="*/ 6 w 7"/>
                  <a:gd name="T17" fmla="*/ 2 h 7"/>
                  <a:gd name="T18" fmla="*/ 7 w 7"/>
                  <a:gd name="T19" fmla="*/ 1 h 7"/>
                  <a:gd name="T20" fmla="*/ 7 w 7"/>
                  <a:gd name="T21" fmla="*/ 0 h 7"/>
                  <a:gd name="T22" fmla="*/ 6 w 7"/>
                  <a:gd name="T23" fmla="*/ 0 h 7"/>
                  <a:gd name="T24" fmla="*/ 5 w 7"/>
                  <a:gd name="T25" fmla="*/ 0 h 7"/>
                  <a:gd name="T26" fmla="*/ 4 w 7"/>
                  <a:gd name="T27" fmla="*/ 1 h 7"/>
                  <a:gd name="T28" fmla="*/ 4 w 7"/>
                  <a:gd name="T29" fmla="*/ 2 h 7"/>
                  <a:gd name="T30" fmla="*/ 3 w 7"/>
                  <a:gd name="T31" fmla="*/ 3 h 7"/>
                  <a:gd name="T32" fmla="*/ 3 w 7"/>
                  <a:gd name="T33" fmla="*/ 3 h 7"/>
                  <a:gd name="T34" fmla="*/ 2 w 7"/>
                  <a:gd name="T35" fmla="*/ 4 h 7"/>
                  <a:gd name="T36" fmla="*/ 2 w 7"/>
                  <a:gd name="T37" fmla="*/ 4 h 7"/>
                  <a:gd name="T38" fmla="*/ 1 w 7"/>
                  <a:gd name="T39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" h="7">
                    <a:moveTo>
                      <a:pt x="1" y="6"/>
                    </a:moveTo>
                    <a:cubicBezTo>
                      <a:pt x="2" y="6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2"/>
                      <a:pt x="6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0" y="5"/>
                      <a:pt x="1" y="6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69" name="Freeform 225"/>
              <p:cNvSpPr>
                <a:spLocks/>
              </p:cNvSpPr>
              <p:nvPr/>
            </p:nvSpPr>
            <p:spPr bwMode="auto">
              <a:xfrm>
                <a:off x="7711519" y="2457450"/>
                <a:ext cx="40163" cy="31433"/>
              </a:xfrm>
              <a:custGeom>
                <a:avLst/>
                <a:gdLst>
                  <a:gd name="T0" fmla="*/ 5 w 13"/>
                  <a:gd name="T1" fmla="*/ 5 h 10"/>
                  <a:gd name="T2" fmla="*/ 3 w 13"/>
                  <a:gd name="T3" fmla="*/ 7 h 10"/>
                  <a:gd name="T4" fmla="*/ 3 w 13"/>
                  <a:gd name="T5" fmla="*/ 7 h 10"/>
                  <a:gd name="T6" fmla="*/ 2 w 13"/>
                  <a:gd name="T7" fmla="*/ 8 h 10"/>
                  <a:gd name="T8" fmla="*/ 2 w 13"/>
                  <a:gd name="T9" fmla="*/ 9 h 10"/>
                  <a:gd name="T10" fmla="*/ 3 w 13"/>
                  <a:gd name="T11" fmla="*/ 10 h 10"/>
                  <a:gd name="T12" fmla="*/ 6 w 13"/>
                  <a:gd name="T13" fmla="*/ 10 h 10"/>
                  <a:gd name="T14" fmla="*/ 6 w 13"/>
                  <a:gd name="T15" fmla="*/ 8 h 10"/>
                  <a:gd name="T16" fmla="*/ 6 w 13"/>
                  <a:gd name="T17" fmla="*/ 7 h 10"/>
                  <a:gd name="T18" fmla="*/ 6 w 13"/>
                  <a:gd name="T19" fmla="*/ 6 h 10"/>
                  <a:gd name="T20" fmla="*/ 6 w 13"/>
                  <a:gd name="T21" fmla="*/ 5 h 10"/>
                  <a:gd name="T22" fmla="*/ 8 w 13"/>
                  <a:gd name="T23" fmla="*/ 5 h 10"/>
                  <a:gd name="T24" fmla="*/ 8 w 13"/>
                  <a:gd name="T25" fmla="*/ 4 h 10"/>
                  <a:gd name="T26" fmla="*/ 9 w 13"/>
                  <a:gd name="T27" fmla="*/ 3 h 10"/>
                  <a:gd name="T28" fmla="*/ 10 w 13"/>
                  <a:gd name="T29" fmla="*/ 3 h 10"/>
                  <a:gd name="T30" fmla="*/ 10 w 13"/>
                  <a:gd name="T31" fmla="*/ 2 h 10"/>
                  <a:gd name="T32" fmla="*/ 11 w 13"/>
                  <a:gd name="T33" fmla="*/ 2 h 10"/>
                  <a:gd name="T34" fmla="*/ 13 w 13"/>
                  <a:gd name="T35" fmla="*/ 2 h 10"/>
                  <a:gd name="T36" fmla="*/ 12 w 13"/>
                  <a:gd name="T37" fmla="*/ 1 h 10"/>
                  <a:gd name="T38" fmla="*/ 12 w 13"/>
                  <a:gd name="T39" fmla="*/ 0 h 10"/>
                  <a:gd name="T40" fmla="*/ 10 w 13"/>
                  <a:gd name="T41" fmla="*/ 1 h 10"/>
                  <a:gd name="T42" fmla="*/ 9 w 13"/>
                  <a:gd name="T43" fmla="*/ 1 h 10"/>
                  <a:gd name="T44" fmla="*/ 8 w 13"/>
                  <a:gd name="T45" fmla="*/ 1 h 10"/>
                  <a:gd name="T46" fmla="*/ 8 w 13"/>
                  <a:gd name="T47" fmla="*/ 0 h 10"/>
                  <a:gd name="T48" fmla="*/ 7 w 13"/>
                  <a:gd name="T49" fmla="*/ 0 h 10"/>
                  <a:gd name="T50" fmla="*/ 6 w 13"/>
                  <a:gd name="T51" fmla="*/ 1 h 10"/>
                  <a:gd name="T52" fmla="*/ 5 w 13"/>
                  <a:gd name="T53" fmla="*/ 2 h 10"/>
                  <a:gd name="T54" fmla="*/ 5 w 13"/>
                  <a:gd name="T55" fmla="*/ 3 h 10"/>
                  <a:gd name="T56" fmla="*/ 5 w 13"/>
                  <a:gd name="T57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3" h="10">
                    <a:moveTo>
                      <a:pt x="5" y="5"/>
                    </a:moveTo>
                    <a:cubicBezTo>
                      <a:pt x="5" y="6"/>
                      <a:pt x="5" y="5"/>
                      <a:pt x="3" y="7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2" y="7"/>
                      <a:pt x="2" y="8"/>
                    </a:cubicBezTo>
                    <a:cubicBezTo>
                      <a:pt x="0" y="9"/>
                      <a:pt x="2" y="8"/>
                      <a:pt x="2" y="9"/>
                    </a:cubicBezTo>
                    <a:cubicBezTo>
                      <a:pt x="2" y="10"/>
                      <a:pt x="3" y="9"/>
                      <a:pt x="3" y="10"/>
                    </a:cubicBezTo>
                    <a:cubicBezTo>
                      <a:pt x="4" y="10"/>
                      <a:pt x="6" y="10"/>
                      <a:pt x="6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8" y="4"/>
                      <a:pt x="9" y="3"/>
                    </a:cubicBezTo>
                    <a:cubicBezTo>
                      <a:pt x="10" y="1"/>
                      <a:pt x="10" y="3"/>
                      <a:pt x="10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1" y="0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1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1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5"/>
                      <a:pt x="5" y="5"/>
                      <a:pt x="5" y="5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0" name="Freeform 226"/>
              <p:cNvSpPr>
                <a:spLocks/>
              </p:cNvSpPr>
              <p:nvPr/>
            </p:nvSpPr>
            <p:spPr bwMode="auto">
              <a:xfrm>
                <a:off x="7701041" y="2488883"/>
                <a:ext cx="19208" cy="22702"/>
              </a:xfrm>
              <a:custGeom>
                <a:avLst/>
                <a:gdLst>
                  <a:gd name="T0" fmla="*/ 0 w 6"/>
                  <a:gd name="T1" fmla="*/ 7 h 7"/>
                  <a:gd name="T2" fmla="*/ 1 w 6"/>
                  <a:gd name="T3" fmla="*/ 7 h 7"/>
                  <a:gd name="T4" fmla="*/ 1 w 6"/>
                  <a:gd name="T5" fmla="*/ 6 h 7"/>
                  <a:gd name="T6" fmla="*/ 1 w 6"/>
                  <a:gd name="T7" fmla="*/ 5 h 7"/>
                  <a:gd name="T8" fmla="*/ 2 w 6"/>
                  <a:gd name="T9" fmla="*/ 4 h 7"/>
                  <a:gd name="T10" fmla="*/ 3 w 6"/>
                  <a:gd name="T11" fmla="*/ 2 h 7"/>
                  <a:gd name="T12" fmla="*/ 3 w 6"/>
                  <a:gd name="T13" fmla="*/ 2 h 7"/>
                  <a:gd name="T14" fmla="*/ 4 w 6"/>
                  <a:gd name="T15" fmla="*/ 2 h 7"/>
                  <a:gd name="T16" fmla="*/ 5 w 6"/>
                  <a:gd name="T17" fmla="*/ 1 h 7"/>
                  <a:gd name="T18" fmla="*/ 5 w 6"/>
                  <a:gd name="T19" fmla="*/ 0 h 7"/>
                  <a:gd name="T20" fmla="*/ 1 w 6"/>
                  <a:gd name="T21" fmla="*/ 0 h 7"/>
                  <a:gd name="T22" fmla="*/ 1 w 6"/>
                  <a:gd name="T23" fmla="*/ 2 h 7"/>
                  <a:gd name="T24" fmla="*/ 1 w 6"/>
                  <a:gd name="T25" fmla="*/ 3 h 7"/>
                  <a:gd name="T26" fmla="*/ 0 w 6"/>
                  <a:gd name="T27" fmla="*/ 3 h 7"/>
                  <a:gd name="T28" fmla="*/ 0 w 6"/>
                  <a:gd name="T29" fmla="*/ 5 h 7"/>
                  <a:gd name="T30" fmla="*/ 0 w 6"/>
                  <a:gd name="T31" fmla="*/ 6 h 7"/>
                  <a:gd name="T32" fmla="*/ 0 w 6"/>
                  <a:gd name="T33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cubicBezTo>
                      <a:pt x="0" y="7"/>
                      <a:pt x="0" y="7"/>
                      <a:pt x="1" y="7"/>
                    </a:cubicBezTo>
                    <a:cubicBezTo>
                      <a:pt x="1" y="7"/>
                      <a:pt x="2" y="7"/>
                      <a:pt x="1" y="6"/>
                    </a:cubicBezTo>
                    <a:cubicBezTo>
                      <a:pt x="1" y="5"/>
                      <a:pt x="1" y="6"/>
                      <a:pt x="1" y="5"/>
                    </a:cubicBezTo>
                    <a:cubicBezTo>
                      <a:pt x="2" y="4"/>
                      <a:pt x="1" y="4"/>
                      <a:pt x="2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3"/>
                      <a:pt x="3" y="3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6" y="1"/>
                      <a:pt x="5" y="0"/>
                    </a:cubicBezTo>
                    <a:cubicBezTo>
                      <a:pt x="4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0" y="5"/>
                    </a:cubicBezTo>
                    <a:cubicBezTo>
                      <a:pt x="0" y="5"/>
                      <a:pt x="1" y="5"/>
                      <a:pt x="0" y="6"/>
                    </a:cubicBezTo>
                    <a:cubicBezTo>
                      <a:pt x="0" y="6"/>
                      <a:pt x="0" y="7"/>
                      <a:pt x="0" y="7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1" name="Freeform 227"/>
              <p:cNvSpPr>
                <a:spLocks/>
              </p:cNvSpPr>
              <p:nvPr/>
            </p:nvSpPr>
            <p:spPr bwMode="auto">
              <a:xfrm>
                <a:off x="7727234" y="2504600"/>
                <a:ext cx="5238" cy="8732"/>
              </a:xfrm>
              <a:custGeom>
                <a:avLst/>
                <a:gdLst>
                  <a:gd name="T0" fmla="*/ 1 w 2"/>
                  <a:gd name="T1" fmla="*/ 1 h 3"/>
                  <a:gd name="T2" fmla="*/ 0 w 2"/>
                  <a:gd name="T3" fmla="*/ 2 h 3"/>
                  <a:gd name="T4" fmla="*/ 1 w 2"/>
                  <a:gd name="T5" fmla="*/ 2 h 3"/>
                  <a:gd name="T6" fmla="*/ 1 w 2"/>
                  <a:gd name="T7" fmla="*/ 3 h 3"/>
                  <a:gd name="T8" fmla="*/ 2 w 2"/>
                  <a:gd name="T9" fmla="*/ 2 h 3"/>
                  <a:gd name="T10" fmla="*/ 2 w 2"/>
                  <a:gd name="T11" fmla="*/ 1 h 3"/>
                  <a:gd name="T12" fmla="*/ 2 w 2"/>
                  <a:gd name="T13" fmla="*/ 0 h 3"/>
                  <a:gd name="T14" fmla="*/ 1 w 2"/>
                  <a:gd name="T1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3">
                    <a:moveTo>
                      <a:pt x="1" y="1"/>
                    </a:move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2" name="Freeform 229"/>
              <p:cNvSpPr>
                <a:spLocks/>
              </p:cNvSpPr>
              <p:nvPr/>
            </p:nvSpPr>
            <p:spPr bwMode="auto">
              <a:xfrm>
                <a:off x="7432119" y="3072130"/>
                <a:ext cx="8731" cy="5239"/>
              </a:xfrm>
              <a:custGeom>
                <a:avLst/>
                <a:gdLst>
                  <a:gd name="T0" fmla="*/ 1 w 3"/>
                  <a:gd name="T1" fmla="*/ 2 h 2"/>
                  <a:gd name="T2" fmla="*/ 2 w 3"/>
                  <a:gd name="T3" fmla="*/ 2 h 2"/>
                  <a:gd name="T4" fmla="*/ 3 w 3"/>
                  <a:gd name="T5" fmla="*/ 1 h 2"/>
                  <a:gd name="T6" fmla="*/ 3 w 3"/>
                  <a:gd name="T7" fmla="*/ 1 h 2"/>
                  <a:gd name="T8" fmla="*/ 2 w 3"/>
                  <a:gd name="T9" fmla="*/ 1 h 2"/>
                  <a:gd name="T10" fmla="*/ 2 w 3"/>
                  <a:gd name="T11" fmla="*/ 0 h 2"/>
                  <a:gd name="T12" fmla="*/ 1 w 3"/>
                  <a:gd name="T13" fmla="*/ 0 h 2"/>
                  <a:gd name="T14" fmla="*/ 1 w 3"/>
                  <a:gd name="T15" fmla="*/ 0 h 2"/>
                  <a:gd name="T16" fmla="*/ 0 w 3"/>
                  <a:gd name="T17" fmla="*/ 0 h 2"/>
                  <a:gd name="T18" fmla="*/ 0 w 3"/>
                  <a:gd name="T19" fmla="*/ 1 h 2"/>
                  <a:gd name="T20" fmla="*/ 1 w 3"/>
                  <a:gd name="T21" fmla="*/ 1 h 2"/>
                  <a:gd name="T22" fmla="*/ 1 w 3"/>
                  <a:gd name="T23" fmla="*/ 1 h 2"/>
                  <a:gd name="T24" fmla="*/ 1 w 3"/>
                  <a:gd name="T25" fmla="*/ 1 h 2"/>
                  <a:gd name="T26" fmla="*/ 1 w 3"/>
                  <a:gd name="T27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" h="2">
                    <a:moveTo>
                      <a:pt x="1" y="2"/>
                    </a:moveTo>
                    <a:cubicBezTo>
                      <a:pt x="1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3" name="Freeform 230"/>
              <p:cNvSpPr>
                <a:spLocks/>
              </p:cNvSpPr>
              <p:nvPr/>
            </p:nvSpPr>
            <p:spPr bwMode="auto">
              <a:xfrm>
                <a:off x="7395447" y="3080862"/>
                <a:ext cx="17462" cy="8732"/>
              </a:xfrm>
              <a:custGeom>
                <a:avLst/>
                <a:gdLst>
                  <a:gd name="T0" fmla="*/ 3 w 6"/>
                  <a:gd name="T1" fmla="*/ 1 h 3"/>
                  <a:gd name="T2" fmla="*/ 2 w 6"/>
                  <a:gd name="T3" fmla="*/ 1 h 3"/>
                  <a:gd name="T4" fmla="*/ 2 w 6"/>
                  <a:gd name="T5" fmla="*/ 1 h 3"/>
                  <a:gd name="T6" fmla="*/ 2 w 6"/>
                  <a:gd name="T7" fmla="*/ 1 h 3"/>
                  <a:gd name="T8" fmla="*/ 1 w 6"/>
                  <a:gd name="T9" fmla="*/ 1 h 3"/>
                  <a:gd name="T10" fmla="*/ 1 w 6"/>
                  <a:gd name="T11" fmla="*/ 1 h 3"/>
                  <a:gd name="T12" fmla="*/ 0 w 6"/>
                  <a:gd name="T13" fmla="*/ 2 h 3"/>
                  <a:gd name="T14" fmla="*/ 0 w 6"/>
                  <a:gd name="T15" fmla="*/ 3 h 3"/>
                  <a:gd name="T16" fmla="*/ 1 w 6"/>
                  <a:gd name="T17" fmla="*/ 3 h 3"/>
                  <a:gd name="T18" fmla="*/ 1 w 6"/>
                  <a:gd name="T19" fmla="*/ 3 h 3"/>
                  <a:gd name="T20" fmla="*/ 3 w 6"/>
                  <a:gd name="T21" fmla="*/ 3 h 3"/>
                  <a:gd name="T22" fmla="*/ 3 w 6"/>
                  <a:gd name="T23" fmla="*/ 3 h 3"/>
                  <a:gd name="T24" fmla="*/ 3 w 6"/>
                  <a:gd name="T25" fmla="*/ 3 h 3"/>
                  <a:gd name="T26" fmla="*/ 3 w 6"/>
                  <a:gd name="T27" fmla="*/ 2 h 3"/>
                  <a:gd name="T28" fmla="*/ 4 w 6"/>
                  <a:gd name="T29" fmla="*/ 2 h 3"/>
                  <a:gd name="T30" fmla="*/ 4 w 6"/>
                  <a:gd name="T31" fmla="*/ 2 h 3"/>
                  <a:gd name="T32" fmla="*/ 5 w 6"/>
                  <a:gd name="T33" fmla="*/ 2 h 3"/>
                  <a:gd name="T34" fmla="*/ 5 w 6"/>
                  <a:gd name="T35" fmla="*/ 2 h 3"/>
                  <a:gd name="T36" fmla="*/ 5 w 6"/>
                  <a:gd name="T37" fmla="*/ 2 h 3"/>
                  <a:gd name="T38" fmla="*/ 6 w 6"/>
                  <a:gd name="T39" fmla="*/ 1 h 3"/>
                  <a:gd name="T40" fmla="*/ 6 w 6"/>
                  <a:gd name="T41" fmla="*/ 0 h 3"/>
                  <a:gd name="T42" fmla="*/ 6 w 6"/>
                  <a:gd name="T43" fmla="*/ 0 h 3"/>
                  <a:gd name="T44" fmla="*/ 5 w 6"/>
                  <a:gd name="T45" fmla="*/ 0 h 3"/>
                  <a:gd name="T46" fmla="*/ 4 w 6"/>
                  <a:gd name="T47" fmla="*/ 0 h 3"/>
                  <a:gd name="T48" fmla="*/ 4 w 6"/>
                  <a:gd name="T49" fmla="*/ 1 h 3"/>
                  <a:gd name="T50" fmla="*/ 4 w 6"/>
                  <a:gd name="T51" fmla="*/ 1 h 3"/>
                  <a:gd name="T52" fmla="*/ 4 w 6"/>
                  <a:gd name="T53" fmla="*/ 1 h 3"/>
                  <a:gd name="T54" fmla="*/ 3 w 6"/>
                  <a:gd name="T55" fmla="*/ 1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6" h="3">
                    <a:moveTo>
                      <a:pt x="3" y="1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1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1"/>
                      <a:pt x="6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74" name="Rectangle 239"/>
              <p:cNvSpPr>
                <a:spLocks noChangeArrowheads="1"/>
              </p:cNvSpPr>
              <p:nvPr/>
            </p:nvSpPr>
            <p:spPr bwMode="auto">
              <a:xfrm>
                <a:off x="5168979" y="3059907"/>
                <a:ext cx="1746" cy="1747"/>
              </a:xfrm>
              <a:prstGeom prst="rect">
                <a:avLst/>
              </a:pr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5" name="Freeform 240"/>
              <p:cNvSpPr>
                <a:spLocks/>
              </p:cNvSpPr>
              <p:nvPr/>
            </p:nvSpPr>
            <p:spPr bwMode="auto">
              <a:xfrm>
                <a:off x="5168979" y="3059907"/>
                <a:ext cx="0" cy="1747"/>
              </a:xfrm>
              <a:custGeom>
                <a:avLst/>
                <a:gdLst>
                  <a:gd name="T0" fmla="*/ 1 h 1"/>
                  <a:gd name="T1" fmla="*/ 0 h 1"/>
                  <a:gd name="T2" fmla="*/ 0 h 1"/>
                  <a:gd name="T3" fmla="*/ 1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</a:cxnLst>
                <a:rect l="0" t="0" r="r" b="b"/>
                <a:pathLst>
                  <a:path h="1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1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6" name="Freeform 241"/>
              <p:cNvSpPr>
                <a:spLocks/>
              </p:cNvSpPr>
              <p:nvPr/>
            </p:nvSpPr>
            <p:spPr bwMode="auto">
              <a:xfrm>
                <a:off x="5687615" y="3047683"/>
                <a:ext cx="1746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7" name="Freeform 242"/>
              <p:cNvSpPr>
                <a:spLocks/>
              </p:cNvSpPr>
              <p:nvPr/>
            </p:nvSpPr>
            <p:spPr bwMode="auto">
              <a:xfrm>
                <a:off x="5687615" y="30476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8" name="Freeform 243"/>
              <p:cNvSpPr>
                <a:spLocks/>
              </p:cNvSpPr>
              <p:nvPr/>
            </p:nvSpPr>
            <p:spPr bwMode="auto">
              <a:xfrm>
                <a:off x="5687615" y="30476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79" name="Freeform 244"/>
              <p:cNvSpPr>
                <a:spLocks/>
              </p:cNvSpPr>
              <p:nvPr/>
            </p:nvSpPr>
            <p:spPr bwMode="auto">
              <a:xfrm>
                <a:off x="7955994" y="1980725"/>
                <a:ext cx="349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0" name="Freeform 245"/>
              <p:cNvSpPr>
                <a:spLocks/>
              </p:cNvSpPr>
              <p:nvPr/>
            </p:nvSpPr>
            <p:spPr bwMode="auto">
              <a:xfrm>
                <a:off x="7955994" y="1980725"/>
                <a:ext cx="3492" cy="0"/>
              </a:xfrm>
              <a:custGeom>
                <a:avLst/>
                <a:gdLst>
                  <a:gd name="T0" fmla="*/ 2 w 2"/>
                  <a:gd name="T1" fmla="*/ 0 w 2"/>
                  <a:gd name="T2" fmla="*/ 2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2" y="0"/>
                    </a:moveTo>
                    <a:lnTo>
                      <a:pt x="0" y="0"/>
                    </a:lnTo>
                    <a:lnTo>
                      <a:pt x="2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1" name="Freeform 254"/>
              <p:cNvSpPr>
                <a:spLocks/>
              </p:cNvSpPr>
              <p:nvPr/>
            </p:nvSpPr>
            <p:spPr bwMode="auto">
              <a:xfrm>
                <a:off x="5029279" y="1909128"/>
                <a:ext cx="349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2" name="Freeform 255"/>
              <p:cNvSpPr>
                <a:spLocks/>
              </p:cNvSpPr>
              <p:nvPr/>
            </p:nvSpPr>
            <p:spPr bwMode="auto">
              <a:xfrm>
                <a:off x="4872116" y="1788637"/>
                <a:ext cx="3492" cy="0"/>
              </a:xfrm>
              <a:custGeom>
                <a:avLst/>
                <a:gdLst>
                  <a:gd name="T0" fmla="*/ 0 w 1"/>
                  <a:gd name="T1" fmla="*/ 0 w 1"/>
                  <a:gd name="T2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3" name="Freeform 267"/>
              <p:cNvSpPr>
                <a:spLocks/>
              </p:cNvSpPr>
              <p:nvPr/>
            </p:nvSpPr>
            <p:spPr bwMode="auto">
              <a:xfrm>
                <a:off x="7432119" y="2212975"/>
                <a:ext cx="0" cy="38418"/>
              </a:xfrm>
              <a:custGeom>
                <a:avLst/>
                <a:gdLst>
                  <a:gd name="T0" fmla="*/ 0 h 22"/>
                  <a:gd name="T1" fmla="*/ 22 h 22"/>
                  <a:gd name="T2" fmla="*/ 0 h 2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2">
                    <a:moveTo>
                      <a:pt x="0" y="0"/>
                    </a:moveTo>
                    <a:lnTo>
                      <a:pt x="0" y="2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4" name="Freeform 268"/>
              <p:cNvSpPr>
                <a:spLocks/>
              </p:cNvSpPr>
              <p:nvPr/>
            </p:nvSpPr>
            <p:spPr bwMode="auto">
              <a:xfrm>
                <a:off x="7432119" y="2212975"/>
                <a:ext cx="0" cy="38418"/>
              </a:xfrm>
              <a:custGeom>
                <a:avLst/>
                <a:gdLst>
                  <a:gd name="T0" fmla="*/ 0 h 22"/>
                  <a:gd name="T1" fmla="*/ 22 h 22"/>
                  <a:gd name="T2" fmla="*/ 0 h 2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22">
                    <a:moveTo>
                      <a:pt x="0" y="0"/>
                    </a:moveTo>
                    <a:lnTo>
                      <a:pt x="0" y="22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085" name="Freeform 384"/>
              <p:cNvSpPr>
                <a:spLocks/>
              </p:cNvSpPr>
              <p:nvPr/>
            </p:nvSpPr>
            <p:spPr bwMode="auto">
              <a:xfrm>
                <a:off x="8663224" y="4394042"/>
                <a:ext cx="43656" cy="26194"/>
              </a:xfrm>
              <a:custGeom>
                <a:avLst/>
                <a:gdLst>
                  <a:gd name="T0" fmla="*/ 11 w 14"/>
                  <a:gd name="T1" fmla="*/ 0 h 8"/>
                  <a:gd name="T2" fmla="*/ 9 w 14"/>
                  <a:gd name="T3" fmla="*/ 0 h 8"/>
                  <a:gd name="T4" fmla="*/ 7 w 14"/>
                  <a:gd name="T5" fmla="*/ 0 h 8"/>
                  <a:gd name="T6" fmla="*/ 7 w 14"/>
                  <a:gd name="T7" fmla="*/ 1 h 8"/>
                  <a:gd name="T8" fmla="*/ 6 w 14"/>
                  <a:gd name="T9" fmla="*/ 1 h 8"/>
                  <a:gd name="T10" fmla="*/ 6 w 14"/>
                  <a:gd name="T11" fmla="*/ 2 h 8"/>
                  <a:gd name="T12" fmla="*/ 6 w 14"/>
                  <a:gd name="T13" fmla="*/ 2 h 8"/>
                  <a:gd name="T14" fmla="*/ 5 w 14"/>
                  <a:gd name="T15" fmla="*/ 2 h 8"/>
                  <a:gd name="T16" fmla="*/ 5 w 14"/>
                  <a:gd name="T17" fmla="*/ 2 h 8"/>
                  <a:gd name="T18" fmla="*/ 4 w 14"/>
                  <a:gd name="T19" fmla="*/ 2 h 8"/>
                  <a:gd name="T20" fmla="*/ 4 w 14"/>
                  <a:gd name="T21" fmla="*/ 3 h 8"/>
                  <a:gd name="T22" fmla="*/ 2 w 14"/>
                  <a:gd name="T23" fmla="*/ 4 h 8"/>
                  <a:gd name="T24" fmla="*/ 2 w 14"/>
                  <a:gd name="T25" fmla="*/ 5 h 8"/>
                  <a:gd name="T26" fmla="*/ 2 w 14"/>
                  <a:gd name="T27" fmla="*/ 6 h 8"/>
                  <a:gd name="T28" fmla="*/ 3 w 14"/>
                  <a:gd name="T29" fmla="*/ 7 h 8"/>
                  <a:gd name="T30" fmla="*/ 5 w 14"/>
                  <a:gd name="T31" fmla="*/ 8 h 8"/>
                  <a:gd name="T32" fmla="*/ 6 w 14"/>
                  <a:gd name="T33" fmla="*/ 7 h 8"/>
                  <a:gd name="T34" fmla="*/ 7 w 14"/>
                  <a:gd name="T35" fmla="*/ 7 h 8"/>
                  <a:gd name="T36" fmla="*/ 7 w 14"/>
                  <a:gd name="T37" fmla="*/ 7 h 8"/>
                  <a:gd name="T38" fmla="*/ 7 w 14"/>
                  <a:gd name="T39" fmla="*/ 8 h 8"/>
                  <a:gd name="T40" fmla="*/ 8 w 14"/>
                  <a:gd name="T41" fmla="*/ 8 h 8"/>
                  <a:gd name="T42" fmla="*/ 10 w 14"/>
                  <a:gd name="T43" fmla="*/ 7 h 8"/>
                  <a:gd name="T44" fmla="*/ 11 w 14"/>
                  <a:gd name="T45" fmla="*/ 7 h 8"/>
                  <a:gd name="T46" fmla="*/ 12 w 14"/>
                  <a:gd name="T47" fmla="*/ 7 h 8"/>
                  <a:gd name="T48" fmla="*/ 12 w 14"/>
                  <a:gd name="T49" fmla="*/ 7 h 8"/>
                  <a:gd name="T50" fmla="*/ 12 w 14"/>
                  <a:gd name="T51" fmla="*/ 6 h 8"/>
                  <a:gd name="T52" fmla="*/ 13 w 14"/>
                  <a:gd name="T53" fmla="*/ 6 h 8"/>
                  <a:gd name="T54" fmla="*/ 13 w 14"/>
                  <a:gd name="T55" fmla="*/ 6 h 8"/>
                  <a:gd name="T56" fmla="*/ 13 w 14"/>
                  <a:gd name="T57" fmla="*/ 6 h 8"/>
                  <a:gd name="T58" fmla="*/ 13 w 14"/>
                  <a:gd name="T59" fmla="*/ 5 h 8"/>
                  <a:gd name="T60" fmla="*/ 13 w 14"/>
                  <a:gd name="T61" fmla="*/ 2 h 8"/>
                  <a:gd name="T62" fmla="*/ 13 w 14"/>
                  <a:gd name="T63" fmla="*/ 1 h 8"/>
                  <a:gd name="T64" fmla="*/ 11 w 14"/>
                  <a:gd name="T65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4" h="8">
                    <a:moveTo>
                      <a:pt x="11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8" y="0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7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7"/>
                      <a:pt x="0" y="7"/>
                      <a:pt x="3" y="7"/>
                    </a:cubicBezTo>
                    <a:cubicBezTo>
                      <a:pt x="4" y="8"/>
                      <a:pt x="4" y="8"/>
                      <a:pt x="5" y="8"/>
                    </a:cubicBezTo>
                    <a:cubicBezTo>
                      <a:pt x="5" y="8"/>
                      <a:pt x="6" y="8"/>
                      <a:pt x="6" y="7"/>
                    </a:cubicBezTo>
                    <a:cubicBezTo>
                      <a:pt x="6" y="7"/>
                      <a:pt x="7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8"/>
                      <a:pt x="7" y="8"/>
                      <a:pt x="7" y="8"/>
                    </a:cubicBezTo>
                    <a:cubicBezTo>
                      <a:pt x="7" y="8"/>
                      <a:pt x="8" y="8"/>
                      <a:pt x="8" y="8"/>
                    </a:cubicBezTo>
                    <a:cubicBezTo>
                      <a:pt x="10" y="7"/>
                      <a:pt x="9" y="8"/>
                      <a:pt x="10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6"/>
                      <a:pt x="13" y="6"/>
                      <a:pt x="13" y="5"/>
                    </a:cubicBezTo>
                    <a:cubicBezTo>
                      <a:pt x="13" y="3"/>
                      <a:pt x="14" y="2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86" name="Freeform 385"/>
              <p:cNvSpPr>
                <a:spLocks/>
              </p:cNvSpPr>
              <p:nvPr/>
            </p:nvSpPr>
            <p:spPr bwMode="auto">
              <a:xfrm>
                <a:off x="8708627" y="4366102"/>
                <a:ext cx="12223" cy="15717"/>
              </a:xfrm>
              <a:custGeom>
                <a:avLst/>
                <a:gdLst>
                  <a:gd name="T0" fmla="*/ 4 w 4"/>
                  <a:gd name="T1" fmla="*/ 0 h 5"/>
                  <a:gd name="T2" fmla="*/ 3 w 4"/>
                  <a:gd name="T3" fmla="*/ 1 h 5"/>
                  <a:gd name="T4" fmla="*/ 1 w 4"/>
                  <a:gd name="T5" fmla="*/ 1 h 5"/>
                  <a:gd name="T6" fmla="*/ 1 w 4"/>
                  <a:gd name="T7" fmla="*/ 2 h 5"/>
                  <a:gd name="T8" fmla="*/ 0 w 4"/>
                  <a:gd name="T9" fmla="*/ 3 h 5"/>
                  <a:gd name="T10" fmla="*/ 0 w 4"/>
                  <a:gd name="T11" fmla="*/ 4 h 5"/>
                  <a:gd name="T12" fmla="*/ 1 w 4"/>
                  <a:gd name="T13" fmla="*/ 4 h 5"/>
                  <a:gd name="T14" fmla="*/ 2 w 4"/>
                  <a:gd name="T15" fmla="*/ 4 h 5"/>
                  <a:gd name="T16" fmla="*/ 2 w 4"/>
                  <a:gd name="T17" fmla="*/ 4 h 5"/>
                  <a:gd name="T18" fmla="*/ 3 w 4"/>
                  <a:gd name="T19" fmla="*/ 5 h 5"/>
                  <a:gd name="T20" fmla="*/ 4 w 4"/>
                  <a:gd name="T21" fmla="*/ 4 h 5"/>
                  <a:gd name="T22" fmla="*/ 4 w 4"/>
                  <a:gd name="T23" fmla="*/ 4 h 5"/>
                  <a:gd name="T24" fmla="*/ 4 w 4"/>
                  <a:gd name="T25" fmla="*/ 4 h 5"/>
                  <a:gd name="T26" fmla="*/ 4 w 4"/>
                  <a:gd name="T2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" h="5">
                    <a:moveTo>
                      <a:pt x="4" y="0"/>
                    </a:moveTo>
                    <a:cubicBezTo>
                      <a:pt x="4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1" y="1"/>
                    </a:cubicBezTo>
                    <a:cubicBezTo>
                      <a:pt x="1" y="1"/>
                      <a:pt x="2" y="2"/>
                      <a:pt x="1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4"/>
                      <a:pt x="3" y="5"/>
                      <a:pt x="3" y="5"/>
                    </a:cubicBezTo>
                    <a:cubicBezTo>
                      <a:pt x="3" y="5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87" name="Freeform 386"/>
              <p:cNvSpPr>
                <a:spLocks/>
              </p:cNvSpPr>
              <p:nvPr/>
            </p:nvSpPr>
            <p:spPr bwMode="auto">
              <a:xfrm>
                <a:off x="8719104" y="4401027"/>
                <a:ext cx="1746" cy="19209"/>
              </a:xfrm>
              <a:custGeom>
                <a:avLst/>
                <a:gdLst>
                  <a:gd name="T0" fmla="*/ 1 w 1"/>
                  <a:gd name="T1" fmla="*/ 0 h 6"/>
                  <a:gd name="T2" fmla="*/ 0 w 1"/>
                  <a:gd name="T3" fmla="*/ 2 h 6"/>
                  <a:gd name="T4" fmla="*/ 0 w 1"/>
                  <a:gd name="T5" fmla="*/ 4 h 6"/>
                  <a:gd name="T6" fmla="*/ 0 w 1"/>
                  <a:gd name="T7" fmla="*/ 5 h 6"/>
                  <a:gd name="T8" fmla="*/ 0 w 1"/>
                  <a:gd name="T9" fmla="*/ 6 h 6"/>
                  <a:gd name="T10" fmla="*/ 1 w 1"/>
                  <a:gd name="T11" fmla="*/ 5 h 6"/>
                  <a:gd name="T12" fmla="*/ 1 w 1"/>
                  <a:gd name="T13" fmla="*/ 5 h 6"/>
                  <a:gd name="T14" fmla="*/ 1 w 1"/>
                  <a:gd name="T1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6">
                    <a:moveTo>
                      <a:pt x="1" y="0"/>
                    </a:moveTo>
                    <a:cubicBezTo>
                      <a:pt x="1" y="1"/>
                      <a:pt x="0" y="2"/>
                      <a:pt x="0" y="2"/>
                    </a:cubicBezTo>
                    <a:cubicBezTo>
                      <a:pt x="0" y="2"/>
                      <a:pt x="1" y="3"/>
                      <a:pt x="0" y="4"/>
                    </a:cubicBezTo>
                    <a:cubicBezTo>
                      <a:pt x="0" y="4"/>
                      <a:pt x="0" y="5"/>
                      <a:pt x="0" y="5"/>
                    </a:cubicBezTo>
                    <a:cubicBezTo>
                      <a:pt x="1" y="5"/>
                      <a:pt x="0" y="6"/>
                      <a:pt x="0" y="6"/>
                    </a:cubicBezTo>
                    <a:cubicBezTo>
                      <a:pt x="0" y="6"/>
                      <a:pt x="0" y="6"/>
                      <a:pt x="1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88" name="Oval 387"/>
              <p:cNvSpPr>
                <a:spLocks noChangeArrowheads="1"/>
              </p:cNvSpPr>
              <p:nvPr/>
            </p:nvSpPr>
            <p:spPr bwMode="auto">
              <a:xfrm>
                <a:off x="8675449" y="4449922"/>
                <a:ext cx="1746" cy="1747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89" name="Freeform 388"/>
              <p:cNvSpPr>
                <a:spLocks/>
              </p:cNvSpPr>
              <p:nvPr/>
            </p:nvSpPr>
            <p:spPr bwMode="auto">
              <a:xfrm>
                <a:off x="8675449" y="4434205"/>
                <a:ext cx="24447" cy="15717"/>
              </a:xfrm>
              <a:custGeom>
                <a:avLst/>
                <a:gdLst>
                  <a:gd name="T0" fmla="*/ 8 w 8"/>
                  <a:gd name="T1" fmla="*/ 0 h 5"/>
                  <a:gd name="T2" fmla="*/ 8 w 8"/>
                  <a:gd name="T3" fmla="*/ 0 h 5"/>
                  <a:gd name="T4" fmla="*/ 7 w 8"/>
                  <a:gd name="T5" fmla="*/ 1 h 5"/>
                  <a:gd name="T6" fmla="*/ 7 w 8"/>
                  <a:gd name="T7" fmla="*/ 2 h 5"/>
                  <a:gd name="T8" fmla="*/ 6 w 8"/>
                  <a:gd name="T9" fmla="*/ 2 h 5"/>
                  <a:gd name="T10" fmla="*/ 5 w 8"/>
                  <a:gd name="T11" fmla="*/ 3 h 5"/>
                  <a:gd name="T12" fmla="*/ 3 w 8"/>
                  <a:gd name="T13" fmla="*/ 4 h 5"/>
                  <a:gd name="T14" fmla="*/ 4 w 8"/>
                  <a:gd name="T15" fmla="*/ 3 h 5"/>
                  <a:gd name="T16" fmla="*/ 5 w 8"/>
                  <a:gd name="T17" fmla="*/ 2 h 5"/>
                  <a:gd name="T18" fmla="*/ 5 w 8"/>
                  <a:gd name="T19" fmla="*/ 3 h 5"/>
                  <a:gd name="T20" fmla="*/ 5 w 8"/>
                  <a:gd name="T21" fmla="*/ 3 h 5"/>
                  <a:gd name="T22" fmla="*/ 5 w 8"/>
                  <a:gd name="T23" fmla="*/ 2 h 5"/>
                  <a:gd name="T24" fmla="*/ 5 w 8"/>
                  <a:gd name="T25" fmla="*/ 1 h 5"/>
                  <a:gd name="T26" fmla="*/ 4 w 8"/>
                  <a:gd name="T27" fmla="*/ 1 h 5"/>
                  <a:gd name="T28" fmla="*/ 4 w 8"/>
                  <a:gd name="T29" fmla="*/ 2 h 5"/>
                  <a:gd name="T30" fmla="*/ 3 w 8"/>
                  <a:gd name="T31" fmla="*/ 2 h 5"/>
                  <a:gd name="T32" fmla="*/ 2 w 8"/>
                  <a:gd name="T33" fmla="*/ 3 h 5"/>
                  <a:gd name="T34" fmla="*/ 2 w 8"/>
                  <a:gd name="T35" fmla="*/ 3 h 5"/>
                  <a:gd name="T36" fmla="*/ 2 w 8"/>
                  <a:gd name="T37" fmla="*/ 3 h 5"/>
                  <a:gd name="T38" fmla="*/ 2 w 8"/>
                  <a:gd name="T39" fmla="*/ 3 h 5"/>
                  <a:gd name="T40" fmla="*/ 2 w 8"/>
                  <a:gd name="T41" fmla="*/ 3 h 5"/>
                  <a:gd name="T42" fmla="*/ 0 w 8"/>
                  <a:gd name="T43" fmla="*/ 4 h 5"/>
                  <a:gd name="T44" fmla="*/ 0 w 8"/>
                  <a:gd name="T45" fmla="*/ 4 h 5"/>
                  <a:gd name="T46" fmla="*/ 0 w 8"/>
                  <a:gd name="T47" fmla="*/ 5 h 5"/>
                  <a:gd name="T48" fmla="*/ 0 w 8"/>
                  <a:gd name="T49" fmla="*/ 5 h 5"/>
                  <a:gd name="T50" fmla="*/ 0 w 8"/>
                  <a:gd name="T51" fmla="*/ 5 h 5"/>
                  <a:gd name="T52" fmla="*/ 0 w 8"/>
                  <a:gd name="T53" fmla="*/ 5 h 5"/>
                  <a:gd name="T54" fmla="*/ 1 w 8"/>
                  <a:gd name="T55" fmla="*/ 5 h 5"/>
                  <a:gd name="T56" fmla="*/ 3 w 8"/>
                  <a:gd name="T57" fmla="*/ 5 h 5"/>
                  <a:gd name="T58" fmla="*/ 4 w 8"/>
                  <a:gd name="T59" fmla="*/ 5 h 5"/>
                  <a:gd name="T60" fmla="*/ 4 w 8"/>
                  <a:gd name="T61" fmla="*/ 5 h 5"/>
                  <a:gd name="T62" fmla="*/ 5 w 8"/>
                  <a:gd name="T63" fmla="*/ 4 h 5"/>
                  <a:gd name="T64" fmla="*/ 5 w 8"/>
                  <a:gd name="T65" fmla="*/ 4 h 5"/>
                  <a:gd name="T66" fmla="*/ 6 w 8"/>
                  <a:gd name="T67" fmla="*/ 4 h 5"/>
                  <a:gd name="T68" fmla="*/ 8 w 8"/>
                  <a:gd name="T69" fmla="*/ 3 h 5"/>
                  <a:gd name="T70" fmla="*/ 8 w 8"/>
                  <a:gd name="T71" fmla="*/ 2 h 5"/>
                  <a:gd name="T72" fmla="*/ 8 w 8"/>
                  <a:gd name="T73" fmla="*/ 1 h 5"/>
                  <a:gd name="T74" fmla="*/ 8 w 8"/>
                  <a:gd name="T75" fmla="*/ 0 h 5"/>
                  <a:gd name="T76" fmla="*/ 8 w 8"/>
                  <a:gd name="T77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8" h="5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7" y="0"/>
                      <a:pt x="7" y="1"/>
                      <a:pt x="7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3" y="3"/>
                      <a:pt x="4" y="3"/>
                    </a:cubicBezTo>
                    <a:cubicBezTo>
                      <a:pt x="4" y="3"/>
                      <a:pt x="5" y="2"/>
                      <a:pt x="5" y="2"/>
                    </a:cubicBez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5" y="2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4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5" y="5"/>
                      <a:pt x="5" y="5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3"/>
                      <a:pt x="7" y="4"/>
                      <a:pt x="8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90" name="Freeform 391"/>
              <p:cNvSpPr>
                <a:spLocks/>
              </p:cNvSpPr>
              <p:nvPr/>
            </p:nvSpPr>
            <p:spPr bwMode="auto">
              <a:xfrm>
                <a:off x="7608489" y="4877753"/>
                <a:ext cx="47148" cy="15717"/>
              </a:xfrm>
              <a:custGeom>
                <a:avLst/>
                <a:gdLst>
                  <a:gd name="T0" fmla="*/ 6 w 15"/>
                  <a:gd name="T1" fmla="*/ 0 h 5"/>
                  <a:gd name="T2" fmla="*/ 5 w 15"/>
                  <a:gd name="T3" fmla="*/ 0 h 5"/>
                  <a:gd name="T4" fmla="*/ 2 w 15"/>
                  <a:gd name="T5" fmla="*/ 2 h 5"/>
                  <a:gd name="T6" fmla="*/ 2 w 15"/>
                  <a:gd name="T7" fmla="*/ 4 h 5"/>
                  <a:gd name="T8" fmla="*/ 4 w 15"/>
                  <a:gd name="T9" fmla="*/ 5 h 5"/>
                  <a:gd name="T10" fmla="*/ 6 w 15"/>
                  <a:gd name="T11" fmla="*/ 5 h 5"/>
                  <a:gd name="T12" fmla="*/ 11 w 15"/>
                  <a:gd name="T13" fmla="*/ 3 h 5"/>
                  <a:gd name="T14" fmla="*/ 12 w 15"/>
                  <a:gd name="T15" fmla="*/ 1 h 5"/>
                  <a:gd name="T16" fmla="*/ 9 w 15"/>
                  <a:gd name="T17" fmla="*/ 0 h 5"/>
                  <a:gd name="T18" fmla="*/ 6 w 15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" h="5">
                    <a:moveTo>
                      <a:pt x="6" y="0"/>
                    </a:moveTo>
                    <a:cubicBezTo>
                      <a:pt x="6" y="0"/>
                      <a:pt x="5" y="0"/>
                      <a:pt x="5" y="0"/>
                    </a:cubicBezTo>
                    <a:cubicBezTo>
                      <a:pt x="4" y="1"/>
                      <a:pt x="3" y="0"/>
                      <a:pt x="2" y="2"/>
                    </a:cubicBezTo>
                    <a:cubicBezTo>
                      <a:pt x="1" y="3"/>
                      <a:pt x="0" y="4"/>
                      <a:pt x="2" y="4"/>
                    </a:cubicBezTo>
                    <a:cubicBezTo>
                      <a:pt x="4" y="4"/>
                      <a:pt x="3" y="5"/>
                      <a:pt x="4" y="5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10" y="4"/>
                      <a:pt x="8" y="3"/>
                      <a:pt x="11" y="3"/>
                    </a:cubicBezTo>
                    <a:cubicBezTo>
                      <a:pt x="13" y="3"/>
                      <a:pt x="15" y="2"/>
                      <a:pt x="12" y="1"/>
                    </a:cubicBezTo>
                    <a:cubicBezTo>
                      <a:pt x="10" y="1"/>
                      <a:pt x="9" y="0"/>
                      <a:pt x="9" y="0"/>
                    </a:cubicBezTo>
                    <a:cubicBezTo>
                      <a:pt x="9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91" name="Freeform 393"/>
              <p:cNvSpPr>
                <a:spLocks/>
              </p:cNvSpPr>
              <p:nvPr/>
            </p:nvSpPr>
            <p:spPr bwMode="auto">
              <a:xfrm>
                <a:off x="8411764" y="5024438"/>
                <a:ext cx="36671" cy="52388"/>
              </a:xfrm>
              <a:custGeom>
                <a:avLst/>
                <a:gdLst>
                  <a:gd name="T0" fmla="*/ 2 w 12"/>
                  <a:gd name="T1" fmla="*/ 0 h 17"/>
                  <a:gd name="T2" fmla="*/ 0 w 12"/>
                  <a:gd name="T3" fmla="*/ 0 h 17"/>
                  <a:gd name="T4" fmla="*/ 0 w 12"/>
                  <a:gd name="T5" fmla="*/ 17 h 17"/>
                  <a:gd name="T6" fmla="*/ 4 w 12"/>
                  <a:gd name="T7" fmla="*/ 14 h 17"/>
                  <a:gd name="T8" fmla="*/ 8 w 12"/>
                  <a:gd name="T9" fmla="*/ 12 h 17"/>
                  <a:gd name="T10" fmla="*/ 9 w 12"/>
                  <a:gd name="T11" fmla="*/ 9 h 17"/>
                  <a:gd name="T12" fmla="*/ 11 w 12"/>
                  <a:gd name="T13" fmla="*/ 7 h 17"/>
                  <a:gd name="T14" fmla="*/ 11 w 12"/>
                  <a:gd name="T15" fmla="*/ 5 h 17"/>
                  <a:gd name="T16" fmla="*/ 10 w 12"/>
                  <a:gd name="T17" fmla="*/ 4 h 17"/>
                  <a:gd name="T18" fmla="*/ 9 w 12"/>
                  <a:gd name="T19" fmla="*/ 4 h 17"/>
                  <a:gd name="T20" fmla="*/ 8 w 12"/>
                  <a:gd name="T21" fmla="*/ 5 h 17"/>
                  <a:gd name="T22" fmla="*/ 4 w 12"/>
                  <a:gd name="T23" fmla="*/ 7 h 17"/>
                  <a:gd name="T24" fmla="*/ 2 w 12"/>
                  <a:gd name="T25" fmla="*/ 8 h 17"/>
                  <a:gd name="T26" fmla="*/ 2 w 12"/>
                  <a:gd name="T27" fmla="*/ 7 h 17"/>
                  <a:gd name="T28" fmla="*/ 2 w 12"/>
                  <a:gd name="T29" fmla="*/ 4 h 17"/>
                  <a:gd name="T30" fmla="*/ 3 w 12"/>
                  <a:gd name="T31" fmla="*/ 2 h 17"/>
                  <a:gd name="T32" fmla="*/ 3 w 12"/>
                  <a:gd name="T33" fmla="*/ 1 h 17"/>
                  <a:gd name="T34" fmla="*/ 3 w 12"/>
                  <a:gd name="T35" fmla="*/ 0 h 17"/>
                  <a:gd name="T36" fmla="*/ 2 w 12"/>
                  <a:gd name="T37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12" h="17">
                    <a:moveTo>
                      <a:pt x="2" y="0"/>
                    </a:moveTo>
                    <a:cubicBezTo>
                      <a:pt x="2" y="0"/>
                      <a:pt x="1" y="0"/>
                      <a:pt x="0" y="0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3" y="15"/>
                      <a:pt x="2" y="15"/>
                      <a:pt x="4" y="14"/>
                    </a:cubicBezTo>
                    <a:cubicBezTo>
                      <a:pt x="6" y="13"/>
                      <a:pt x="7" y="14"/>
                      <a:pt x="8" y="12"/>
                    </a:cubicBezTo>
                    <a:cubicBezTo>
                      <a:pt x="8" y="10"/>
                      <a:pt x="7" y="10"/>
                      <a:pt x="9" y="9"/>
                    </a:cubicBezTo>
                    <a:cubicBezTo>
                      <a:pt x="10" y="8"/>
                      <a:pt x="11" y="7"/>
                      <a:pt x="11" y="7"/>
                    </a:cubicBezTo>
                    <a:cubicBezTo>
                      <a:pt x="12" y="7"/>
                      <a:pt x="11" y="6"/>
                      <a:pt x="11" y="5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10" y="4"/>
                      <a:pt x="10" y="4"/>
                      <a:pt x="9" y="4"/>
                    </a:cubicBezTo>
                    <a:cubicBezTo>
                      <a:pt x="9" y="4"/>
                      <a:pt x="9" y="4"/>
                      <a:pt x="8" y="5"/>
                    </a:cubicBezTo>
                    <a:cubicBezTo>
                      <a:pt x="5" y="6"/>
                      <a:pt x="7" y="6"/>
                      <a:pt x="4" y="7"/>
                    </a:cubicBezTo>
                    <a:cubicBezTo>
                      <a:pt x="3" y="7"/>
                      <a:pt x="3" y="8"/>
                      <a:pt x="2" y="8"/>
                    </a:cubicBezTo>
                    <a:cubicBezTo>
                      <a:pt x="2" y="8"/>
                      <a:pt x="2" y="8"/>
                      <a:pt x="2" y="7"/>
                    </a:cubicBezTo>
                    <a:cubicBezTo>
                      <a:pt x="2" y="5"/>
                      <a:pt x="1" y="4"/>
                      <a:pt x="2" y="4"/>
                    </a:cubicBezTo>
                    <a:cubicBezTo>
                      <a:pt x="3" y="3"/>
                      <a:pt x="3" y="3"/>
                      <a:pt x="3" y="2"/>
                    </a:cubicBezTo>
                    <a:cubicBezTo>
                      <a:pt x="3" y="2"/>
                      <a:pt x="4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92" name="Freeform 394"/>
              <p:cNvSpPr>
                <a:spLocks/>
              </p:cNvSpPr>
              <p:nvPr/>
            </p:nvSpPr>
            <p:spPr bwMode="auto">
              <a:xfrm>
                <a:off x="8451929" y="4837590"/>
                <a:ext cx="171132" cy="216535"/>
              </a:xfrm>
              <a:custGeom>
                <a:avLst/>
                <a:gdLst>
                  <a:gd name="T0" fmla="*/ 26 w 55"/>
                  <a:gd name="T1" fmla="*/ 1 h 70"/>
                  <a:gd name="T2" fmla="*/ 26 w 55"/>
                  <a:gd name="T3" fmla="*/ 8 h 70"/>
                  <a:gd name="T4" fmla="*/ 25 w 55"/>
                  <a:gd name="T5" fmla="*/ 15 h 70"/>
                  <a:gd name="T6" fmla="*/ 28 w 55"/>
                  <a:gd name="T7" fmla="*/ 19 h 70"/>
                  <a:gd name="T8" fmla="*/ 29 w 55"/>
                  <a:gd name="T9" fmla="*/ 19 h 70"/>
                  <a:gd name="T10" fmla="*/ 27 w 55"/>
                  <a:gd name="T11" fmla="*/ 23 h 70"/>
                  <a:gd name="T12" fmla="*/ 26 w 55"/>
                  <a:gd name="T13" fmla="*/ 29 h 70"/>
                  <a:gd name="T14" fmla="*/ 17 w 55"/>
                  <a:gd name="T15" fmla="*/ 42 h 70"/>
                  <a:gd name="T16" fmla="*/ 8 w 55"/>
                  <a:gd name="T17" fmla="*/ 47 h 70"/>
                  <a:gd name="T18" fmla="*/ 7 w 55"/>
                  <a:gd name="T19" fmla="*/ 51 h 70"/>
                  <a:gd name="T20" fmla="*/ 6 w 55"/>
                  <a:gd name="T21" fmla="*/ 51 h 70"/>
                  <a:gd name="T22" fmla="*/ 12 w 55"/>
                  <a:gd name="T23" fmla="*/ 55 h 70"/>
                  <a:gd name="T24" fmla="*/ 5 w 55"/>
                  <a:gd name="T25" fmla="*/ 64 h 70"/>
                  <a:gd name="T26" fmla="*/ 1 w 55"/>
                  <a:gd name="T27" fmla="*/ 70 h 70"/>
                  <a:gd name="T28" fmla="*/ 5 w 55"/>
                  <a:gd name="T29" fmla="*/ 70 h 70"/>
                  <a:gd name="T30" fmla="*/ 6 w 55"/>
                  <a:gd name="T31" fmla="*/ 70 h 70"/>
                  <a:gd name="T32" fmla="*/ 9 w 55"/>
                  <a:gd name="T33" fmla="*/ 69 h 70"/>
                  <a:gd name="T34" fmla="*/ 24 w 55"/>
                  <a:gd name="T35" fmla="*/ 58 h 70"/>
                  <a:gd name="T36" fmla="*/ 33 w 55"/>
                  <a:gd name="T37" fmla="*/ 47 h 70"/>
                  <a:gd name="T38" fmla="*/ 37 w 55"/>
                  <a:gd name="T39" fmla="*/ 46 h 70"/>
                  <a:gd name="T40" fmla="*/ 39 w 55"/>
                  <a:gd name="T41" fmla="*/ 49 h 70"/>
                  <a:gd name="T42" fmla="*/ 43 w 55"/>
                  <a:gd name="T43" fmla="*/ 44 h 70"/>
                  <a:gd name="T44" fmla="*/ 49 w 55"/>
                  <a:gd name="T45" fmla="*/ 38 h 70"/>
                  <a:gd name="T46" fmla="*/ 53 w 55"/>
                  <a:gd name="T47" fmla="*/ 32 h 70"/>
                  <a:gd name="T48" fmla="*/ 51 w 55"/>
                  <a:gd name="T49" fmla="*/ 32 h 70"/>
                  <a:gd name="T50" fmla="*/ 44 w 55"/>
                  <a:gd name="T51" fmla="*/ 35 h 70"/>
                  <a:gd name="T52" fmla="*/ 40 w 55"/>
                  <a:gd name="T53" fmla="*/ 36 h 70"/>
                  <a:gd name="T54" fmla="*/ 34 w 55"/>
                  <a:gd name="T55" fmla="*/ 32 h 70"/>
                  <a:gd name="T56" fmla="*/ 37 w 55"/>
                  <a:gd name="T57" fmla="*/ 23 h 70"/>
                  <a:gd name="T58" fmla="*/ 36 w 55"/>
                  <a:gd name="T59" fmla="*/ 22 h 70"/>
                  <a:gd name="T60" fmla="*/ 33 w 55"/>
                  <a:gd name="T61" fmla="*/ 28 h 70"/>
                  <a:gd name="T62" fmla="*/ 31 w 55"/>
                  <a:gd name="T63" fmla="*/ 26 h 70"/>
                  <a:gd name="T64" fmla="*/ 30 w 55"/>
                  <a:gd name="T65" fmla="*/ 23 h 70"/>
                  <a:gd name="T66" fmla="*/ 33 w 55"/>
                  <a:gd name="T67" fmla="*/ 14 h 70"/>
                  <a:gd name="T68" fmla="*/ 31 w 55"/>
                  <a:gd name="T69" fmla="*/ 6 h 70"/>
                  <a:gd name="T70" fmla="*/ 27 w 55"/>
                  <a:gd name="T71" fmla="*/ 1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55" h="70">
                    <a:moveTo>
                      <a:pt x="26" y="0"/>
                    </a:moveTo>
                    <a:cubicBezTo>
                      <a:pt x="26" y="0"/>
                      <a:pt x="26" y="1"/>
                      <a:pt x="26" y="1"/>
                    </a:cubicBezTo>
                    <a:cubicBezTo>
                      <a:pt x="25" y="3"/>
                      <a:pt x="25" y="4"/>
                      <a:pt x="25" y="5"/>
                    </a:cubicBezTo>
                    <a:cubicBezTo>
                      <a:pt x="26" y="6"/>
                      <a:pt x="27" y="6"/>
                      <a:pt x="26" y="8"/>
                    </a:cubicBezTo>
                    <a:cubicBezTo>
                      <a:pt x="25" y="9"/>
                      <a:pt x="25" y="8"/>
                      <a:pt x="25" y="12"/>
                    </a:cubicBezTo>
                    <a:cubicBezTo>
                      <a:pt x="25" y="12"/>
                      <a:pt x="24" y="13"/>
                      <a:pt x="25" y="15"/>
                    </a:cubicBezTo>
                    <a:cubicBezTo>
                      <a:pt x="26" y="17"/>
                      <a:pt x="24" y="17"/>
                      <a:pt x="26" y="18"/>
                    </a:cubicBezTo>
                    <a:cubicBezTo>
                      <a:pt x="27" y="19"/>
                      <a:pt x="28" y="19"/>
                      <a:pt x="28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30" y="19"/>
                      <a:pt x="30" y="20"/>
                      <a:pt x="29" y="20"/>
                    </a:cubicBezTo>
                    <a:cubicBezTo>
                      <a:pt x="28" y="22"/>
                      <a:pt x="28" y="21"/>
                      <a:pt x="27" y="23"/>
                    </a:cubicBezTo>
                    <a:cubicBezTo>
                      <a:pt x="27" y="26"/>
                      <a:pt x="29" y="26"/>
                      <a:pt x="28" y="27"/>
                    </a:cubicBezTo>
                    <a:cubicBezTo>
                      <a:pt x="27" y="29"/>
                      <a:pt x="27" y="29"/>
                      <a:pt x="26" y="29"/>
                    </a:cubicBezTo>
                    <a:cubicBezTo>
                      <a:pt x="26" y="29"/>
                      <a:pt x="26" y="30"/>
                      <a:pt x="26" y="30"/>
                    </a:cubicBezTo>
                    <a:cubicBezTo>
                      <a:pt x="26" y="30"/>
                      <a:pt x="20" y="39"/>
                      <a:pt x="17" y="42"/>
                    </a:cubicBezTo>
                    <a:cubicBezTo>
                      <a:pt x="14" y="44"/>
                      <a:pt x="16" y="45"/>
                      <a:pt x="13" y="45"/>
                    </a:cubicBezTo>
                    <a:cubicBezTo>
                      <a:pt x="9" y="45"/>
                      <a:pt x="10" y="45"/>
                      <a:pt x="8" y="47"/>
                    </a:cubicBezTo>
                    <a:cubicBezTo>
                      <a:pt x="6" y="48"/>
                      <a:pt x="4" y="49"/>
                      <a:pt x="6" y="50"/>
                    </a:cubicBezTo>
                    <a:cubicBezTo>
                      <a:pt x="6" y="51"/>
                      <a:pt x="7" y="51"/>
                      <a:pt x="7" y="51"/>
                    </a:cubicBezTo>
                    <a:cubicBezTo>
                      <a:pt x="7" y="51"/>
                      <a:pt x="7" y="51"/>
                      <a:pt x="6" y="51"/>
                    </a:cubicBezTo>
                    <a:cubicBezTo>
                      <a:pt x="6" y="51"/>
                      <a:pt x="6" y="51"/>
                      <a:pt x="6" y="51"/>
                    </a:cubicBezTo>
                    <a:cubicBezTo>
                      <a:pt x="6" y="51"/>
                      <a:pt x="7" y="51"/>
                      <a:pt x="8" y="52"/>
                    </a:cubicBezTo>
                    <a:cubicBezTo>
                      <a:pt x="11" y="55"/>
                      <a:pt x="11" y="53"/>
                      <a:pt x="12" y="55"/>
                    </a:cubicBezTo>
                    <a:cubicBezTo>
                      <a:pt x="12" y="58"/>
                      <a:pt x="12" y="59"/>
                      <a:pt x="9" y="61"/>
                    </a:cubicBezTo>
                    <a:cubicBezTo>
                      <a:pt x="6" y="63"/>
                      <a:pt x="7" y="63"/>
                      <a:pt x="5" y="64"/>
                    </a:cubicBezTo>
                    <a:cubicBezTo>
                      <a:pt x="3" y="66"/>
                      <a:pt x="1" y="65"/>
                      <a:pt x="1" y="67"/>
                    </a:cubicBezTo>
                    <a:cubicBezTo>
                      <a:pt x="1" y="69"/>
                      <a:pt x="0" y="69"/>
                      <a:pt x="1" y="70"/>
                    </a:cubicBezTo>
                    <a:cubicBezTo>
                      <a:pt x="2" y="70"/>
                      <a:pt x="2" y="70"/>
                      <a:pt x="3" y="70"/>
                    </a:cubicBezTo>
                    <a:cubicBezTo>
                      <a:pt x="4" y="70"/>
                      <a:pt x="4" y="70"/>
                      <a:pt x="5" y="70"/>
                    </a:cubicBezTo>
                    <a:cubicBezTo>
                      <a:pt x="5" y="70"/>
                      <a:pt x="5" y="70"/>
                      <a:pt x="6" y="70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6" y="70"/>
                      <a:pt x="6" y="70"/>
                      <a:pt x="6" y="70"/>
                    </a:cubicBezTo>
                    <a:cubicBezTo>
                      <a:pt x="7" y="70"/>
                      <a:pt x="7" y="70"/>
                      <a:pt x="9" y="69"/>
                    </a:cubicBezTo>
                    <a:cubicBezTo>
                      <a:pt x="13" y="67"/>
                      <a:pt x="13" y="66"/>
                      <a:pt x="17" y="63"/>
                    </a:cubicBezTo>
                    <a:cubicBezTo>
                      <a:pt x="22" y="59"/>
                      <a:pt x="19" y="64"/>
                      <a:pt x="24" y="58"/>
                    </a:cubicBezTo>
                    <a:cubicBezTo>
                      <a:pt x="30" y="52"/>
                      <a:pt x="29" y="53"/>
                      <a:pt x="30" y="51"/>
                    </a:cubicBezTo>
                    <a:cubicBezTo>
                      <a:pt x="31" y="49"/>
                      <a:pt x="29" y="48"/>
                      <a:pt x="33" y="47"/>
                    </a:cubicBezTo>
                    <a:cubicBezTo>
                      <a:pt x="35" y="47"/>
                      <a:pt x="35" y="46"/>
                      <a:pt x="36" y="46"/>
                    </a:cubicBezTo>
                    <a:cubicBezTo>
                      <a:pt x="36" y="46"/>
                      <a:pt x="37" y="46"/>
                      <a:pt x="37" y="46"/>
                    </a:cubicBezTo>
                    <a:cubicBezTo>
                      <a:pt x="40" y="48"/>
                      <a:pt x="38" y="49"/>
                      <a:pt x="39" y="49"/>
                    </a:cubicBezTo>
                    <a:cubicBezTo>
                      <a:pt x="39" y="49"/>
                      <a:pt x="39" y="49"/>
                      <a:pt x="39" y="49"/>
                    </a:cubicBezTo>
                    <a:cubicBezTo>
                      <a:pt x="41" y="48"/>
                      <a:pt x="42" y="48"/>
                      <a:pt x="42" y="47"/>
                    </a:cubicBezTo>
                    <a:cubicBezTo>
                      <a:pt x="42" y="46"/>
                      <a:pt x="41" y="45"/>
                      <a:pt x="43" y="44"/>
                    </a:cubicBezTo>
                    <a:cubicBezTo>
                      <a:pt x="45" y="43"/>
                      <a:pt x="45" y="43"/>
                      <a:pt x="47" y="42"/>
                    </a:cubicBezTo>
                    <a:cubicBezTo>
                      <a:pt x="48" y="40"/>
                      <a:pt x="46" y="41"/>
                      <a:pt x="49" y="38"/>
                    </a:cubicBezTo>
                    <a:cubicBezTo>
                      <a:pt x="52" y="35"/>
                      <a:pt x="53" y="34"/>
                      <a:pt x="54" y="34"/>
                    </a:cubicBezTo>
                    <a:cubicBezTo>
                      <a:pt x="55" y="34"/>
                      <a:pt x="55" y="32"/>
                      <a:pt x="53" y="32"/>
                    </a:cubicBezTo>
                    <a:cubicBezTo>
                      <a:pt x="52" y="32"/>
                      <a:pt x="52" y="31"/>
                      <a:pt x="51" y="31"/>
                    </a:cubicBezTo>
                    <a:cubicBezTo>
                      <a:pt x="51" y="31"/>
                      <a:pt x="51" y="31"/>
                      <a:pt x="51" y="32"/>
                    </a:cubicBezTo>
                    <a:cubicBezTo>
                      <a:pt x="49" y="32"/>
                      <a:pt x="51" y="32"/>
                      <a:pt x="48" y="33"/>
                    </a:cubicBezTo>
                    <a:cubicBezTo>
                      <a:pt x="46" y="34"/>
                      <a:pt x="46" y="35"/>
                      <a:pt x="44" y="35"/>
                    </a:cubicBezTo>
                    <a:cubicBezTo>
                      <a:pt x="43" y="36"/>
                      <a:pt x="42" y="36"/>
                      <a:pt x="42" y="36"/>
                    </a:cubicBezTo>
                    <a:cubicBezTo>
                      <a:pt x="41" y="36"/>
                      <a:pt x="41" y="36"/>
                      <a:pt x="40" y="36"/>
                    </a:cubicBezTo>
                    <a:cubicBezTo>
                      <a:pt x="39" y="35"/>
                      <a:pt x="39" y="35"/>
                      <a:pt x="37" y="34"/>
                    </a:cubicBezTo>
                    <a:cubicBezTo>
                      <a:pt x="35" y="33"/>
                      <a:pt x="34" y="34"/>
                      <a:pt x="34" y="32"/>
                    </a:cubicBezTo>
                    <a:cubicBezTo>
                      <a:pt x="35" y="31"/>
                      <a:pt x="36" y="30"/>
                      <a:pt x="37" y="27"/>
                    </a:cubicBezTo>
                    <a:cubicBezTo>
                      <a:pt x="37" y="24"/>
                      <a:pt x="38" y="24"/>
                      <a:pt x="37" y="23"/>
                    </a:cubicBezTo>
                    <a:cubicBezTo>
                      <a:pt x="37" y="22"/>
                      <a:pt x="36" y="21"/>
                      <a:pt x="36" y="21"/>
                    </a:cubicBezTo>
                    <a:cubicBezTo>
                      <a:pt x="36" y="21"/>
                      <a:pt x="36" y="21"/>
                      <a:pt x="36" y="22"/>
                    </a:cubicBezTo>
                    <a:cubicBezTo>
                      <a:pt x="35" y="23"/>
                      <a:pt x="36" y="22"/>
                      <a:pt x="35" y="24"/>
                    </a:cubicBezTo>
                    <a:cubicBezTo>
                      <a:pt x="34" y="26"/>
                      <a:pt x="33" y="28"/>
                      <a:pt x="33" y="28"/>
                    </a:cubicBezTo>
                    <a:cubicBezTo>
                      <a:pt x="33" y="28"/>
                      <a:pt x="33" y="28"/>
                      <a:pt x="33" y="28"/>
                    </a:cubicBezTo>
                    <a:cubicBezTo>
                      <a:pt x="32" y="28"/>
                      <a:pt x="32" y="27"/>
                      <a:pt x="31" y="26"/>
                    </a:cubicBezTo>
                    <a:cubicBezTo>
                      <a:pt x="31" y="25"/>
                      <a:pt x="32" y="26"/>
                      <a:pt x="31" y="25"/>
                    </a:cubicBezTo>
                    <a:cubicBezTo>
                      <a:pt x="30" y="25"/>
                      <a:pt x="29" y="25"/>
                      <a:pt x="30" y="23"/>
                    </a:cubicBezTo>
                    <a:cubicBezTo>
                      <a:pt x="32" y="21"/>
                      <a:pt x="33" y="23"/>
                      <a:pt x="32" y="20"/>
                    </a:cubicBezTo>
                    <a:cubicBezTo>
                      <a:pt x="32" y="18"/>
                      <a:pt x="31" y="15"/>
                      <a:pt x="33" y="14"/>
                    </a:cubicBezTo>
                    <a:cubicBezTo>
                      <a:pt x="35" y="13"/>
                      <a:pt x="35" y="12"/>
                      <a:pt x="34" y="10"/>
                    </a:cubicBezTo>
                    <a:cubicBezTo>
                      <a:pt x="34" y="9"/>
                      <a:pt x="33" y="7"/>
                      <a:pt x="31" y="6"/>
                    </a:cubicBezTo>
                    <a:cubicBezTo>
                      <a:pt x="28" y="6"/>
                      <a:pt x="28" y="7"/>
                      <a:pt x="28" y="5"/>
                    </a:cubicBezTo>
                    <a:cubicBezTo>
                      <a:pt x="28" y="4"/>
                      <a:pt x="29" y="1"/>
                      <a:pt x="27" y="1"/>
                    </a:cubicBezTo>
                    <a:cubicBezTo>
                      <a:pt x="27" y="1"/>
                      <a:pt x="26" y="0"/>
                      <a:pt x="26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093" name="Freeform 395"/>
              <p:cNvSpPr>
                <a:spLocks/>
              </p:cNvSpPr>
              <p:nvPr/>
            </p:nvSpPr>
            <p:spPr bwMode="auto">
              <a:xfrm>
                <a:off x="7655639" y="3836988"/>
                <a:ext cx="0" cy="3493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94" name="Freeform 397"/>
              <p:cNvSpPr>
                <a:spLocks/>
              </p:cNvSpPr>
              <p:nvPr/>
            </p:nvSpPr>
            <p:spPr bwMode="auto">
              <a:xfrm>
                <a:off x="8120141" y="3940017"/>
                <a:ext cx="108267" cy="64612"/>
              </a:xfrm>
              <a:custGeom>
                <a:avLst/>
                <a:gdLst>
                  <a:gd name="T0" fmla="*/ 28 w 35"/>
                  <a:gd name="T1" fmla="*/ 0 h 21"/>
                  <a:gd name="T2" fmla="*/ 28 w 35"/>
                  <a:gd name="T3" fmla="*/ 2 h 21"/>
                  <a:gd name="T4" fmla="*/ 28 w 35"/>
                  <a:gd name="T5" fmla="*/ 2 h 21"/>
                  <a:gd name="T6" fmla="*/ 29 w 35"/>
                  <a:gd name="T7" fmla="*/ 4 h 21"/>
                  <a:gd name="T8" fmla="*/ 28 w 35"/>
                  <a:gd name="T9" fmla="*/ 6 h 21"/>
                  <a:gd name="T10" fmla="*/ 27 w 35"/>
                  <a:gd name="T11" fmla="*/ 7 h 21"/>
                  <a:gd name="T12" fmla="*/ 24 w 35"/>
                  <a:gd name="T13" fmla="*/ 9 h 21"/>
                  <a:gd name="T14" fmla="*/ 22 w 35"/>
                  <a:gd name="T15" fmla="*/ 11 h 21"/>
                  <a:gd name="T16" fmla="*/ 22 w 35"/>
                  <a:gd name="T17" fmla="*/ 12 h 21"/>
                  <a:gd name="T18" fmla="*/ 21 w 35"/>
                  <a:gd name="T19" fmla="*/ 12 h 21"/>
                  <a:gd name="T20" fmla="*/ 19 w 35"/>
                  <a:gd name="T21" fmla="*/ 12 h 21"/>
                  <a:gd name="T22" fmla="*/ 17 w 35"/>
                  <a:gd name="T23" fmla="*/ 13 h 21"/>
                  <a:gd name="T24" fmla="*/ 17 w 35"/>
                  <a:gd name="T25" fmla="*/ 13 h 21"/>
                  <a:gd name="T26" fmla="*/ 15 w 35"/>
                  <a:gd name="T27" fmla="*/ 13 h 21"/>
                  <a:gd name="T28" fmla="*/ 14 w 35"/>
                  <a:gd name="T29" fmla="*/ 13 h 21"/>
                  <a:gd name="T30" fmla="*/ 11 w 35"/>
                  <a:gd name="T31" fmla="*/ 13 h 21"/>
                  <a:gd name="T32" fmla="*/ 9 w 35"/>
                  <a:gd name="T33" fmla="*/ 14 h 21"/>
                  <a:gd name="T34" fmla="*/ 7 w 35"/>
                  <a:gd name="T35" fmla="*/ 14 h 21"/>
                  <a:gd name="T36" fmla="*/ 2 w 35"/>
                  <a:gd name="T37" fmla="*/ 12 h 21"/>
                  <a:gd name="T38" fmla="*/ 1 w 35"/>
                  <a:gd name="T39" fmla="*/ 12 h 21"/>
                  <a:gd name="T40" fmla="*/ 0 w 35"/>
                  <a:gd name="T41" fmla="*/ 14 h 21"/>
                  <a:gd name="T42" fmla="*/ 0 w 35"/>
                  <a:gd name="T43" fmla="*/ 15 h 21"/>
                  <a:gd name="T44" fmla="*/ 2 w 35"/>
                  <a:gd name="T45" fmla="*/ 16 h 21"/>
                  <a:gd name="T46" fmla="*/ 2 w 35"/>
                  <a:gd name="T47" fmla="*/ 16 h 21"/>
                  <a:gd name="T48" fmla="*/ 5 w 35"/>
                  <a:gd name="T49" fmla="*/ 18 h 21"/>
                  <a:gd name="T50" fmla="*/ 7 w 35"/>
                  <a:gd name="T51" fmla="*/ 17 h 21"/>
                  <a:gd name="T52" fmla="*/ 9 w 35"/>
                  <a:gd name="T53" fmla="*/ 19 h 21"/>
                  <a:gd name="T54" fmla="*/ 9 w 35"/>
                  <a:gd name="T55" fmla="*/ 19 h 21"/>
                  <a:gd name="T56" fmla="*/ 9 w 35"/>
                  <a:gd name="T57" fmla="*/ 19 h 21"/>
                  <a:gd name="T58" fmla="*/ 12 w 35"/>
                  <a:gd name="T59" fmla="*/ 20 h 21"/>
                  <a:gd name="T60" fmla="*/ 12 w 35"/>
                  <a:gd name="T61" fmla="*/ 20 h 21"/>
                  <a:gd name="T62" fmla="*/ 16 w 35"/>
                  <a:gd name="T63" fmla="*/ 21 h 21"/>
                  <a:gd name="T64" fmla="*/ 19 w 35"/>
                  <a:gd name="T65" fmla="*/ 18 h 21"/>
                  <a:gd name="T66" fmla="*/ 22 w 35"/>
                  <a:gd name="T67" fmla="*/ 17 h 21"/>
                  <a:gd name="T68" fmla="*/ 26 w 35"/>
                  <a:gd name="T69" fmla="*/ 14 h 21"/>
                  <a:gd name="T70" fmla="*/ 27 w 35"/>
                  <a:gd name="T71" fmla="*/ 13 h 21"/>
                  <a:gd name="T72" fmla="*/ 27 w 35"/>
                  <a:gd name="T73" fmla="*/ 13 h 21"/>
                  <a:gd name="T74" fmla="*/ 28 w 35"/>
                  <a:gd name="T75" fmla="*/ 13 h 21"/>
                  <a:gd name="T76" fmla="*/ 30 w 35"/>
                  <a:gd name="T77" fmla="*/ 14 h 21"/>
                  <a:gd name="T78" fmla="*/ 31 w 35"/>
                  <a:gd name="T79" fmla="*/ 12 h 21"/>
                  <a:gd name="T80" fmla="*/ 31 w 35"/>
                  <a:gd name="T81" fmla="*/ 9 h 21"/>
                  <a:gd name="T82" fmla="*/ 31 w 35"/>
                  <a:gd name="T83" fmla="*/ 10 h 21"/>
                  <a:gd name="T84" fmla="*/ 31 w 35"/>
                  <a:gd name="T85" fmla="*/ 9 h 21"/>
                  <a:gd name="T86" fmla="*/ 33 w 35"/>
                  <a:gd name="T87" fmla="*/ 8 h 21"/>
                  <a:gd name="T88" fmla="*/ 33 w 35"/>
                  <a:gd name="T89" fmla="*/ 8 h 21"/>
                  <a:gd name="T90" fmla="*/ 33 w 35"/>
                  <a:gd name="T91" fmla="*/ 8 h 21"/>
                  <a:gd name="T92" fmla="*/ 35 w 35"/>
                  <a:gd name="T93" fmla="*/ 6 h 21"/>
                  <a:gd name="T94" fmla="*/ 32 w 35"/>
                  <a:gd name="T95" fmla="*/ 1 h 21"/>
                  <a:gd name="T96" fmla="*/ 30 w 35"/>
                  <a:gd name="T97" fmla="*/ 0 h 21"/>
                  <a:gd name="T98" fmla="*/ 28 w 35"/>
                  <a:gd name="T99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5" h="21">
                    <a:moveTo>
                      <a:pt x="28" y="0"/>
                    </a:moveTo>
                    <a:cubicBezTo>
                      <a:pt x="28" y="0"/>
                      <a:pt x="28" y="0"/>
                      <a:pt x="28" y="0"/>
                    </a:cubicBezTo>
                    <a:cubicBezTo>
                      <a:pt x="28" y="1"/>
                      <a:pt x="28" y="1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9" y="3"/>
                      <a:pt x="29" y="3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5"/>
                      <a:pt x="28" y="5"/>
                      <a:pt x="28" y="6"/>
                    </a:cubicBezTo>
                    <a:cubicBezTo>
                      <a:pt x="28" y="6"/>
                      <a:pt x="28" y="6"/>
                      <a:pt x="28" y="6"/>
                    </a:cubicBezTo>
                    <a:cubicBezTo>
                      <a:pt x="28" y="7"/>
                      <a:pt x="28" y="7"/>
                      <a:pt x="27" y="7"/>
                    </a:cubicBezTo>
                    <a:cubicBezTo>
                      <a:pt x="26" y="7"/>
                      <a:pt x="25" y="7"/>
                      <a:pt x="25" y="7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4" y="9"/>
                      <a:pt x="23" y="10"/>
                      <a:pt x="22" y="11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8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16" y="13"/>
                      <a:pt x="16" y="13"/>
                      <a:pt x="16" y="13"/>
                    </a:cubicBezTo>
                    <a:cubicBezTo>
                      <a:pt x="16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4" y="13"/>
                      <a:pt x="14" y="13"/>
                    </a:cubicBezTo>
                    <a:cubicBezTo>
                      <a:pt x="14" y="13"/>
                      <a:pt x="14" y="13"/>
                      <a:pt x="14" y="13"/>
                    </a:cubicBezTo>
                    <a:cubicBezTo>
                      <a:pt x="13" y="13"/>
                      <a:pt x="12" y="13"/>
                      <a:pt x="11" y="13"/>
                    </a:cubicBezTo>
                    <a:cubicBezTo>
                      <a:pt x="10" y="13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8" y="14"/>
                      <a:pt x="8" y="14"/>
                    </a:cubicBezTo>
                    <a:cubicBezTo>
                      <a:pt x="8" y="14"/>
                      <a:pt x="7" y="14"/>
                      <a:pt x="7" y="14"/>
                    </a:cubicBezTo>
                    <a:cubicBezTo>
                      <a:pt x="6" y="14"/>
                      <a:pt x="5" y="13"/>
                      <a:pt x="4" y="13"/>
                    </a:cubicBezTo>
                    <a:cubicBezTo>
                      <a:pt x="4" y="13"/>
                      <a:pt x="2" y="12"/>
                      <a:pt x="2" y="12"/>
                    </a:cubicBezTo>
                    <a:cubicBezTo>
                      <a:pt x="2" y="12"/>
                      <a:pt x="2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5"/>
                      <a:pt x="1" y="16"/>
                      <a:pt x="1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2" y="16"/>
                      <a:pt x="2" y="16"/>
                      <a:pt x="2" y="16"/>
                    </a:cubicBezTo>
                    <a:cubicBezTo>
                      <a:pt x="1" y="16"/>
                      <a:pt x="1" y="16"/>
                      <a:pt x="3" y="16"/>
                    </a:cubicBezTo>
                    <a:cubicBezTo>
                      <a:pt x="4" y="17"/>
                      <a:pt x="4" y="18"/>
                      <a:pt x="5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8"/>
                      <a:pt x="6" y="17"/>
                      <a:pt x="7" y="17"/>
                    </a:cubicBezTo>
                    <a:cubicBezTo>
                      <a:pt x="8" y="17"/>
                      <a:pt x="8" y="18"/>
                      <a:pt x="8" y="18"/>
                    </a:cubicBezTo>
                    <a:cubicBezTo>
                      <a:pt x="8" y="18"/>
                      <a:pt x="8" y="18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20"/>
                      <a:pt x="11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0"/>
                      <a:pt x="11" y="20"/>
                      <a:pt x="12" y="20"/>
                    </a:cubicBezTo>
                    <a:cubicBezTo>
                      <a:pt x="12" y="20"/>
                      <a:pt x="12" y="20"/>
                      <a:pt x="13" y="20"/>
                    </a:cubicBezTo>
                    <a:cubicBezTo>
                      <a:pt x="16" y="20"/>
                      <a:pt x="16" y="21"/>
                      <a:pt x="16" y="21"/>
                    </a:cubicBezTo>
                    <a:cubicBezTo>
                      <a:pt x="16" y="21"/>
                      <a:pt x="16" y="21"/>
                      <a:pt x="17" y="21"/>
                    </a:cubicBezTo>
                    <a:cubicBezTo>
                      <a:pt x="18" y="20"/>
                      <a:pt x="19" y="19"/>
                      <a:pt x="19" y="18"/>
                    </a:cubicBezTo>
                    <a:cubicBezTo>
                      <a:pt x="20" y="18"/>
                      <a:pt x="20" y="18"/>
                      <a:pt x="21" y="18"/>
                    </a:cubicBezTo>
                    <a:cubicBezTo>
                      <a:pt x="21" y="18"/>
                      <a:pt x="21" y="17"/>
                      <a:pt x="22" y="17"/>
                    </a:cubicBezTo>
                    <a:cubicBezTo>
                      <a:pt x="23" y="17"/>
                      <a:pt x="24" y="17"/>
                      <a:pt x="24" y="16"/>
                    </a:cubicBezTo>
                    <a:cubicBezTo>
                      <a:pt x="25" y="16"/>
                      <a:pt x="26" y="14"/>
                      <a:pt x="26" y="14"/>
                    </a:cubicBezTo>
                    <a:cubicBezTo>
                      <a:pt x="26" y="14"/>
                      <a:pt x="26" y="13"/>
                      <a:pt x="26" y="13"/>
                    </a:cubicBezTo>
                    <a:cubicBezTo>
                      <a:pt x="26" y="13"/>
                      <a:pt x="26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7" y="13"/>
                      <a:pt x="27" y="13"/>
                    </a:cubicBezTo>
                    <a:cubicBezTo>
                      <a:pt x="27" y="13"/>
                      <a:pt x="28" y="13"/>
                      <a:pt x="28" y="13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13"/>
                      <a:pt x="26" y="13"/>
                      <a:pt x="28" y="13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1" y="13"/>
                      <a:pt x="31" y="13"/>
                      <a:pt x="31" y="12"/>
                    </a:cubicBezTo>
                    <a:cubicBezTo>
                      <a:pt x="32" y="12"/>
                      <a:pt x="31" y="12"/>
                      <a:pt x="31" y="11"/>
                    </a:cubicBezTo>
                    <a:cubicBezTo>
                      <a:pt x="31" y="11"/>
                      <a:pt x="31" y="10"/>
                      <a:pt x="31" y="9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9"/>
                      <a:pt x="31" y="10"/>
                      <a:pt x="31" y="10"/>
                    </a:cubicBezTo>
                    <a:cubicBezTo>
                      <a:pt x="31" y="10"/>
                      <a:pt x="31" y="10"/>
                      <a:pt x="31" y="10"/>
                    </a:cubicBezTo>
                    <a:cubicBezTo>
                      <a:pt x="30" y="10"/>
                      <a:pt x="31" y="10"/>
                      <a:pt x="31" y="9"/>
                    </a:cubicBezTo>
                    <a:cubicBezTo>
                      <a:pt x="31" y="8"/>
                      <a:pt x="29" y="9"/>
                      <a:pt x="31" y="8"/>
                    </a:cubicBezTo>
                    <a:cubicBezTo>
                      <a:pt x="33" y="8"/>
                      <a:pt x="32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3" y="8"/>
                      <a:pt x="33" y="8"/>
                      <a:pt x="33" y="8"/>
                    </a:cubicBezTo>
                    <a:cubicBezTo>
                      <a:pt x="34" y="8"/>
                      <a:pt x="34" y="7"/>
                      <a:pt x="34" y="7"/>
                    </a:cubicBezTo>
                    <a:cubicBezTo>
                      <a:pt x="35" y="7"/>
                      <a:pt x="35" y="6"/>
                      <a:pt x="35" y="6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2" y="1"/>
                      <a:pt x="32" y="1"/>
                      <a:pt x="32" y="1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0"/>
                      <a:pt x="28" y="0"/>
                      <a:pt x="28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95" name="Freeform 399"/>
              <p:cNvSpPr>
                <a:spLocks/>
              </p:cNvSpPr>
              <p:nvPr/>
            </p:nvSpPr>
            <p:spPr bwMode="auto">
              <a:xfrm>
                <a:off x="7336074" y="4093687"/>
                <a:ext cx="52387" cy="27940"/>
              </a:xfrm>
              <a:custGeom>
                <a:avLst/>
                <a:gdLst>
                  <a:gd name="T0" fmla="*/ 6 w 17"/>
                  <a:gd name="T1" fmla="*/ 0 h 9"/>
                  <a:gd name="T2" fmla="*/ 4 w 17"/>
                  <a:gd name="T3" fmla="*/ 0 h 9"/>
                  <a:gd name="T4" fmla="*/ 1 w 17"/>
                  <a:gd name="T5" fmla="*/ 0 h 9"/>
                  <a:gd name="T6" fmla="*/ 1 w 17"/>
                  <a:gd name="T7" fmla="*/ 2 h 9"/>
                  <a:gd name="T8" fmla="*/ 1 w 17"/>
                  <a:gd name="T9" fmla="*/ 2 h 9"/>
                  <a:gd name="T10" fmla="*/ 1 w 17"/>
                  <a:gd name="T11" fmla="*/ 2 h 9"/>
                  <a:gd name="T12" fmla="*/ 1 w 17"/>
                  <a:gd name="T13" fmla="*/ 2 h 9"/>
                  <a:gd name="T14" fmla="*/ 1 w 17"/>
                  <a:gd name="T15" fmla="*/ 3 h 9"/>
                  <a:gd name="T16" fmla="*/ 2 w 17"/>
                  <a:gd name="T17" fmla="*/ 3 h 9"/>
                  <a:gd name="T18" fmla="*/ 3 w 17"/>
                  <a:gd name="T19" fmla="*/ 3 h 9"/>
                  <a:gd name="T20" fmla="*/ 4 w 17"/>
                  <a:gd name="T21" fmla="*/ 3 h 9"/>
                  <a:gd name="T22" fmla="*/ 4 w 17"/>
                  <a:gd name="T23" fmla="*/ 3 h 9"/>
                  <a:gd name="T24" fmla="*/ 4 w 17"/>
                  <a:gd name="T25" fmla="*/ 4 h 9"/>
                  <a:gd name="T26" fmla="*/ 7 w 17"/>
                  <a:gd name="T27" fmla="*/ 4 h 9"/>
                  <a:gd name="T28" fmla="*/ 8 w 17"/>
                  <a:gd name="T29" fmla="*/ 6 h 9"/>
                  <a:gd name="T30" fmla="*/ 7 w 17"/>
                  <a:gd name="T31" fmla="*/ 5 h 9"/>
                  <a:gd name="T32" fmla="*/ 8 w 17"/>
                  <a:gd name="T33" fmla="*/ 6 h 9"/>
                  <a:gd name="T34" fmla="*/ 10 w 17"/>
                  <a:gd name="T35" fmla="*/ 8 h 9"/>
                  <a:gd name="T36" fmla="*/ 11 w 17"/>
                  <a:gd name="T37" fmla="*/ 8 h 9"/>
                  <a:gd name="T38" fmla="*/ 12 w 17"/>
                  <a:gd name="T39" fmla="*/ 8 h 9"/>
                  <a:gd name="T40" fmla="*/ 12 w 17"/>
                  <a:gd name="T41" fmla="*/ 9 h 9"/>
                  <a:gd name="T42" fmla="*/ 13 w 17"/>
                  <a:gd name="T43" fmla="*/ 9 h 9"/>
                  <a:gd name="T44" fmla="*/ 16 w 17"/>
                  <a:gd name="T45" fmla="*/ 7 h 9"/>
                  <a:gd name="T46" fmla="*/ 16 w 17"/>
                  <a:gd name="T47" fmla="*/ 7 h 9"/>
                  <a:gd name="T48" fmla="*/ 16 w 17"/>
                  <a:gd name="T49" fmla="*/ 7 h 9"/>
                  <a:gd name="T50" fmla="*/ 17 w 17"/>
                  <a:gd name="T51" fmla="*/ 7 h 9"/>
                  <a:gd name="T52" fmla="*/ 16 w 17"/>
                  <a:gd name="T53" fmla="*/ 6 h 9"/>
                  <a:gd name="T54" fmla="*/ 15 w 17"/>
                  <a:gd name="T55" fmla="*/ 4 h 9"/>
                  <a:gd name="T56" fmla="*/ 13 w 17"/>
                  <a:gd name="T57" fmla="*/ 3 h 9"/>
                  <a:gd name="T58" fmla="*/ 13 w 17"/>
                  <a:gd name="T59" fmla="*/ 4 h 9"/>
                  <a:gd name="T60" fmla="*/ 13 w 17"/>
                  <a:gd name="T61" fmla="*/ 3 h 9"/>
                  <a:gd name="T62" fmla="*/ 11 w 17"/>
                  <a:gd name="T63" fmla="*/ 1 h 9"/>
                  <a:gd name="T64" fmla="*/ 9 w 17"/>
                  <a:gd name="T65" fmla="*/ 0 h 9"/>
                  <a:gd name="T66" fmla="*/ 6 w 17"/>
                  <a:gd name="T6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7" h="9">
                    <a:moveTo>
                      <a:pt x="6" y="0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1" y="1"/>
                      <a:pt x="2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0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5" y="4"/>
                      <a:pt x="7" y="4"/>
                      <a:pt x="7" y="4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7" y="5"/>
                      <a:pt x="7" y="5"/>
                    </a:cubicBezTo>
                    <a:cubicBezTo>
                      <a:pt x="7" y="5"/>
                      <a:pt x="7" y="6"/>
                      <a:pt x="8" y="6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8"/>
                      <a:pt x="11" y="8"/>
                      <a:pt x="12" y="8"/>
                    </a:cubicBezTo>
                    <a:cubicBezTo>
                      <a:pt x="13" y="8"/>
                      <a:pt x="12" y="9"/>
                      <a:pt x="12" y="9"/>
                    </a:cubicBezTo>
                    <a:cubicBezTo>
                      <a:pt x="12" y="9"/>
                      <a:pt x="12" y="9"/>
                      <a:pt x="13" y="9"/>
                    </a:cubicBezTo>
                    <a:cubicBezTo>
                      <a:pt x="15" y="8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7"/>
                      <a:pt x="17" y="7"/>
                      <a:pt x="17" y="7"/>
                    </a:cubicBezTo>
                    <a:cubicBezTo>
                      <a:pt x="17" y="7"/>
                      <a:pt x="16" y="7"/>
                      <a:pt x="16" y="6"/>
                    </a:cubicBezTo>
                    <a:cubicBezTo>
                      <a:pt x="16" y="5"/>
                      <a:pt x="16" y="5"/>
                      <a:pt x="15" y="4"/>
                    </a:cubicBezTo>
                    <a:cubicBezTo>
                      <a:pt x="14" y="4"/>
                      <a:pt x="14" y="3"/>
                      <a:pt x="13" y="3"/>
                    </a:cubicBezTo>
                    <a:cubicBezTo>
                      <a:pt x="13" y="3"/>
                      <a:pt x="13" y="4"/>
                      <a:pt x="13" y="4"/>
                    </a:cubicBezTo>
                    <a:cubicBezTo>
                      <a:pt x="13" y="4"/>
                      <a:pt x="13" y="4"/>
                      <a:pt x="13" y="3"/>
                    </a:cubicBezTo>
                    <a:cubicBezTo>
                      <a:pt x="12" y="2"/>
                      <a:pt x="11" y="1"/>
                      <a:pt x="11" y="1"/>
                    </a:cubicBezTo>
                    <a:cubicBezTo>
                      <a:pt x="11" y="1"/>
                      <a:pt x="9" y="0"/>
                      <a:pt x="9" y="0"/>
                    </a:cubicBezTo>
                    <a:cubicBezTo>
                      <a:pt x="9" y="0"/>
                      <a:pt x="7" y="0"/>
                      <a:pt x="6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96" name="Freeform 400"/>
              <p:cNvSpPr>
                <a:spLocks/>
              </p:cNvSpPr>
              <p:nvPr/>
            </p:nvSpPr>
            <p:spPr bwMode="auto">
              <a:xfrm>
                <a:off x="6985079" y="3992405"/>
                <a:ext cx="270668" cy="89059"/>
              </a:xfrm>
              <a:custGeom>
                <a:avLst/>
                <a:gdLst>
                  <a:gd name="T0" fmla="*/ 4 w 87"/>
                  <a:gd name="T1" fmla="*/ 2 h 29"/>
                  <a:gd name="T2" fmla="*/ 1 w 87"/>
                  <a:gd name="T3" fmla="*/ 6 h 29"/>
                  <a:gd name="T4" fmla="*/ 5 w 87"/>
                  <a:gd name="T5" fmla="*/ 10 h 29"/>
                  <a:gd name="T6" fmla="*/ 9 w 87"/>
                  <a:gd name="T7" fmla="*/ 11 h 29"/>
                  <a:gd name="T8" fmla="*/ 11 w 87"/>
                  <a:gd name="T9" fmla="*/ 15 h 29"/>
                  <a:gd name="T10" fmla="*/ 14 w 87"/>
                  <a:gd name="T11" fmla="*/ 15 h 29"/>
                  <a:gd name="T12" fmla="*/ 23 w 87"/>
                  <a:gd name="T13" fmla="*/ 18 h 29"/>
                  <a:gd name="T14" fmla="*/ 28 w 87"/>
                  <a:gd name="T15" fmla="*/ 17 h 29"/>
                  <a:gd name="T16" fmla="*/ 34 w 87"/>
                  <a:gd name="T17" fmla="*/ 18 h 29"/>
                  <a:gd name="T18" fmla="*/ 37 w 87"/>
                  <a:gd name="T19" fmla="*/ 18 h 29"/>
                  <a:gd name="T20" fmla="*/ 48 w 87"/>
                  <a:gd name="T21" fmla="*/ 23 h 29"/>
                  <a:gd name="T22" fmla="*/ 52 w 87"/>
                  <a:gd name="T23" fmla="*/ 23 h 29"/>
                  <a:gd name="T24" fmla="*/ 55 w 87"/>
                  <a:gd name="T25" fmla="*/ 23 h 29"/>
                  <a:gd name="T26" fmla="*/ 59 w 87"/>
                  <a:gd name="T27" fmla="*/ 25 h 29"/>
                  <a:gd name="T28" fmla="*/ 64 w 87"/>
                  <a:gd name="T29" fmla="*/ 23 h 29"/>
                  <a:gd name="T30" fmla="*/ 71 w 87"/>
                  <a:gd name="T31" fmla="*/ 26 h 29"/>
                  <a:gd name="T32" fmla="*/ 77 w 87"/>
                  <a:gd name="T33" fmla="*/ 28 h 29"/>
                  <a:gd name="T34" fmla="*/ 76 w 87"/>
                  <a:gd name="T35" fmla="*/ 23 h 29"/>
                  <a:gd name="T36" fmla="*/ 80 w 87"/>
                  <a:gd name="T37" fmla="*/ 25 h 29"/>
                  <a:gd name="T38" fmla="*/ 82 w 87"/>
                  <a:gd name="T39" fmla="*/ 29 h 29"/>
                  <a:gd name="T40" fmla="*/ 84 w 87"/>
                  <a:gd name="T41" fmla="*/ 28 h 29"/>
                  <a:gd name="T42" fmla="*/ 85 w 87"/>
                  <a:gd name="T43" fmla="*/ 28 h 29"/>
                  <a:gd name="T44" fmla="*/ 85 w 87"/>
                  <a:gd name="T45" fmla="*/ 25 h 29"/>
                  <a:gd name="T46" fmla="*/ 83 w 87"/>
                  <a:gd name="T47" fmla="*/ 20 h 29"/>
                  <a:gd name="T48" fmla="*/ 81 w 87"/>
                  <a:gd name="T49" fmla="*/ 22 h 29"/>
                  <a:gd name="T50" fmla="*/ 76 w 87"/>
                  <a:gd name="T51" fmla="*/ 17 h 29"/>
                  <a:gd name="T52" fmla="*/ 71 w 87"/>
                  <a:gd name="T53" fmla="*/ 17 h 29"/>
                  <a:gd name="T54" fmla="*/ 69 w 87"/>
                  <a:gd name="T55" fmla="*/ 17 h 29"/>
                  <a:gd name="T56" fmla="*/ 67 w 87"/>
                  <a:gd name="T57" fmla="*/ 18 h 29"/>
                  <a:gd name="T58" fmla="*/ 64 w 87"/>
                  <a:gd name="T59" fmla="*/ 14 h 29"/>
                  <a:gd name="T60" fmla="*/ 66 w 87"/>
                  <a:gd name="T61" fmla="*/ 13 h 29"/>
                  <a:gd name="T62" fmla="*/ 72 w 87"/>
                  <a:gd name="T63" fmla="*/ 12 h 29"/>
                  <a:gd name="T64" fmla="*/ 71 w 87"/>
                  <a:gd name="T65" fmla="*/ 9 h 29"/>
                  <a:gd name="T66" fmla="*/ 66 w 87"/>
                  <a:gd name="T67" fmla="*/ 9 h 29"/>
                  <a:gd name="T68" fmla="*/ 62 w 87"/>
                  <a:gd name="T69" fmla="*/ 10 h 29"/>
                  <a:gd name="T70" fmla="*/ 59 w 87"/>
                  <a:gd name="T71" fmla="*/ 9 h 29"/>
                  <a:gd name="T72" fmla="*/ 54 w 87"/>
                  <a:gd name="T73" fmla="*/ 8 h 29"/>
                  <a:gd name="T74" fmla="*/ 49 w 87"/>
                  <a:gd name="T75" fmla="*/ 8 h 29"/>
                  <a:gd name="T76" fmla="*/ 47 w 87"/>
                  <a:gd name="T77" fmla="*/ 5 h 29"/>
                  <a:gd name="T78" fmla="*/ 46 w 87"/>
                  <a:gd name="T79" fmla="*/ 5 h 29"/>
                  <a:gd name="T80" fmla="*/ 45 w 87"/>
                  <a:gd name="T81" fmla="*/ 7 h 29"/>
                  <a:gd name="T82" fmla="*/ 40 w 87"/>
                  <a:gd name="T83" fmla="*/ 9 h 29"/>
                  <a:gd name="T84" fmla="*/ 34 w 87"/>
                  <a:gd name="T85" fmla="*/ 9 h 29"/>
                  <a:gd name="T86" fmla="*/ 31 w 87"/>
                  <a:gd name="T87" fmla="*/ 9 h 29"/>
                  <a:gd name="T88" fmla="*/ 27 w 87"/>
                  <a:gd name="T89" fmla="*/ 7 h 29"/>
                  <a:gd name="T90" fmla="*/ 26 w 87"/>
                  <a:gd name="T91" fmla="*/ 5 h 29"/>
                  <a:gd name="T92" fmla="*/ 22 w 87"/>
                  <a:gd name="T93" fmla="*/ 4 h 29"/>
                  <a:gd name="T94" fmla="*/ 16 w 87"/>
                  <a:gd name="T95" fmla="*/ 1 h 29"/>
                  <a:gd name="T96" fmla="*/ 13 w 87"/>
                  <a:gd name="T97" fmla="*/ 2 h 29"/>
                  <a:gd name="T98" fmla="*/ 11 w 87"/>
                  <a:gd name="T99" fmla="*/ 1 h 29"/>
                  <a:gd name="T100" fmla="*/ 8 w 87"/>
                  <a:gd name="T101" fmla="*/ 1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7" h="29">
                    <a:moveTo>
                      <a:pt x="6" y="0"/>
                    </a:moveTo>
                    <a:cubicBezTo>
                      <a:pt x="6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4" y="2"/>
                    </a:cubicBezTo>
                    <a:cubicBezTo>
                      <a:pt x="4" y="3"/>
                      <a:pt x="4" y="3"/>
                      <a:pt x="4" y="4"/>
                    </a:cubicBezTo>
                    <a:cubicBezTo>
                      <a:pt x="3" y="4"/>
                      <a:pt x="4" y="4"/>
                      <a:pt x="3" y="5"/>
                    </a:cubicBezTo>
                    <a:cubicBezTo>
                      <a:pt x="2" y="5"/>
                      <a:pt x="1" y="6"/>
                      <a:pt x="1" y="6"/>
                    </a:cubicBezTo>
                    <a:cubicBezTo>
                      <a:pt x="0" y="6"/>
                      <a:pt x="0" y="8"/>
                      <a:pt x="2" y="8"/>
                    </a:cubicBezTo>
                    <a:cubicBezTo>
                      <a:pt x="4" y="9"/>
                      <a:pt x="4" y="10"/>
                      <a:pt x="5" y="10"/>
                    </a:cubicBezTo>
                    <a:cubicBezTo>
                      <a:pt x="5" y="10"/>
                      <a:pt x="5" y="10"/>
                      <a:pt x="5" y="10"/>
                    </a:cubicBezTo>
                    <a:cubicBezTo>
                      <a:pt x="6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8" y="10"/>
                    </a:cubicBezTo>
                    <a:cubicBezTo>
                      <a:pt x="9" y="10"/>
                      <a:pt x="10" y="10"/>
                      <a:pt x="9" y="11"/>
                    </a:cubicBezTo>
                    <a:cubicBezTo>
                      <a:pt x="9" y="11"/>
                      <a:pt x="8" y="12"/>
                      <a:pt x="8" y="13"/>
                    </a:cubicBezTo>
                    <a:cubicBezTo>
                      <a:pt x="8" y="13"/>
                      <a:pt x="7" y="14"/>
                      <a:pt x="8" y="14"/>
                    </a:cubicBezTo>
                    <a:cubicBezTo>
                      <a:pt x="9" y="14"/>
                      <a:pt x="9" y="15"/>
                      <a:pt x="11" y="15"/>
                    </a:cubicBezTo>
                    <a:cubicBezTo>
                      <a:pt x="11" y="15"/>
                      <a:pt x="12" y="15"/>
                      <a:pt x="12" y="15"/>
                    </a:cubicBezTo>
                    <a:cubicBezTo>
                      <a:pt x="12" y="15"/>
                      <a:pt x="13" y="15"/>
                      <a:pt x="14" y="15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5" y="15"/>
                      <a:pt x="16" y="16"/>
                      <a:pt x="17" y="16"/>
                    </a:cubicBezTo>
                    <a:cubicBezTo>
                      <a:pt x="18" y="17"/>
                      <a:pt x="18" y="17"/>
                      <a:pt x="20" y="17"/>
                    </a:cubicBezTo>
                    <a:cubicBezTo>
                      <a:pt x="21" y="18"/>
                      <a:pt x="21" y="18"/>
                      <a:pt x="23" y="18"/>
                    </a:cubicBezTo>
                    <a:cubicBezTo>
                      <a:pt x="23" y="18"/>
                      <a:pt x="23" y="18"/>
                      <a:pt x="24" y="18"/>
                    </a:cubicBezTo>
                    <a:cubicBezTo>
                      <a:pt x="27" y="18"/>
                      <a:pt x="25" y="17"/>
                      <a:pt x="27" y="17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30" y="17"/>
                      <a:pt x="30" y="18"/>
                      <a:pt x="32" y="18"/>
                    </a:cubicBezTo>
                    <a:cubicBezTo>
                      <a:pt x="33" y="18"/>
                      <a:pt x="33" y="18"/>
                      <a:pt x="34" y="18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5" y="18"/>
                      <a:pt x="36" y="18"/>
                      <a:pt x="37" y="18"/>
                    </a:cubicBezTo>
                    <a:cubicBezTo>
                      <a:pt x="40" y="20"/>
                      <a:pt x="40" y="20"/>
                      <a:pt x="40" y="20"/>
                    </a:cubicBezTo>
                    <a:cubicBezTo>
                      <a:pt x="41" y="20"/>
                      <a:pt x="43" y="22"/>
                      <a:pt x="45" y="22"/>
                    </a:cubicBezTo>
                    <a:cubicBezTo>
                      <a:pt x="46" y="22"/>
                      <a:pt x="46" y="23"/>
                      <a:pt x="48" y="23"/>
                    </a:cubicBezTo>
                    <a:cubicBezTo>
                      <a:pt x="49" y="23"/>
                      <a:pt x="49" y="23"/>
                      <a:pt x="49" y="23"/>
                    </a:cubicBezTo>
                    <a:cubicBezTo>
                      <a:pt x="49" y="23"/>
                      <a:pt x="50" y="23"/>
                      <a:pt x="51" y="23"/>
                    </a:cubicBezTo>
                    <a:cubicBezTo>
                      <a:pt x="51" y="23"/>
                      <a:pt x="52" y="23"/>
                      <a:pt x="52" y="23"/>
                    </a:cubicBezTo>
                    <a:cubicBezTo>
                      <a:pt x="53" y="23"/>
                      <a:pt x="53" y="23"/>
                      <a:pt x="53" y="23"/>
                    </a:cubicBezTo>
                    <a:cubicBezTo>
                      <a:pt x="54" y="23"/>
                      <a:pt x="54" y="23"/>
                      <a:pt x="55" y="23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55" y="23"/>
                      <a:pt x="55" y="23"/>
                      <a:pt x="55" y="23"/>
                    </a:cubicBezTo>
                    <a:cubicBezTo>
                      <a:pt x="57" y="23"/>
                      <a:pt x="57" y="24"/>
                      <a:pt x="58" y="24"/>
                    </a:cubicBezTo>
                    <a:cubicBezTo>
                      <a:pt x="58" y="24"/>
                      <a:pt x="58" y="25"/>
                      <a:pt x="59" y="25"/>
                    </a:cubicBezTo>
                    <a:cubicBezTo>
                      <a:pt x="59" y="25"/>
                      <a:pt x="60" y="25"/>
                      <a:pt x="60" y="25"/>
                    </a:cubicBezTo>
                    <a:cubicBezTo>
                      <a:pt x="61" y="25"/>
                      <a:pt x="62" y="25"/>
                      <a:pt x="63" y="24"/>
                    </a:cubicBezTo>
                    <a:cubicBezTo>
                      <a:pt x="63" y="23"/>
                      <a:pt x="63" y="23"/>
                      <a:pt x="64" y="23"/>
                    </a:cubicBezTo>
                    <a:cubicBezTo>
                      <a:pt x="65" y="23"/>
                      <a:pt x="65" y="23"/>
                      <a:pt x="65" y="23"/>
                    </a:cubicBezTo>
                    <a:cubicBezTo>
                      <a:pt x="68" y="24"/>
                      <a:pt x="66" y="24"/>
                      <a:pt x="68" y="24"/>
                    </a:cubicBezTo>
                    <a:cubicBezTo>
                      <a:pt x="70" y="25"/>
                      <a:pt x="68" y="26"/>
                      <a:pt x="71" y="26"/>
                    </a:cubicBezTo>
                    <a:cubicBezTo>
                      <a:pt x="74" y="26"/>
                      <a:pt x="74" y="27"/>
                      <a:pt x="75" y="27"/>
                    </a:cubicBezTo>
                    <a:cubicBezTo>
                      <a:pt x="76" y="27"/>
                      <a:pt x="76" y="28"/>
                      <a:pt x="76" y="28"/>
                    </a:cubicBezTo>
                    <a:cubicBezTo>
                      <a:pt x="76" y="28"/>
                      <a:pt x="77" y="28"/>
                      <a:pt x="77" y="28"/>
                    </a:cubicBezTo>
                    <a:cubicBezTo>
                      <a:pt x="78" y="27"/>
                      <a:pt x="78" y="27"/>
                      <a:pt x="77" y="27"/>
                    </a:cubicBezTo>
                    <a:cubicBezTo>
                      <a:pt x="77" y="26"/>
                      <a:pt x="77" y="27"/>
                      <a:pt x="77" y="26"/>
                    </a:cubicBezTo>
                    <a:cubicBezTo>
                      <a:pt x="76" y="25"/>
                      <a:pt x="75" y="23"/>
                      <a:pt x="76" y="23"/>
                    </a:cubicBezTo>
                    <a:cubicBezTo>
                      <a:pt x="76" y="23"/>
                      <a:pt x="76" y="23"/>
                      <a:pt x="76" y="23"/>
                    </a:cubicBezTo>
                    <a:cubicBezTo>
                      <a:pt x="78" y="24"/>
                      <a:pt x="77" y="24"/>
                      <a:pt x="78" y="25"/>
                    </a:cubicBezTo>
                    <a:cubicBezTo>
                      <a:pt x="80" y="25"/>
                      <a:pt x="79" y="25"/>
                      <a:pt x="80" y="25"/>
                    </a:cubicBezTo>
                    <a:cubicBezTo>
                      <a:pt x="82" y="26"/>
                      <a:pt x="80" y="27"/>
                      <a:pt x="82" y="27"/>
                    </a:cubicBezTo>
                    <a:cubicBezTo>
                      <a:pt x="82" y="27"/>
                      <a:pt x="81" y="29"/>
                      <a:pt x="82" y="29"/>
                    </a:cubicBezTo>
                    <a:cubicBezTo>
                      <a:pt x="82" y="29"/>
                      <a:pt x="82" y="29"/>
                      <a:pt x="82" y="29"/>
                    </a:cubicBezTo>
                    <a:cubicBezTo>
                      <a:pt x="83" y="29"/>
                      <a:pt x="83" y="29"/>
                      <a:pt x="83" y="29"/>
                    </a:cubicBezTo>
                    <a:cubicBezTo>
                      <a:pt x="84" y="28"/>
                      <a:pt x="83" y="28"/>
                      <a:pt x="84" y="28"/>
                    </a:cubicBezTo>
                    <a:cubicBezTo>
                      <a:pt x="84" y="28"/>
                      <a:pt x="84" y="28"/>
                      <a:pt x="84" y="28"/>
                    </a:cubicBezTo>
                    <a:cubicBezTo>
                      <a:pt x="84" y="28"/>
                      <a:pt x="84" y="28"/>
                      <a:pt x="84" y="28"/>
                    </a:cubicBezTo>
                    <a:cubicBezTo>
                      <a:pt x="84" y="28"/>
                      <a:pt x="85" y="28"/>
                      <a:pt x="85" y="28"/>
                    </a:cubicBezTo>
                    <a:cubicBezTo>
                      <a:pt x="85" y="28"/>
                      <a:pt x="85" y="28"/>
                      <a:pt x="85" y="28"/>
                    </a:cubicBezTo>
                    <a:cubicBezTo>
                      <a:pt x="86" y="28"/>
                      <a:pt x="86" y="27"/>
                      <a:pt x="86" y="27"/>
                    </a:cubicBezTo>
                    <a:cubicBezTo>
                      <a:pt x="86" y="27"/>
                      <a:pt x="86" y="27"/>
                      <a:pt x="85" y="26"/>
                    </a:cubicBezTo>
                    <a:cubicBezTo>
                      <a:pt x="85" y="26"/>
                      <a:pt x="84" y="25"/>
                      <a:pt x="85" y="25"/>
                    </a:cubicBezTo>
                    <a:cubicBezTo>
                      <a:pt x="86" y="25"/>
                      <a:pt x="87" y="25"/>
                      <a:pt x="86" y="24"/>
                    </a:cubicBezTo>
                    <a:cubicBezTo>
                      <a:pt x="86" y="23"/>
                      <a:pt x="87" y="23"/>
                      <a:pt x="85" y="22"/>
                    </a:cubicBezTo>
                    <a:cubicBezTo>
                      <a:pt x="84" y="21"/>
                      <a:pt x="84" y="20"/>
                      <a:pt x="83" y="20"/>
                    </a:cubicBezTo>
                    <a:cubicBezTo>
                      <a:pt x="83" y="20"/>
                      <a:pt x="83" y="21"/>
                      <a:pt x="83" y="21"/>
                    </a:cubicBezTo>
                    <a:cubicBezTo>
                      <a:pt x="82" y="21"/>
                      <a:pt x="82" y="22"/>
                      <a:pt x="82" y="22"/>
                    </a:cubicBezTo>
                    <a:cubicBezTo>
                      <a:pt x="81" y="22"/>
                      <a:pt x="81" y="22"/>
                      <a:pt x="81" y="22"/>
                    </a:cubicBezTo>
                    <a:cubicBezTo>
                      <a:pt x="79" y="22"/>
                      <a:pt x="79" y="21"/>
                      <a:pt x="78" y="21"/>
                    </a:cubicBezTo>
                    <a:cubicBezTo>
                      <a:pt x="77" y="21"/>
                      <a:pt x="75" y="21"/>
                      <a:pt x="76" y="20"/>
                    </a:cubicBezTo>
                    <a:cubicBezTo>
                      <a:pt x="76" y="19"/>
                      <a:pt x="77" y="18"/>
                      <a:pt x="76" y="17"/>
                    </a:cubicBezTo>
                    <a:cubicBezTo>
                      <a:pt x="75" y="17"/>
                      <a:pt x="74" y="17"/>
                      <a:pt x="74" y="17"/>
                    </a:cubicBezTo>
                    <a:cubicBezTo>
                      <a:pt x="74" y="17"/>
                      <a:pt x="73" y="17"/>
                      <a:pt x="73" y="17"/>
                    </a:cubicBezTo>
                    <a:cubicBezTo>
                      <a:pt x="73" y="17"/>
                      <a:pt x="73" y="17"/>
                      <a:pt x="71" y="17"/>
                    </a:cubicBezTo>
                    <a:cubicBezTo>
                      <a:pt x="71" y="17"/>
                      <a:pt x="71" y="17"/>
                      <a:pt x="70" y="17"/>
                    </a:cubicBezTo>
                    <a:cubicBezTo>
                      <a:pt x="70" y="17"/>
                      <a:pt x="70" y="17"/>
                      <a:pt x="70" y="17"/>
                    </a:cubicBezTo>
                    <a:cubicBezTo>
                      <a:pt x="70" y="17"/>
                      <a:pt x="69" y="17"/>
                      <a:pt x="69" y="17"/>
                    </a:cubicBezTo>
                    <a:cubicBezTo>
                      <a:pt x="69" y="17"/>
                      <a:pt x="69" y="17"/>
                      <a:pt x="68" y="17"/>
                    </a:cubicBezTo>
                    <a:cubicBezTo>
                      <a:pt x="68" y="18"/>
                      <a:pt x="68" y="18"/>
                      <a:pt x="67" y="18"/>
                    </a:cubicBezTo>
                    <a:cubicBezTo>
                      <a:pt x="67" y="18"/>
                      <a:pt x="67" y="18"/>
                      <a:pt x="67" y="18"/>
                    </a:cubicBezTo>
                    <a:cubicBezTo>
                      <a:pt x="65" y="17"/>
                      <a:pt x="65" y="18"/>
                      <a:pt x="64" y="17"/>
                    </a:cubicBezTo>
                    <a:cubicBezTo>
                      <a:pt x="63" y="16"/>
                      <a:pt x="62" y="15"/>
                      <a:pt x="62" y="15"/>
                    </a:cubicBezTo>
                    <a:cubicBezTo>
                      <a:pt x="62" y="14"/>
                      <a:pt x="64" y="14"/>
                      <a:pt x="64" y="14"/>
                    </a:cubicBezTo>
                    <a:cubicBezTo>
                      <a:pt x="64" y="14"/>
                      <a:pt x="63" y="13"/>
                      <a:pt x="65" y="13"/>
                    </a:cubicBezTo>
                    <a:cubicBezTo>
                      <a:pt x="65" y="13"/>
                      <a:pt x="65" y="13"/>
                      <a:pt x="65" y="13"/>
                    </a:cubicBezTo>
                    <a:cubicBezTo>
                      <a:pt x="65" y="13"/>
                      <a:pt x="66" y="13"/>
                      <a:pt x="66" y="13"/>
                    </a:cubicBezTo>
                    <a:cubicBezTo>
                      <a:pt x="66" y="13"/>
                      <a:pt x="66" y="13"/>
                      <a:pt x="67" y="13"/>
                    </a:cubicBezTo>
                    <a:cubicBezTo>
                      <a:pt x="68" y="13"/>
                      <a:pt x="67" y="13"/>
                      <a:pt x="69" y="13"/>
                    </a:cubicBezTo>
                    <a:cubicBezTo>
                      <a:pt x="70" y="12"/>
                      <a:pt x="71" y="12"/>
                      <a:pt x="72" y="12"/>
                    </a:cubicBezTo>
                    <a:cubicBezTo>
                      <a:pt x="73" y="11"/>
                      <a:pt x="74" y="11"/>
                      <a:pt x="74" y="10"/>
                    </a:cubicBezTo>
                    <a:cubicBezTo>
                      <a:pt x="74" y="9"/>
                      <a:pt x="75" y="9"/>
                      <a:pt x="73" y="9"/>
                    </a:cubicBezTo>
                    <a:cubicBezTo>
                      <a:pt x="72" y="9"/>
                      <a:pt x="72" y="9"/>
                      <a:pt x="71" y="9"/>
                    </a:cubicBezTo>
                    <a:cubicBezTo>
                      <a:pt x="70" y="9"/>
                      <a:pt x="70" y="9"/>
                      <a:pt x="69" y="9"/>
                    </a:cubicBezTo>
                    <a:cubicBezTo>
                      <a:pt x="68" y="9"/>
                      <a:pt x="68" y="9"/>
                      <a:pt x="67" y="9"/>
                    </a:cubicBezTo>
                    <a:cubicBezTo>
                      <a:pt x="67" y="9"/>
                      <a:pt x="66" y="9"/>
                      <a:pt x="66" y="9"/>
                    </a:cubicBezTo>
                    <a:cubicBezTo>
                      <a:pt x="65" y="9"/>
                      <a:pt x="65" y="9"/>
                      <a:pt x="65" y="9"/>
                    </a:cubicBezTo>
                    <a:cubicBezTo>
                      <a:pt x="64" y="10"/>
                      <a:pt x="63" y="10"/>
                      <a:pt x="63" y="10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2" y="10"/>
                      <a:pt x="62" y="10"/>
                      <a:pt x="62" y="10"/>
                    </a:cubicBezTo>
                    <a:cubicBezTo>
                      <a:pt x="61" y="9"/>
                      <a:pt x="62" y="9"/>
                      <a:pt x="61" y="9"/>
                    </a:cubicBezTo>
                    <a:cubicBezTo>
                      <a:pt x="59" y="9"/>
                      <a:pt x="59" y="9"/>
                      <a:pt x="59" y="9"/>
                    </a:cubicBezTo>
                    <a:cubicBezTo>
                      <a:pt x="58" y="9"/>
                      <a:pt x="58" y="9"/>
                      <a:pt x="58" y="9"/>
                    </a:cubicBezTo>
                    <a:cubicBezTo>
                      <a:pt x="57" y="9"/>
                      <a:pt x="57" y="9"/>
                      <a:pt x="57" y="9"/>
                    </a:cubicBezTo>
                    <a:cubicBezTo>
                      <a:pt x="54" y="8"/>
                      <a:pt x="54" y="8"/>
                      <a:pt x="54" y="8"/>
                    </a:cubicBezTo>
                    <a:cubicBezTo>
                      <a:pt x="51" y="8"/>
                      <a:pt x="51" y="8"/>
                      <a:pt x="51" y="8"/>
                    </a:cubicBezTo>
                    <a:cubicBezTo>
                      <a:pt x="50" y="8"/>
                      <a:pt x="50" y="8"/>
                      <a:pt x="50" y="8"/>
                    </a:cubicBezTo>
                    <a:cubicBezTo>
                      <a:pt x="50" y="8"/>
                      <a:pt x="50" y="8"/>
                      <a:pt x="49" y="8"/>
                    </a:cubicBezTo>
                    <a:cubicBezTo>
                      <a:pt x="49" y="8"/>
                      <a:pt x="49" y="8"/>
                      <a:pt x="49" y="7"/>
                    </a:cubicBezTo>
                    <a:cubicBezTo>
                      <a:pt x="48" y="6"/>
                      <a:pt x="48" y="5"/>
                      <a:pt x="48" y="5"/>
                    </a:cubicBezTo>
                    <a:cubicBezTo>
                      <a:pt x="48" y="5"/>
                      <a:pt x="47" y="5"/>
                      <a:pt x="47" y="5"/>
                    </a:cubicBezTo>
                    <a:cubicBezTo>
                      <a:pt x="47" y="5"/>
                      <a:pt x="47" y="5"/>
                      <a:pt x="47" y="5"/>
                    </a:cubicBezTo>
                    <a:cubicBezTo>
                      <a:pt x="47" y="5"/>
                      <a:pt x="47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6" y="5"/>
                      <a:pt x="46" y="5"/>
                      <a:pt x="46" y="5"/>
                    </a:cubicBezTo>
                    <a:cubicBezTo>
                      <a:pt x="45" y="6"/>
                      <a:pt x="46" y="5"/>
                      <a:pt x="45" y="7"/>
                    </a:cubicBezTo>
                    <a:cubicBezTo>
                      <a:pt x="43" y="9"/>
                      <a:pt x="44" y="10"/>
                      <a:pt x="43" y="10"/>
                    </a:cubicBezTo>
                    <a:cubicBezTo>
                      <a:pt x="43" y="10"/>
                      <a:pt x="42" y="10"/>
                      <a:pt x="42" y="9"/>
                    </a:cubicBezTo>
                    <a:cubicBezTo>
                      <a:pt x="41" y="9"/>
                      <a:pt x="40" y="9"/>
                      <a:pt x="40" y="9"/>
                    </a:cubicBezTo>
                    <a:cubicBezTo>
                      <a:pt x="39" y="9"/>
                      <a:pt x="39" y="9"/>
                      <a:pt x="38" y="9"/>
                    </a:cubicBezTo>
                    <a:cubicBezTo>
                      <a:pt x="36" y="9"/>
                      <a:pt x="36" y="9"/>
                      <a:pt x="35" y="9"/>
                    </a:cubicBezTo>
                    <a:cubicBezTo>
                      <a:pt x="35" y="9"/>
                      <a:pt x="34" y="9"/>
                      <a:pt x="34" y="9"/>
                    </a:cubicBezTo>
                    <a:cubicBezTo>
                      <a:pt x="34" y="9"/>
                      <a:pt x="34" y="9"/>
                      <a:pt x="34" y="9"/>
                    </a:cubicBezTo>
                    <a:cubicBezTo>
                      <a:pt x="33" y="9"/>
                      <a:pt x="33" y="9"/>
                      <a:pt x="33" y="9"/>
                    </a:cubicBezTo>
                    <a:cubicBezTo>
                      <a:pt x="32" y="9"/>
                      <a:pt x="32" y="9"/>
                      <a:pt x="31" y="9"/>
                    </a:cubicBezTo>
                    <a:cubicBezTo>
                      <a:pt x="29" y="8"/>
                      <a:pt x="28" y="8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7"/>
                      <a:pt x="27" y="7"/>
                      <a:pt x="27" y="7"/>
                    </a:cubicBezTo>
                    <a:cubicBezTo>
                      <a:pt x="27" y="7"/>
                      <a:pt x="27" y="7"/>
                      <a:pt x="27" y="6"/>
                    </a:cubicBezTo>
                    <a:cubicBezTo>
                      <a:pt x="26" y="5"/>
                      <a:pt x="27" y="6"/>
                      <a:pt x="26" y="5"/>
                    </a:cubicBezTo>
                    <a:cubicBezTo>
                      <a:pt x="25" y="5"/>
                      <a:pt x="26" y="4"/>
                      <a:pt x="24" y="4"/>
                    </a:cubicBezTo>
                    <a:cubicBezTo>
                      <a:pt x="24" y="4"/>
                      <a:pt x="24" y="4"/>
                      <a:pt x="24" y="4"/>
                    </a:cubicBezTo>
                    <a:cubicBezTo>
                      <a:pt x="23" y="4"/>
                      <a:pt x="22" y="4"/>
                      <a:pt x="22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0" y="3"/>
                      <a:pt x="20" y="4"/>
                      <a:pt x="19" y="3"/>
                    </a:cubicBezTo>
                    <a:cubicBezTo>
                      <a:pt x="18" y="2"/>
                      <a:pt x="19" y="1"/>
                      <a:pt x="16" y="1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3" y="1"/>
                      <a:pt x="12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97" name="Freeform 402"/>
              <p:cNvSpPr>
                <a:spLocks/>
              </p:cNvSpPr>
              <p:nvPr/>
            </p:nvSpPr>
            <p:spPr bwMode="auto">
              <a:xfrm>
                <a:off x="7341314" y="3777615"/>
                <a:ext cx="167640" cy="211297"/>
              </a:xfrm>
              <a:custGeom>
                <a:avLst/>
                <a:gdLst>
                  <a:gd name="T0" fmla="*/ 45 w 54"/>
                  <a:gd name="T1" fmla="*/ 4 h 68"/>
                  <a:gd name="T2" fmla="*/ 38 w 54"/>
                  <a:gd name="T3" fmla="*/ 2 h 68"/>
                  <a:gd name="T4" fmla="*/ 32 w 54"/>
                  <a:gd name="T5" fmla="*/ 2 h 68"/>
                  <a:gd name="T6" fmla="*/ 26 w 54"/>
                  <a:gd name="T7" fmla="*/ 2 h 68"/>
                  <a:gd name="T8" fmla="*/ 18 w 54"/>
                  <a:gd name="T9" fmla="*/ 1 h 68"/>
                  <a:gd name="T10" fmla="*/ 17 w 54"/>
                  <a:gd name="T11" fmla="*/ 3 h 68"/>
                  <a:gd name="T12" fmla="*/ 14 w 54"/>
                  <a:gd name="T13" fmla="*/ 3 h 68"/>
                  <a:gd name="T14" fmla="*/ 9 w 54"/>
                  <a:gd name="T15" fmla="*/ 18 h 68"/>
                  <a:gd name="T16" fmla="*/ 6 w 54"/>
                  <a:gd name="T17" fmla="*/ 22 h 68"/>
                  <a:gd name="T18" fmla="*/ 4 w 54"/>
                  <a:gd name="T19" fmla="*/ 33 h 68"/>
                  <a:gd name="T20" fmla="*/ 0 w 54"/>
                  <a:gd name="T21" fmla="*/ 42 h 68"/>
                  <a:gd name="T22" fmla="*/ 5 w 54"/>
                  <a:gd name="T23" fmla="*/ 46 h 68"/>
                  <a:gd name="T24" fmla="*/ 7 w 54"/>
                  <a:gd name="T25" fmla="*/ 53 h 68"/>
                  <a:gd name="T26" fmla="*/ 5 w 54"/>
                  <a:gd name="T27" fmla="*/ 62 h 68"/>
                  <a:gd name="T28" fmla="*/ 9 w 54"/>
                  <a:gd name="T29" fmla="*/ 66 h 68"/>
                  <a:gd name="T30" fmla="*/ 13 w 54"/>
                  <a:gd name="T31" fmla="*/ 66 h 68"/>
                  <a:gd name="T32" fmla="*/ 13 w 54"/>
                  <a:gd name="T33" fmla="*/ 61 h 68"/>
                  <a:gd name="T34" fmla="*/ 15 w 54"/>
                  <a:gd name="T35" fmla="*/ 45 h 68"/>
                  <a:gd name="T36" fmla="*/ 16 w 54"/>
                  <a:gd name="T37" fmla="*/ 38 h 68"/>
                  <a:gd name="T38" fmla="*/ 20 w 54"/>
                  <a:gd name="T39" fmla="*/ 40 h 68"/>
                  <a:gd name="T40" fmla="*/ 19 w 54"/>
                  <a:gd name="T41" fmla="*/ 44 h 68"/>
                  <a:gd name="T42" fmla="*/ 20 w 54"/>
                  <a:gd name="T43" fmla="*/ 48 h 68"/>
                  <a:gd name="T44" fmla="*/ 24 w 54"/>
                  <a:gd name="T45" fmla="*/ 51 h 68"/>
                  <a:gd name="T46" fmla="*/ 26 w 54"/>
                  <a:gd name="T47" fmla="*/ 59 h 68"/>
                  <a:gd name="T48" fmla="*/ 27 w 54"/>
                  <a:gd name="T49" fmla="*/ 59 h 68"/>
                  <a:gd name="T50" fmla="*/ 28 w 54"/>
                  <a:gd name="T51" fmla="*/ 56 h 68"/>
                  <a:gd name="T52" fmla="*/ 33 w 54"/>
                  <a:gd name="T53" fmla="*/ 55 h 68"/>
                  <a:gd name="T54" fmla="*/ 31 w 54"/>
                  <a:gd name="T55" fmla="*/ 58 h 68"/>
                  <a:gd name="T56" fmla="*/ 30 w 54"/>
                  <a:gd name="T57" fmla="*/ 64 h 68"/>
                  <a:gd name="T58" fmla="*/ 31 w 54"/>
                  <a:gd name="T59" fmla="*/ 64 h 68"/>
                  <a:gd name="T60" fmla="*/ 35 w 54"/>
                  <a:gd name="T61" fmla="*/ 66 h 68"/>
                  <a:gd name="T62" fmla="*/ 37 w 54"/>
                  <a:gd name="T63" fmla="*/ 64 h 68"/>
                  <a:gd name="T64" fmla="*/ 36 w 54"/>
                  <a:gd name="T65" fmla="*/ 61 h 68"/>
                  <a:gd name="T66" fmla="*/ 37 w 54"/>
                  <a:gd name="T67" fmla="*/ 49 h 68"/>
                  <a:gd name="T68" fmla="*/ 32 w 54"/>
                  <a:gd name="T69" fmla="*/ 49 h 68"/>
                  <a:gd name="T70" fmla="*/ 31 w 54"/>
                  <a:gd name="T71" fmla="*/ 45 h 68"/>
                  <a:gd name="T72" fmla="*/ 23 w 54"/>
                  <a:gd name="T73" fmla="*/ 31 h 68"/>
                  <a:gd name="T74" fmla="*/ 25 w 54"/>
                  <a:gd name="T75" fmla="*/ 30 h 68"/>
                  <a:gd name="T76" fmla="*/ 35 w 54"/>
                  <a:gd name="T77" fmla="*/ 22 h 68"/>
                  <a:gd name="T78" fmla="*/ 38 w 54"/>
                  <a:gd name="T79" fmla="*/ 22 h 68"/>
                  <a:gd name="T80" fmla="*/ 41 w 54"/>
                  <a:gd name="T81" fmla="*/ 19 h 68"/>
                  <a:gd name="T82" fmla="*/ 36 w 54"/>
                  <a:gd name="T83" fmla="*/ 18 h 68"/>
                  <a:gd name="T84" fmla="*/ 32 w 54"/>
                  <a:gd name="T85" fmla="*/ 20 h 68"/>
                  <a:gd name="T86" fmla="*/ 30 w 54"/>
                  <a:gd name="T87" fmla="*/ 19 h 68"/>
                  <a:gd name="T88" fmla="*/ 29 w 54"/>
                  <a:gd name="T89" fmla="*/ 20 h 68"/>
                  <a:gd name="T90" fmla="*/ 23 w 54"/>
                  <a:gd name="T91" fmla="*/ 21 h 68"/>
                  <a:gd name="T92" fmla="*/ 17 w 54"/>
                  <a:gd name="T93" fmla="*/ 24 h 68"/>
                  <a:gd name="T94" fmla="*/ 13 w 54"/>
                  <a:gd name="T95" fmla="*/ 20 h 68"/>
                  <a:gd name="T96" fmla="*/ 16 w 54"/>
                  <a:gd name="T97" fmla="*/ 7 h 68"/>
                  <a:gd name="T98" fmla="*/ 20 w 54"/>
                  <a:gd name="T99" fmla="*/ 8 h 68"/>
                  <a:gd name="T100" fmla="*/ 24 w 54"/>
                  <a:gd name="T101" fmla="*/ 7 h 68"/>
                  <a:gd name="T102" fmla="*/ 28 w 54"/>
                  <a:gd name="T103" fmla="*/ 8 h 68"/>
                  <a:gd name="T104" fmla="*/ 38 w 54"/>
                  <a:gd name="T105" fmla="*/ 8 h 68"/>
                  <a:gd name="T106" fmla="*/ 43 w 54"/>
                  <a:gd name="T107" fmla="*/ 9 h 68"/>
                  <a:gd name="T108" fmla="*/ 46 w 54"/>
                  <a:gd name="T109" fmla="*/ 8 h 68"/>
                  <a:gd name="T110" fmla="*/ 54 w 54"/>
                  <a:gd name="T111" fmla="*/ 1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54" h="68">
                    <a:moveTo>
                      <a:pt x="54" y="0"/>
                    </a:moveTo>
                    <a:cubicBezTo>
                      <a:pt x="49" y="0"/>
                      <a:pt x="49" y="0"/>
                      <a:pt x="49" y="0"/>
                    </a:cubicBezTo>
                    <a:cubicBezTo>
                      <a:pt x="49" y="1"/>
                      <a:pt x="49" y="1"/>
                      <a:pt x="49" y="1"/>
                    </a:cubicBezTo>
                    <a:cubicBezTo>
                      <a:pt x="48" y="2"/>
                      <a:pt x="47" y="2"/>
                      <a:pt x="47" y="3"/>
                    </a:cubicBezTo>
                    <a:cubicBezTo>
                      <a:pt x="46" y="3"/>
                      <a:pt x="46" y="3"/>
                      <a:pt x="45" y="4"/>
                    </a:cubicBezTo>
                    <a:cubicBezTo>
                      <a:pt x="44" y="4"/>
                      <a:pt x="44" y="4"/>
                      <a:pt x="43" y="4"/>
                    </a:cubicBezTo>
                    <a:cubicBezTo>
                      <a:pt x="43" y="4"/>
                      <a:pt x="43" y="4"/>
                      <a:pt x="42" y="4"/>
                    </a:cubicBezTo>
                    <a:cubicBezTo>
                      <a:pt x="41" y="3"/>
                      <a:pt x="41" y="3"/>
                      <a:pt x="40" y="3"/>
                    </a:cubicBezTo>
                    <a:cubicBezTo>
                      <a:pt x="40" y="3"/>
                      <a:pt x="40" y="3"/>
                      <a:pt x="39" y="3"/>
                    </a:cubicBezTo>
                    <a:cubicBezTo>
                      <a:pt x="39" y="3"/>
                      <a:pt x="38" y="2"/>
                      <a:pt x="38" y="2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5" y="4"/>
                      <a:pt x="35" y="4"/>
                      <a:pt x="34" y="3"/>
                    </a:cubicBezTo>
                    <a:cubicBezTo>
                      <a:pt x="33" y="2"/>
                      <a:pt x="35" y="2"/>
                      <a:pt x="33" y="2"/>
                    </a:cubicBezTo>
                    <a:cubicBezTo>
                      <a:pt x="33" y="2"/>
                      <a:pt x="32" y="2"/>
                      <a:pt x="32" y="2"/>
                    </a:cubicBezTo>
                    <a:cubicBezTo>
                      <a:pt x="32" y="2"/>
                      <a:pt x="31" y="2"/>
                      <a:pt x="31" y="2"/>
                    </a:cubicBezTo>
                    <a:cubicBezTo>
                      <a:pt x="31" y="2"/>
                      <a:pt x="30" y="2"/>
                      <a:pt x="30" y="2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29" y="2"/>
                      <a:pt x="29" y="2"/>
                      <a:pt x="28" y="2"/>
                    </a:cubicBezTo>
                    <a:cubicBezTo>
                      <a:pt x="27" y="2"/>
                      <a:pt x="26" y="2"/>
                      <a:pt x="26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18" y="0"/>
                      <a:pt x="18" y="1"/>
                      <a:pt x="18" y="1"/>
                    </a:cubicBezTo>
                    <a:cubicBezTo>
                      <a:pt x="18" y="3"/>
                      <a:pt x="19" y="3"/>
                      <a:pt x="18" y="3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18" y="3"/>
                      <a:pt x="18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3"/>
                      <a:pt x="17" y="3"/>
                    </a:cubicBezTo>
                    <a:cubicBezTo>
                      <a:pt x="17" y="3"/>
                      <a:pt x="17" y="4"/>
                      <a:pt x="16" y="4"/>
                    </a:cubicBezTo>
                    <a:cubicBezTo>
                      <a:pt x="16" y="4"/>
                      <a:pt x="16" y="4"/>
                      <a:pt x="15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3" y="3"/>
                      <a:pt x="12" y="3"/>
                      <a:pt x="12" y="3"/>
                    </a:cubicBezTo>
                    <a:cubicBezTo>
                      <a:pt x="12" y="4"/>
                      <a:pt x="13" y="3"/>
                      <a:pt x="11" y="6"/>
                    </a:cubicBezTo>
                    <a:cubicBezTo>
                      <a:pt x="10" y="8"/>
                      <a:pt x="10" y="7"/>
                      <a:pt x="9" y="9"/>
                    </a:cubicBezTo>
                    <a:cubicBezTo>
                      <a:pt x="9" y="11"/>
                      <a:pt x="10" y="11"/>
                      <a:pt x="9" y="12"/>
                    </a:cubicBezTo>
                    <a:cubicBezTo>
                      <a:pt x="9" y="13"/>
                      <a:pt x="8" y="17"/>
                      <a:pt x="9" y="18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1"/>
                      <a:pt x="6" y="21"/>
                      <a:pt x="6" y="22"/>
                    </a:cubicBezTo>
                    <a:cubicBezTo>
                      <a:pt x="6" y="23"/>
                      <a:pt x="6" y="24"/>
                      <a:pt x="6" y="24"/>
                    </a:cubicBezTo>
                    <a:cubicBezTo>
                      <a:pt x="6" y="25"/>
                      <a:pt x="5" y="24"/>
                      <a:pt x="5" y="26"/>
                    </a:cubicBezTo>
                    <a:cubicBezTo>
                      <a:pt x="5" y="28"/>
                      <a:pt x="6" y="29"/>
                      <a:pt x="6" y="30"/>
                    </a:cubicBezTo>
                    <a:cubicBezTo>
                      <a:pt x="6" y="31"/>
                      <a:pt x="5" y="32"/>
                      <a:pt x="5" y="32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3" y="33"/>
                      <a:pt x="3" y="33"/>
                      <a:pt x="3" y="33"/>
                    </a:cubicBezTo>
                    <a:cubicBezTo>
                      <a:pt x="3" y="34"/>
                      <a:pt x="3" y="34"/>
                      <a:pt x="3" y="34"/>
                    </a:cubicBezTo>
                    <a:cubicBezTo>
                      <a:pt x="3" y="35"/>
                      <a:pt x="1" y="37"/>
                      <a:pt x="1" y="38"/>
                    </a:cubicBezTo>
                    <a:cubicBezTo>
                      <a:pt x="1" y="39"/>
                      <a:pt x="1" y="39"/>
                      <a:pt x="1" y="40"/>
                    </a:cubicBezTo>
                    <a:cubicBezTo>
                      <a:pt x="1" y="40"/>
                      <a:pt x="0" y="40"/>
                      <a:pt x="0" y="42"/>
                    </a:cubicBezTo>
                    <a:cubicBezTo>
                      <a:pt x="0" y="43"/>
                      <a:pt x="0" y="43"/>
                      <a:pt x="0" y="44"/>
                    </a:cubicBezTo>
                    <a:cubicBezTo>
                      <a:pt x="1" y="44"/>
                      <a:pt x="1" y="45"/>
                      <a:pt x="1" y="45"/>
                    </a:cubicBezTo>
                    <a:cubicBezTo>
                      <a:pt x="1" y="45"/>
                      <a:pt x="0" y="46"/>
                      <a:pt x="2" y="46"/>
                    </a:cubicBezTo>
                    <a:cubicBezTo>
                      <a:pt x="3" y="46"/>
                      <a:pt x="4" y="46"/>
                      <a:pt x="4" y="46"/>
                    </a:cubicBezTo>
                    <a:cubicBezTo>
                      <a:pt x="5" y="46"/>
                      <a:pt x="5" y="46"/>
                      <a:pt x="5" y="46"/>
                    </a:cubicBezTo>
                    <a:cubicBezTo>
                      <a:pt x="5" y="46"/>
                      <a:pt x="5" y="46"/>
                      <a:pt x="6" y="46"/>
                    </a:cubicBezTo>
                    <a:cubicBezTo>
                      <a:pt x="6" y="46"/>
                      <a:pt x="6" y="46"/>
                      <a:pt x="6" y="46"/>
                    </a:cubicBezTo>
                    <a:cubicBezTo>
                      <a:pt x="6" y="46"/>
                      <a:pt x="6" y="47"/>
                      <a:pt x="6" y="47"/>
                    </a:cubicBezTo>
                    <a:cubicBezTo>
                      <a:pt x="6" y="47"/>
                      <a:pt x="6" y="49"/>
                      <a:pt x="7" y="50"/>
                    </a:cubicBezTo>
                    <a:cubicBezTo>
                      <a:pt x="8" y="51"/>
                      <a:pt x="7" y="52"/>
                      <a:pt x="7" y="53"/>
                    </a:cubicBezTo>
                    <a:cubicBezTo>
                      <a:pt x="7" y="53"/>
                      <a:pt x="7" y="54"/>
                      <a:pt x="7" y="54"/>
                    </a:cubicBezTo>
                    <a:cubicBezTo>
                      <a:pt x="7" y="55"/>
                      <a:pt x="7" y="55"/>
                      <a:pt x="7" y="56"/>
                    </a:cubicBezTo>
                    <a:cubicBezTo>
                      <a:pt x="7" y="56"/>
                      <a:pt x="7" y="56"/>
                      <a:pt x="7" y="56"/>
                    </a:cubicBezTo>
                    <a:cubicBezTo>
                      <a:pt x="6" y="56"/>
                      <a:pt x="6" y="60"/>
                      <a:pt x="5" y="60"/>
                    </a:cubicBezTo>
                    <a:cubicBezTo>
                      <a:pt x="5" y="61"/>
                      <a:pt x="5" y="61"/>
                      <a:pt x="5" y="62"/>
                    </a:cubicBezTo>
                    <a:cubicBezTo>
                      <a:pt x="5" y="62"/>
                      <a:pt x="5" y="62"/>
                      <a:pt x="5" y="63"/>
                    </a:cubicBezTo>
                    <a:cubicBezTo>
                      <a:pt x="5" y="63"/>
                      <a:pt x="5" y="64"/>
                      <a:pt x="5" y="64"/>
                    </a:cubicBezTo>
                    <a:cubicBezTo>
                      <a:pt x="5" y="65"/>
                      <a:pt x="5" y="66"/>
                      <a:pt x="7" y="66"/>
                    </a:cubicBezTo>
                    <a:cubicBezTo>
                      <a:pt x="7" y="66"/>
                      <a:pt x="8" y="67"/>
                      <a:pt x="8" y="67"/>
                    </a:cubicBezTo>
                    <a:cubicBezTo>
                      <a:pt x="8" y="67"/>
                      <a:pt x="9" y="66"/>
                      <a:pt x="9" y="66"/>
                    </a:cubicBezTo>
                    <a:cubicBezTo>
                      <a:pt x="9" y="66"/>
                      <a:pt x="9" y="65"/>
                      <a:pt x="9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1" y="65"/>
                      <a:pt x="10" y="66"/>
                      <a:pt x="11" y="66"/>
                    </a:cubicBezTo>
                    <a:cubicBezTo>
                      <a:pt x="12" y="66"/>
                      <a:pt x="13" y="66"/>
                      <a:pt x="13" y="66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66"/>
                      <a:pt x="13" y="66"/>
                      <a:pt x="13" y="66"/>
                    </a:cubicBezTo>
                    <a:cubicBezTo>
                      <a:pt x="13" y="64"/>
                      <a:pt x="14" y="65"/>
                      <a:pt x="13" y="64"/>
                    </a:cubicBezTo>
                    <a:cubicBezTo>
                      <a:pt x="13" y="63"/>
                      <a:pt x="13" y="63"/>
                      <a:pt x="13" y="62"/>
                    </a:cubicBezTo>
                    <a:cubicBezTo>
                      <a:pt x="13" y="62"/>
                      <a:pt x="12" y="62"/>
                      <a:pt x="13" y="61"/>
                    </a:cubicBezTo>
                    <a:cubicBezTo>
                      <a:pt x="13" y="61"/>
                      <a:pt x="13" y="61"/>
                      <a:pt x="13" y="61"/>
                    </a:cubicBezTo>
                    <a:cubicBezTo>
                      <a:pt x="13" y="60"/>
                      <a:pt x="13" y="60"/>
                      <a:pt x="13" y="59"/>
                    </a:cubicBezTo>
                    <a:cubicBezTo>
                      <a:pt x="13" y="58"/>
                      <a:pt x="13" y="52"/>
                      <a:pt x="14" y="50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4" y="48"/>
                      <a:pt x="14" y="48"/>
                      <a:pt x="14" y="47"/>
                    </a:cubicBezTo>
                    <a:cubicBezTo>
                      <a:pt x="15" y="46"/>
                      <a:pt x="15" y="45"/>
                      <a:pt x="15" y="45"/>
                    </a:cubicBezTo>
                    <a:cubicBezTo>
                      <a:pt x="14" y="43"/>
                      <a:pt x="14" y="43"/>
                      <a:pt x="14" y="43"/>
                    </a:cubicBezTo>
                    <a:cubicBezTo>
                      <a:pt x="13" y="43"/>
                      <a:pt x="13" y="43"/>
                      <a:pt x="13" y="43"/>
                    </a:cubicBezTo>
                    <a:cubicBezTo>
                      <a:pt x="13" y="43"/>
                      <a:pt x="12" y="41"/>
                      <a:pt x="13" y="40"/>
                    </a:cubicBezTo>
                    <a:cubicBezTo>
                      <a:pt x="15" y="39"/>
                      <a:pt x="15" y="39"/>
                      <a:pt x="15" y="38"/>
                    </a:cubicBezTo>
                    <a:cubicBezTo>
                      <a:pt x="16" y="38"/>
                      <a:pt x="16" y="38"/>
                      <a:pt x="16" y="38"/>
                    </a:cubicBezTo>
                    <a:cubicBezTo>
                      <a:pt x="17" y="38"/>
                      <a:pt x="18" y="38"/>
                      <a:pt x="18" y="38"/>
                    </a:cubicBezTo>
                    <a:cubicBezTo>
                      <a:pt x="18" y="38"/>
                      <a:pt x="19" y="38"/>
                      <a:pt x="19" y="38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9"/>
                      <a:pt x="20" y="39"/>
                      <a:pt x="20" y="39"/>
                    </a:cubicBezTo>
                    <a:cubicBezTo>
                      <a:pt x="20" y="40"/>
                      <a:pt x="20" y="40"/>
                      <a:pt x="20" y="40"/>
                    </a:cubicBezTo>
                    <a:cubicBezTo>
                      <a:pt x="20" y="41"/>
                      <a:pt x="20" y="41"/>
                      <a:pt x="20" y="41"/>
                    </a:cubicBezTo>
                    <a:cubicBezTo>
                      <a:pt x="19" y="42"/>
                      <a:pt x="19" y="42"/>
                      <a:pt x="19" y="43"/>
                    </a:cubicBezTo>
                    <a:cubicBezTo>
                      <a:pt x="19" y="43"/>
                      <a:pt x="19" y="43"/>
                      <a:pt x="19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4"/>
                      <a:pt x="18" y="44"/>
                      <a:pt x="18" y="44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7"/>
                      <a:pt x="19" y="47"/>
                    </a:cubicBezTo>
                    <a:cubicBezTo>
                      <a:pt x="19" y="47"/>
                      <a:pt x="19" y="47"/>
                      <a:pt x="20" y="48"/>
                    </a:cubicBezTo>
                    <a:cubicBezTo>
                      <a:pt x="21" y="48"/>
                      <a:pt x="21" y="49"/>
                      <a:pt x="21" y="49"/>
                    </a:cubicBezTo>
                    <a:cubicBezTo>
                      <a:pt x="22" y="50"/>
                      <a:pt x="22" y="50"/>
                      <a:pt x="22" y="50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4" y="51"/>
                      <a:pt x="24" y="51"/>
                      <a:pt x="24" y="51"/>
                    </a:cubicBezTo>
                    <a:cubicBezTo>
                      <a:pt x="23" y="52"/>
                      <a:pt x="23" y="52"/>
                      <a:pt x="23" y="54"/>
                    </a:cubicBezTo>
                    <a:cubicBezTo>
                      <a:pt x="23" y="56"/>
                      <a:pt x="23" y="57"/>
                      <a:pt x="23" y="57"/>
                    </a:cubicBezTo>
                    <a:cubicBezTo>
                      <a:pt x="23" y="57"/>
                      <a:pt x="23" y="57"/>
                      <a:pt x="23" y="58"/>
                    </a:cubicBezTo>
                    <a:cubicBezTo>
                      <a:pt x="24" y="58"/>
                      <a:pt x="24" y="58"/>
                      <a:pt x="24" y="58"/>
                    </a:cubicBezTo>
                    <a:cubicBezTo>
                      <a:pt x="25" y="58"/>
                      <a:pt x="25" y="59"/>
                      <a:pt x="26" y="59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59"/>
                      <a:pt x="26" y="59"/>
                      <a:pt x="26" y="59"/>
                    </a:cubicBezTo>
                    <a:cubicBezTo>
                      <a:pt x="26" y="59"/>
                      <a:pt x="27" y="59"/>
                      <a:pt x="27" y="59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7" y="59"/>
                      <a:pt x="27" y="59"/>
                      <a:pt x="27" y="59"/>
                    </a:cubicBezTo>
                    <a:cubicBezTo>
                      <a:pt x="28" y="58"/>
                      <a:pt x="28" y="58"/>
                      <a:pt x="28" y="57"/>
                    </a:cubicBezTo>
                    <a:cubicBezTo>
                      <a:pt x="28" y="56"/>
                      <a:pt x="28" y="56"/>
                      <a:pt x="28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56"/>
                      <a:pt x="29" y="56"/>
                      <a:pt x="28" y="56"/>
                    </a:cubicBezTo>
                    <a:cubicBezTo>
                      <a:pt x="28" y="56"/>
                      <a:pt x="29" y="56"/>
                      <a:pt x="29" y="55"/>
                    </a:cubicBezTo>
                    <a:cubicBezTo>
                      <a:pt x="30" y="55"/>
                      <a:pt x="30" y="55"/>
                      <a:pt x="30" y="55"/>
                    </a:cubicBezTo>
                    <a:cubicBezTo>
                      <a:pt x="30" y="55"/>
                      <a:pt x="30" y="55"/>
                      <a:pt x="31" y="55"/>
                    </a:cubicBezTo>
                    <a:cubicBezTo>
                      <a:pt x="31" y="55"/>
                      <a:pt x="32" y="55"/>
                      <a:pt x="32" y="55"/>
                    </a:cubicBezTo>
                    <a:cubicBezTo>
                      <a:pt x="33" y="55"/>
                      <a:pt x="33" y="55"/>
                      <a:pt x="33" y="55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4" y="56"/>
                      <a:pt x="34" y="56"/>
                      <a:pt x="34" y="56"/>
                    </a:cubicBezTo>
                    <a:cubicBezTo>
                      <a:pt x="33" y="56"/>
                      <a:pt x="33" y="56"/>
                      <a:pt x="33" y="56"/>
                    </a:cubicBezTo>
                    <a:cubicBezTo>
                      <a:pt x="32" y="57"/>
                      <a:pt x="32" y="57"/>
                      <a:pt x="32" y="57"/>
                    </a:cubicBezTo>
                    <a:cubicBezTo>
                      <a:pt x="31" y="57"/>
                      <a:pt x="31" y="57"/>
                      <a:pt x="31" y="58"/>
                    </a:cubicBezTo>
                    <a:cubicBezTo>
                      <a:pt x="31" y="58"/>
                      <a:pt x="30" y="58"/>
                      <a:pt x="30" y="59"/>
                    </a:cubicBezTo>
                    <a:cubicBezTo>
                      <a:pt x="30" y="60"/>
                      <a:pt x="31" y="59"/>
                      <a:pt x="30" y="60"/>
                    </a:cubicBezTo>
                    <a:cubicBezTo>
                      <a:pt x="30" y="61"/>
                      <a:pt x="30" y="61"/>
                      <a:pt x="30" y="61"/>
                    </a:cubicBezTo>
                    <a:cubicBezTo>
                      <a:pt x="29" y="63"/>
                      <a:pt x="29" y="63"/>
                      <a:pt x="29" y="63"/>
                    </a:cubicBezTo>
                    <a:cubicBezTo>
                      <a:pt x="30" y="64"/>
                      <a:pt x="30" y="64"/>
                      <a:pt x="30" y="64"/>
                    </a:cubicBezTo>
                    <a:cubicBezTo>
                      <a:pt x="30" y="64"/>
                      <a:pt x="30" y="64"/>
                      <a:pt x="31" y="64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31" y="64"/>
                      <a:pt x="31" y="64"/>
                      <a:pt x="31" y="64"/>
                    </a:cubicBezTo>
                    <a:cubicBezTo>
                      <a:pt x="31" y="65"/>
                      <a:pt x="31" y="65"/>
                      <a:pt x="31" y="66"/>
                    </a:cubicBezTo>
                    <a:cubicBezTo>
                      <a:pt x="31" y="66"/>
                      <a:pt x="32" y="67"/>
                      <a:pt x="33" y="67"/>
                    </a:cubicBezTo>
                    <a:cubicBezTo>
                      <a:pt x="33" y="67"/>
                      <a:pt x="33" y="67"/>
                      <a:pt x="33" y="67"/>
                    </a:cubicBezTo>
                    <a:cubicBezTo>
                      <a:pt x="33" y="67"/>
                      <a:pt x="33" y="68"/>
                      <a:pt x="34" y="67"/>
                    </a:cubicBezTo>
                    <a:cubicBezTo>
                      <a:pt x="34" y="66"/>
                      <a:pt x="35" y="66"/>
                      <a:pt x="35" y="66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5"/>
                      <a:pt x="34" y="66"/>
                      <a:pt x="34" y="66"/>
                    </a:cubicBezTo>
                    <a:cubicBezTo>
                      <a:pt x="34" y="66"/>
                      <a:pt x="34" y="66"/>
                      <a:pt x="34" y="66"/>
                    </a:cubicBezTo>
                    <a:cubicBezTo>
                      <a:pt x="34" y="66"/>
                      <a:pt x="34" y="65"/>
                      <a:pt x="35" y="65"/>
                    </a:cubicBezTo>
                    <a:cubicBezTo>
                      <a:pt x="37" y="64"/>
                      <a:pt x="37" y="64"/>
                      <a:pt x="37" y="64"/>
                    </a:cubicBezTo>
                    <a:cubicBezTo>
                      <a:pt x="37" y="63"/>
                      <a:pt x="37" y="63"/>
                      <a:pt x="37" y="63"/>
                    </a:cubicBezTo>
                    <a:cubicBezTo>
                      <a:pt x="37" y="62"/>
                      <a:pt x="37" y="62"/>
                      <a:pt x="36" y="62"/>
                    </a:cubicBezTo>
                    <a:cubicBezTo>
                      <a:pt x="35" y="61"/>
                      <a:pt x="35" y="61"/>
                      <a:pt x="35" y="61"/>
                    </a:cubicBezTo>
                    <a:cubicBezTo>
                      <a:pt x="35" y="61"/>
                      <a:pt x="35" y="61"/>
                      <a:pt x="36" y="61"/>
                    </a:cubicBezTo>
                    <a:cubicBezTo>
                      <a:pt x="36" y="61"/>
                      <a:pt x="36" y="61"/>
                      <a:pt x="36" y="61"/>
                    </a:cubicBezTo>
                    <a:cubicBezTo>
                      <a:pt x="36" y="61"/>
                      <a:pt x="36" y="60"/>
                      <a:pt x="37" y="59"/>
                    </a:cubicBezTo>
                    <a:cubicBezTo>
                      <a:pt x="38" y="56"/>
                      <a:pt x="39" y="57"/>
                      <a:pt x="38" y="56"/>
                    </a:cubicBezTo>
                    <a:cubicBezTo>
                      <a:pt x="36" y="55"/>
                      <a:pt x="36" y="55"/>
                      <a:pt x="36" y="54"/>
                    </a:cubicBezTo>
                    <a:cubicBezTo>
                      <a:pt x="36" y="53"/>
                      <a:pt x="38" y="54"/>
                      <a:pt x="38" y="52"/>
                    </a:cubicBezTo>
                    <a:cubicBezTo>
                      <a:pt x="38" y="50"/>
                      <a:pt x="38" y="49"/>
                      <a:pt x="37" y="49"/>
                    </a:cubicBezTo>
                    <a:cubicBezTo>
                      <a:pt x="37" y="49"/>
                      <a:pt x="37" y="49"/>
                      <a:pt x="36" y="50"/>
                    </a:cubicBezTo>
                    <a:cubicBezTo>
                      <a:pt x="35" y="50"/>
                      <a:pt x="35" y="52"/>
                      <a:pt x="35" y="52"/>
                    </a:cubicBezTo>
                    <a:cubicBezTo>
                      <a:pt x="35" y="52"/>
                      <a:pt x="35" y="52"/>
                      <a:pt x="34" y="51"/>
                    </a:cubicBezTo>
                    <a:cubicBezTo>
                      <a:pt x="33" y="50"/>
                      <a:pt x="34" y="50"/>
                      <a:pt x="33" y="50"/>
                    </a:cubicBezTo>
                    <a:cubicBezTo>
                      <a:pt x="33" y="49"/>
                      <a:pt x="32" y="49"/>
                      <a:pt x="32" y="49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48"/>
                      <a:pt x="32" y="48"/>
                      <a:pt x="32" y="48"/>
                    </a:cubicBezTo>
                    <a:cubicBezTo>
                      <a:pt x="32" y="48"/>
                      <a:pt x="32" y="48"/>
                      <a:pt x="31" y="48"/>
                    </a:cubicBezTo>
                    <a:cubicBezTo>
                      <a:pt x="31" y="48"/>
                      <a:pt x="31" y="48"/>
                      <a:pt x="31" y="48"/>
                    </a:cubicBezTo>
                    <a:cubicBezTo>
                      <a:pt x="31" y="47"/>
                      <a:pt x="29" y="47"/>
                      <a:pt x="31" y="45"/>
                    </a:cubicBezTo>
                    <a:cubicBezTo>
                      <a:pt x="33" y="43"/>
                      <a:pt x="30" y="43"/>
                      <a:pt x="30" y="42"/>
                    </a:cubicBezTo>
                    <a:cubicBezTo>
                      <a:pt x="31" y="40"/>
                      <a:pt x="30" y="39"/>
                      <a:pt x="30" y="38"/>
                    </a:cubicBezTo>
                    <a:cubicBezTo>
                      <a:pt x="29" y="38"/>
                      <a:pt x="28" y="36"/>
                      <a:pt x="27" y="35"/>
                    </a:cubicBezTo>
                    <a:cubicBezTo>
                      <a:pt x="26" y="34"/>
                      <a:pt x="26" y="33"/>
                      <a:pt x="26" y="33"/>
                    </a:cubicBezTo>
                    <a:cubicBezTo>
                      <a:pt x="25" y="32"/>
                      <a:pt x="24" y="31"/>
                      <a:pt x="23" y="31"/>
                    </a:cubicBezTo>
                    <a:cubicBezTo>
                      <a:pt x="23" y="30"/>
                      <a:pt x="21" y="29"/>
                      <a:pt x="23" y="29"/>
                    </a:cubicBezTo>
                    <a:cubicBezTo>
                      <a:pt x="23" y="29"/>
                      <a:pt x="23" y="29"/>
                      <a:pt x="23" y="29"/>
                    </a:cubicBezTo>
                    <a:cubicBezTo>
                      <a:pt x="23" y="29"/>
                      <a:pt x="24" y="30"/>
                      <a:pt x="24" y="30"/>
                    </a:cubicBezTo>
                    <a:cubicBezTo>
                      <a:pt x="24" y="30"/>
                      <a:pt x="24" y="30"/>
                      <a:pt x="25" y="30"/>
                    </a:cubicBezTo>
                    <a:cubicBezTo>
                      <a:pt x="25" y="30"/>
                      <a:pt x="25" y="30"/>
                      <a:pt x="25" y="30"/>
                    </a:cubicBezTo>
                    <a:cubicBezTo>
                      <a:pt x="25" y="30"/>
                      <a:pt x="26" y="30"/>
                      <a:pt x="26" y="29"/>
                    </a:cubicBezTo>
                    <a:cubicBezTo>
                      <a:pt x="26" y="29"/>
                      <a:pt x="26" y="29"/>
                      <a:pt x="27" y="28"/>
                    </a:cubicBezTo>
                    <a:cubicBezTo>
                      <a:pt x="28" y="28"/>
                      <a:pt x="29" y="28"/>
                      <a:pt x="29" y="28"/>
                    </a:cubicBezTo>
                    <a:cubicBezTo>
                      <a:pt x="30" y="28"/>
                      <a:pt x="30" y="28"/>
                      <a:pt x="30" y="27"/>
                    </a:cubicBezTo>
                    <a:cubicBezTo>
                      <a:pt x="31" y="26"/>
                      <a:pt x="34" y="23"/>
                      <a:pt x="35" y="22"/>
                    </a:cubicBezTo>
                    <a:cubicBezTo>
                      <a:pt x="35" y="21"/>
                      <a:pt x="35" y="21"/>
                      <a:pt x="36" y="21"/>
                    </a:cubicBezTo>
                    <a:cubicBezTo>
                      <a:pt x="36" y="21"/>
                      <a:pt x="36" y="20"/>
                      <a:pt x="36" y="20"/>
                    </a:cubicBezTo>
                    <a:cubicBezTo>
                      <a:pt x="36" y="20"/>
                      <a:pt x="37" y="20"/>
                      <a:pt x="37" y="21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8" y="22"/>
                      <a:pt x="37" y="21"/>
                      <a:pt x="38" y="22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40" y="22"/>
                      <a:pt x="41" y="22"/>
                      <a:pt x="41" y="21"/>
                    </a:cubicBezTo>
                    <a:cubicBezTo>
                      <a:pt x="41" y="20"/>
                      <a:pt x="41" y="20"/>
                      <a:pt x="41" y="19"/>
                    </a:cubicBezTo>
                    <a:cubicBezTo>
                      <a:pt x="41" y="19"/>
                      <a:pt x="41" y="19"/>
                      <a:pt x="41" y="19"/>
                    </a:cubicBezTo>
                    <a:cubicBezTo>
                      <a:pt x="41" y="19"/>
                      <a:pt x="41" y="19"/>
                      <a:pt x="40" y="19"/>
                    </a:cubicBezTo>
                    <a:cubicBezTo>
                      <a:pt x="39" y="18"/>
                      <a:pt x="39" y="18"/>
                      <a:pt x="39" y="17"/>
                    </a:cubicBezTo>
                    <a:cubicBezTo>
                      <a:pt x="38" y="17"/>
                      <a:pt x="38" y="17"/>
                      <a:pt x="38" y="17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5" y="18"/>
                      <a:pt x="35" y="18"/>
                      <a:pt x="35" y="18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4" y="19"/>
                      <a:pt x="34" y="19"/>
                      <a:pt x="34" y="19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2" y="20"/>
                      <a:pt x="31" y="20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19"/>
                      <a:pt x="30" y="19"/>
                    </a:cubicBezTo>
                    <a:cubicBezTo>
                      <a:pt x="29" y="19"/>
                      <a:pt x="29" y="20"/>
                      <a:pt x="29" y="20"/>
                    </a:cubicBezTo>
                    <a:cubicBezTo>
                      <a:pt x="29" y="20"/>
                      <a:pt x="29" y="20"/>
                      <a:pt x="29" y="20"/>
                    </a:cubicBezTo>
                    <a:cubicBezTo>
                      <a:pt x="29" y="20"/>
                      <a:pt x="29" y="20"/>
                      <a:pt x="30" y="20"/>
                    </a:cubicBezTo>
                    <a:cubicBezTo>
                      <a:pt x="30" y="20"/>
                      <a:pt x="30" y="20"/>
                      <a:pt x="30" y="20"/>
                    </a:cubicBezTo>
                    <a:cubicBezTo>
                      <a:pt x="30" y="20"/>
                      <a:pt x="30" y="20"/>
                      <a:pt x="29" y="20"/>
                    </a:cubicBezTo>
                    <a:cubicBezTo>
                      <a:pt x="27" y="21"/>
                      <a:pt x="28" y="21"/>
                      <a:pt x="28" y="21"/>
                    </a:cubicBezTo>
                    <a:cubicBezTo>
                      <a:pt x="27" y="21"/>
                      <a:pt x="27" y="21"/>
                      <a:pt x="27" y="21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0"/>
                      <a:pt x="25" y="19"/>
                      <a:pt x="25" y="19"/>
                    </a:cubicBezTo>
                    <a:cubicBezTo>
                      <a:pt x="24" y="19"/>
                      <a:pt x="24" y="19"/>
                      <a:pt x="23" y="21"/>
                    </a:cubicBezTo>
                    <a:cubicBezTo>
                      <a:pt x="21" y="24"/>
                      <a:pt x="21" y="24"/>
                      <a:pt x="20" y="24"/>
                    </a:cubicBezTo>
                    <a:cubicBezTo>
                      <a:pt x="20" y="25"/>
                      <a:pt x="20" y="25"/>
                      <a:pt x="20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5"/>
                      <a:pt x="18" y="25"/>
                      <a:pt x="18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7" y="24"/>
                      <a:pt x="16" y="23"/>
                    </a:cubicBezTo>
                    <a:cubicBezTo>
                      <a:pt x="16" y="22"/>
                      <a:pt x="16" y="22"/>
                      <a:pt x="15" y="21"/>
                    </a:cubicBezTo>
                    <a:cubicBezTo>
                      <a:pt x="13" y="20"/>
                      <a:pt x="14" y="21"/>
                      <a:pt x="13" y="20"/>
                    </a:cubicBezTo>
                    <a:cubicBezTo>
                      <a:pt x="12" y="19"/>
                      <a:pt x="11" y="18"/>
                      <a:pt x="11" y="18"/>
                    </a:cubicBezTo>
                    <a:cubicBezTo>
                      <a:pt x="11" y="18"/>
                      <a:pt x="11" y="17"/>
                      <a:pt x="11" y="16"/>
                    </a:cubicBezTo>
                    <a:cubicBezTo>
                      <a:pt x="12" y="15"/>
                      <a:pt x="11" y="14"/>
                      <a:pt x="12" y="13"/>
                    </a:cubicBezTo>
                    <a:cubicBezTo>
                      <a:pt x="12" y="12"/>
                      <a:pt x="13" y="9"/>
                      <a:pt x="14" y="8"/>
                    </a:cubicBezTo>
                    <a:cubicBezTo>
                      <a:pt x="15" y="7"/>
                      <a:pt x="15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7"/>
                      <a:pt x="17" y="7"/>
                      <a:pt x="18" y="7"/>
                    </a:cubicBezTo>
                    <a:cubicBezTo>
                      <a:pt x="18" y="7"/>
                      <a:pt x="17" y="7"/>
                      <a:pt x="18" y="7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8"/>
                      <a:pt x="20" y="8"/>
                      <a:pt x="20" y="8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1" y="8"/>
                      <a:pt x="21" y="8"/>
                      <a:pt x="22" y="8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7"/>
                      <a:pt x="24" y="6"/>
                      <a:pt x="24" y="6"/>
                    </a:cubicBezTo>
                    <a:cubicBezTo>
                      <a:pt x="24" y="6"/>
                      <a:pt x="24" y="6"/>
                      <a:pt x="25" y="7"/>
                    </a:cubicBezTo>
                    <a:cubicBezTo>
                      <a:pt x="27" y="8"/>
                      <a:pt x="26" y="8"/>
                      <a:pt x="27" y="8"/>
                    </a:cubicBezTo>
                    <a:cubicBezTo>
                      <a:pt x="27" y="8"/>
                      <a:pt x="27" y="8"/>
                      <a:pt x="28" y="8"/>
                    </a:cubicBezTo>
                    <a:cubicBezTo>
                      <a:pt x="31" y="8"/>
                      <a:pt x="31" y="7"/>
                      <a:pt x="31" y="7"/>
                    </a:cubicBezTo>
                    <a:cubicBezTo>
                      <a:pt x="32" y="7"/>
                      <a:pt x="32" y="7"/>
                      <a:pt x="33" y="7"/>
                    </a:cubicBezTo>
                    <a:cubicBezTo>
                      <a:pt x="33" y="7"/>
                      <a:pt x="33" y="7"/>
                      <a:pt x="33" y="7"/>
                    </a:cubicBezTo>
                    <a:cubicBezTo>
                      <a:pt x="33" y="7"/>
                      <a:pt x="33" y="7"/>
                      <a:pt x="34" y="7"/>
                    </a:cubicBezTo>
                    <a:cubicBezTo>
                      <a:pt x="34" y="8"/>
                      <a:pt x="38" y="7"/>
                      <a:pt x="38" y="8"/>
                    </a:cubicBezTo>
                    <a:cubicBezTo>
                      <a:pt x="39" y="9"/>
                      <a:pt x="39" y="9"/>
                      <a:pt x="40" y="9"/>
                    </a:cubicBezTo>
                    <a:cubicBezTo>
                      <a:pt x="41" y="9"/>
                      <a:pt x="41" y="9"/>
                      <a:pt x="41" y="9"/>
                    </a:cubicBezTo>
                    <a:cubicBezTo>
                      <a:pt x="41" y="9"/>
                      <a:pt x="42" y="9"/>
                      <a:pt x="42" y="9"/>
                    </a:cubicBezTo>
                    <a:cubicBezTo>
                      <a:pt x="42" y="9"/>
                      <a:pt x="42" y="9"/>
                      <a:pt x="42" y="9"/>
                    </a:cubicBezTo>
                    <a:cubicBezTo>
                      <a:pt x="42" y="9"/>
                      <a:pt x="43" y="9"/>
                      <a:pt x="43" y="9"/>
                    </a:cubicBezTo>
                    <a:cubicBezTo>
                      <a:pt x="43" y="9"/>
                      <a:pt x="43" y="10"/>
                      <a:pt x="43" y="10"/>
                    </a:cubicBezTo>
                    <a:cubicBezTo>
                      <a:pt x="44" y="10"/>
                      <a:pt x="44" y="9"/>
                      <a:pt x="44" y="9"/>
                    </a:cubicBezTo>
                    <a:cubicBezTo>
                      <a:pt x="46" y="9"/>
                      <a:pt x="46" y="9"/>
                      <a:pt x="46" y="9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6" y="8"/>
                      <a:pt x="46" y="8"/>
                      <a:pt x="46" y="8"/>
                    </a:cubicBezTo>
                    <a:cubicBezTo>
                      <a:pt x="45" y="8"/>
                      <a:pt x="45" y="8"/>
                      <a:pt x="46" y="8"/>
                    </a:cubicBezTo>
                    <a:cubicBezTo>
                      <a:pt x="49" y="8"/>
                      <a:pt x="50" y="6"/>
                      <a:pt x="51" y="5"/>
                    </a:cubicBezTo>
                    <a:cubicBezTo>
                      <a:pt x="52" y="3"/>
                      <a:pt x="51" y="3"/>
                      <a:pt x="52" y="2"/>
                    </a:cubicBezTo>
                    <a:cubicBezTo>
                      <a:pt x="53" y="2"/>
                      <a:pt x="53" y="2"/>
                      <a:pt x="5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4" y="1"/>
                      <a:pt x="54" y="1"/>
                      <a:pt x="54" y="1"/>
                    </a:cubicBezTo>
                    <a:cubicBezTo>
                      <a:pt x="54" y="1"/>
                      <a:pt x="54" y="1"/>
                      <a:pt x="54" y="0"/>
                    </a:cubicBezTo>
                    <a:cubicBezTo>
                      <a:pt x="54" y="0"/>
                      <a:pt x="54" y="0"/>
                      <a:pt x="54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98" name="Freeform 403"/>
              <p:cNvSpPr>
                <a:spLocks/>
              </p:cNvSpPr>
              <p:nvPr/>
            </p:nvSpPr>
            <p:spPr bwMode="auto">
              <a:xfrm>
                <a:off x="7453074" y="3849212"/>
                <a:ext cx="22701" cy="19209"/>
              </a:xfrm>
              <a:custGeom>
                <a:avLst/>
                <a:gdLst>
                  <a:gd name="T0" fmla="*/ 5 w 7"/>
                  <a:gd name="T1" fmla="*/ 0 h 6"/>
                  <a:gd name="T2" fmla="*/ 5 w 7"/>
                  <a:gd name="T3" fmla="*/ 1 h 6"/>
                  <a:gd name="T4" fmla="*/ 4 w 7"/>
                  <a:gd name="T5" fmla="*/ 1 h 6"/>
                  <a:gd name="T6" fmla="*/ 2 w 7"/>
                  <a:gd name="T7" fmla="*/ 1 h 6"/>
                  <a:gd name="T8" fmla="*/ 0 w 7"/>
                  <a:gd name="T9" fmla="*/ 1 h 6"/>
                  <a:gd name="T10" fmla="*/ 0 w 7"/>
                  <a:gd name="T11" fmla="*/ 1 h 6"/>
                  <a:gd name="T12" fmla="*/ 0 w 7"/>
                  <a:gd name="T13" fmla="*/ 1 h 6"/>
                  <a:gd name="T14" fmla="*/ 0 w 7"/>
                  <a:gd name="T15" fmla="*/ 1 h 6"/>
                  <a:gd name="T16" fmla="*/ 0 w 7"/>
                  <a:gd name="T17" fmla="*/ 1 h 6"/>
                  <a:gd name="T18" fmla="*/ 0 w 7"/>
                  <a:gd name="T19" fmla="*/ 1 h 6"/>
                  <a:gd name="T20" fmla="*/ 0 w 7"/>
                  <a:gd name="T21" fmla="*/ 1 h 6"/>
                  <a:gd name="T22" fmla="*/ 0 w 7"/>
                  <a:gd name="T23" fmla="*/ 1 h 6"/>
                  <a:gd name="T24" fmla="*/ 0 w 7"/>
                  <a:gd name="T25" fmla="*/ 2 h 6"/>
                  <a:gd name="T26" fmla="*/ 0 w 7"/>
                  <a:gd name="T27" fmla="*/ 3 h 6"/>
                  <a:gd name="T28" fmla="*/ 1 w 7"/>
                  <a:gd name="T29" fmla="*/ 3 h 6"/>
                  <a:gd name="T30" fmla="*/ 1 w 7"/>
                  <a:gd name="T31" fmla="*/ 3 h 6"/>
                  <a:gd name="T32" fmla="*/ 2 w 7"/>
                  <a:gd name="T33" fmla="*/ 4 h 6"/>
                  <a:gd name="T34" fmla="*/ 2 w 7"/>
                  <a:gd name="T35" fmla="*/ 5 h 6"/>
                  <a:gd name="T36" fmla="*/ 3 w 7"/>
                  <a:gd name="T37" fmla="*/ 5 h 6"/>
                  <a:gd name="T38" fmla="*/ 3 w 7"/>
                  <a:gd name="T39" fmla="*/ 6 h 6"/>
                  <a:gd name="T40" fmla="*/ 4 w 7"/>
                  <a:gd name="T41" fmla="*/ 5 h 6"/>
                  <a:gd name="T42" fmla="*/ 5 w 7"/>
                  <a:gd name="T43" fmla="*/ 4 h 6"/>
                  <a:gd name="T44" fmla="*/ 5 w 7"/>
                  <a:gd name="T45" fmla="*/ 4 h 6"/>
                  <a:gd name="T46" fmla="*/ 5 w 7"/>
                  <a:gd name="T47" fmla="*/ 6 h 6"/>
                  <a:gd name="T48" fmla="*/ 6 w 7"/>
                  <a:gd name="T49" fmla="*/ 6 h 6"/>
                  <a:gd name="T50" fmla="*/ 6 w 7"/>
                  <a:gd name="T51" fmla="*/ 5 h 6"/>
                  <a:gd name="T52" fmla="*/ 6 w 7"/>
                  <a:gd name="T53" fmla="*/ 5 h 6"/>
                  <a:gd name="T54" fmla="*/ 6 w 7"/>
                  <a:gd name="T55" fmla="*/ 5 h 6"/>
                  <a:gd name="T56" fmla="*/ 6 w 7"/>
                  <a:gd name="T57" fmla="*/ 5 h 6"/>
                  <a:gd name="T58" fmla="*/ 6 w 7"/>
                  <a:gd name="T59" fmla="*/ 2 h 6"/>
                  <a:gd name="T60" fmla="*/ 6 w 7"/>
                  <a:gd name="T61" fmla="*/ 2 h 6"/>
                  <a:gd name="T62" fmla="*/ 5 w 7"/>
                  <a:gd name="T6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7" h="6">
                    <a:moveTo>
                      <a:pt x="5" y="0"/>
                    </a:moveTo>
                    <a:cubicBezTo>
                      <a:pt x="5" y="0"/>
                      <a:pt x="5" y="0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4"/>
                      <a:pt x="1" y="3"/>
                      <a:pt x="2" y="4"/>
                    </a:cubicBezTo>
                    <a:cubicBezTo>
                      <a:pt x="2" y="4"/>
                      <a:pt x="0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6"/>
                      <a:pt x="3" y="6"/>
                    </a:cubicBezTo>
                    <a:cubicBezTo>
                      <a:pt x="3" y="6"/>
                      <a:pt x="4" y="5"/>
                      <a:pt x="4" y="5"/>
                    </a:cubicBezTo>
                    <a:cubicBezTo>
                      <a:pt x="4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5"/>
                      <a:pt x="5" y="6"/>
                      <a:pt x="5" y="6"/>
                    </a:cubicBezTo>
                    <a:cubicBezTo>
                      <a:pt x="5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4"/>
                      <a:pt x="6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5" y="0"/>
                      <a:pt x="5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099" name="Freeform 404"/>
              <p:cNvSpPr>
                <a:spLocks noEditPoints="1"/>
              </p:cNvSpPr>
              <p:nvPr/>
            </p:nvSpPr>
            <p:spPr bwMode="auto">
              <a:xfrm>
                <a:off x="7491491" y="3861435"/>
                <a:ext cx="55880" cy="27940"/>
              </a:xfrm>
              <a:custGeom>
                <a:avLst/>
                <a:gdLst>
                  <a:gd name="T0" fmla="*/ 10 w 18"/>
                  <a:gd name="T1" fmla="*/ 4 h 9"/>
                  <a:gd name="T2" fmla="*/ 10 w 18"/>
                  <a:gd name="T3" fmla="*/ 4 h 9"/>
                  <a:gd name="T4" fmla="*/ 10 w 18"/>
                  <a:gd name="T5" fmla="*/ 4 h 9"/>
                  <a:gd name="T6" fmla="*/ 10 w 18"/>
                  <a:gd name="T7" fmla="*/ 4 h 9"/>
                  <a:gd name="T8" fmla="*/ 10 w 18"/>
                  <a:gd name="T9" fmla="*/ 4 h 9"/>
                  <a:gd name="T10" fmla="*/ 10 w 18"/>
                  <a:gd name="T11" fmla="*/ 4 h 9"/>
                  <a:gd name="T12" fmla="*/ 10 w 18"/>
                  <a:gd name="T13" fmla="*/ 4 h 9"/>
                  <a:gd name="T14" fmla="*/ 1 w 18"/>
                  <a:gd name="T15" fmla="*/ 0 h 9"/>
                  <a:gd name="T16" fmla="*/ 1 w 18"/>
                  <a:gd name="T17" fmla="*/ 0 h 9"/>
                  <a:gd name="T18" fmla="*/ 1 w 18"/>
                  <a:gd name="T19" fmla="*/ 1 h 9"/>
                  <a:gd name="T20" fmla="*/ 0 w 18"/>
                  <a:gd name="T21" fmla="*/ 2 h 9"/>
                  <a:gd name="T22" fmla="*/ 1 w 18"/>
                  <a:gd name="T23" fmla="*/ 3 h 9"/>
                  <a:gd name="T24" fmla="*/ 3 w 18"/>
                  <a:gd name="T25" fmla="*/ 4 h 9"/>
                  <a:gd name="T26" fmla="*/ 3 w 18"/>
                  <a:gd name="T27" fmla="*/ 4 h 9"/>
                  <a:gd name="T28" fmla="*/ 7 w 18"/>
                  <a:gd name="T29" fmla="*/ 3 h 9"/>
                  <a:gd name="T30" fmla="*/ 8 w 18"/>
                  <a:gd name="T31" fmla="*/ 2 h 9"/>
                  <a:gd name="T32" fmla="*/ 8 w 18"/>
                  <a:gd name="T33" fmla="*/ 2 h 9"/>
                  <a:gd name="T34" fmla="*/ 8 w 18"/>
                  <a:gd name="T35" fmla="*/ 3 h 9"/>
                  <a:gd name="T36" fmla="*/ 8 w 18"/>
                  <a:gd name="T37" fmla="*/ 2 h 9"/>
                  <a:gd name="T38" fmla="*/ 8 w 18"/>
                  <a:gd name="T39" fmla="*/ 2 h 9"/>
                  <a:gd name="T40" fmla="*/ 8 w 18"/>
                  <a:gd name="T41" fmla="*/ 3 h 9"/>
                  <a:gd name="T42" fmla="*/ 10 w 18"/>
                  <a:gd name="T43" fmla="*/ 4 h 9"/>
                  <a:gd name="T44" fmla="*/ 10 w 18"/>
                  <a:gd name="T45" fmla="*/ 4 h 9"/>
                  <a:gd name="T46" fmla="*/ 10 w 18"/>
                  <a:gd name="T47" fmla="*/ 3 h 9"/>
                  <a:gd name="T48" fmla="*/ 11 w 18"/>
                  <a:gd name="T49" fmla="*/ 4 h 9"/>
                  <a:gd name="T50" fmla="*/ 12 w 18"/>
                  <a:gd name="T51" fmla="*/ 5 h 9"/>
                  <a:gd name="T52" fmla="*/ 13 w 18"/>
                  <a:gd name="T53" fmla="*/ 7 h 9"/>
                  <a:gd name="T54" fmla="*/ 13 w 18"/>
                  <a:gd name="T55" fmla="*/ 9 h 9"/>
                  <a:gd name="T56" fmla="*/ 14 w 18"/>
                  <a:gd name="T57" fmla="*/ 8 h 9"/>
                  <a:gd name="T58" fmla="*/ 14 w 18"/>
                  <a:gd name="T59" fmla="*/ 8 h 9"/>
                  <a:gd name="T60" fmla="*/ 15 w 18"/>
                  <a:gd name="T61" fmla="*/ 8 h 9"/>
                  <a:gd name="T62" fmla="*/ 15 w 18"/>
                  <a:gd name="T63" fmla="*/ 8 h 9"/>
                  <a:gd name="T64" fmla="*/ 15 w 18"/>
                  <a:gd name="T65" fmla="*/ 8 h 9"/>
                  <a:gd name="T66" fmla="*/ 14 w 18"/>
                  <a:gd name="T67" fmla="*/ 4 h 9"/>
                  <a:gd name="T68" fmla="*/ 14 w 18"/>
                  <a:gd name="T69" fmla="*/ 4 h 9"/>
                  <a:gd name="T70" fmla="*/ 16 w 18"/>
                  <a:gd name="T71" fmla="*/ 3 h 9"/>
                  <a:gd name="T72" fmla="*/ 17 w 18"/>
                  <a:gd name="T73" fmla="*/ 3 h 9"/>
                  <a:gd name="T74" fmla="*/ 16 w 18"/>
                  <a:gd name="T75" fmla="*/ 2 h 9"/>
                  <a:gd name="T76" fmla="*/ 15 w 18"/>
                  <a:gd name="T77" fmla="*/ 2 h 9"/>
                  <a:gd name="T78" fmla="*/ 13 w 18"/>
                  <a:gd name="T79" fmla="*/ 2 h 9"/>
                  <a:gd name="T80" fmla="*/ 13 w 18"/>
                  <a:gd name="T81" fmla="*/ 2 h 9"/>
                  <a:gd name="T82" fmla="*/ 11 w 18"/>
                  <a:gd name="T83" fmla="*/ 2 h 9"/>
                  <a:gd name="T84" fmla="*/ 11 w 18"/>
                  <a:gd name="T85" fmla="*/ 2 h 9"/>
                  <a:gd name="T86" fmla="*/ 10 w 18"/>
                  <a:gd name="T87" fmla="*/ 2 h 9"/>
                  <a:gd name="T88" fmla="*/ 9 w 18"/>
                  <a:gd name="T89" fmla="*/ 1 h 9"/>
                  <a:gd name="T90" fmla="*/ 7 w 18"/>
                  <a:gd name="T91" fmla="*/ 1 h 9"/>
                  <a:gd name="T92" fmla="*/ 6 w 18"/>
                  <a:gd name="T93" fmla="*/ 1 h 9"/>
                  <a:gd name="T94" fmla="*/ 5 w 18"/>
                  <a:gd name="T95" fmla="*/ 1 h 9"/>
                  <a:gd name="T96" fmla="*/ 4 w 18"/>
                  <a:gd name="T97" fmla="*/ 1 h 9"/>
                  <a:gd name="T98" fmla="*/ 3 w 18"/>
                  <a:gd name="T99" fmla="*/ 1 h 9"/>
                  <a:gd name="T100" fmla="*/ 2 w 18"/>
                  <a:gd name="T101" fmla="*/ 1 h 9"/>
                  <a:gd name="T102" fmla="*/ 2 w 18"/>
                  <a:gd name="T103" fmla="*/ 1 h 9"/>
                  <a:gd name="T104" fmla="*/ 1 w 18"/>
                  <a:gd name="T105" fmla="*/ 0 h 9"/>
                  <a:gd name="T106" fmla="*/ 1 w 18"/>
                  <a:gd name="T107" fmla="*/ 0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8" h="9">
                    <a:moveTo>
                      <a:pt x="10" y="4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moveTo>
                      <a:pt x="10" y="4"/>
                    </a:move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1" y="3"/>
                      <a:pt x="2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4"/>
                      <a:pt x="6" y="4"/>
                      <a:pt x="7" y="3"/>
                    </a:cubicBezTo>
                    <a:cubicBezTo>
                      <a:pt x="7" y="3"/>
                      <a:pt x="7" y="2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8" y="2"/>
                      <a:pt x="8" y="3"/>
                      <a:pt x="8" y="3"/>
                    </a:cubicBezTo>
                    <a:cubicBezTo>
                      <a:pt x="10" y="3"/>
                      <a:pt x="10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0" y="4"/>
                      <a:pt x="10" y="3"/>
                      <a:pt x="10" y="3"/>
                    </a:cubicBezTo>
                    <a:cubicBezTo>
                      <a:pt x="10" y="3"/>
                      <a:pt x="10" y="4"/>
                      <a:pt x="11" y="4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6"/>
                      <a:pt x="12" y="5"/>
                      <a:pt x="13" y="7"/>
                    </a:cubicBezTo>
                    <a:cubicBezTo>
                      <a:pt x="13" y="8"/>
                      <a:pt x="13" y="9"/>
                      <a:pt x="13" y="9"/>
                    </a:cubicBezTo>
                    <a:cubicBezTo>
                      <a:pt x="13" y="9"/>
                      <a:pt x="13" y="9"/>
                      <a:pt x="14" y="8"/>
                    </a:cubicBezTo>
                    <a:cubicBezTo>
                      <a:pt x="14" y="8"/>
                      <a:pt x="14" y="8"/>
                      <a:pt x="14" y="8"/>
                    </a:cubicBezTo>
                    <a:cubicBezTo>
                      <a:pt x="14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5" y="7"/>
                      <a:pt x="14" y="4"/>
                      <a:pt x="14" y="4"/>
                    </a:cubicBezTo>
                    <a:cubicBezTo>
                      <a:pt x="14" y="4"/>
                      <a:pt x="13" y="4"/>
                      <a:pt x="14" y="4"/>
                    </a:cubicBezTo>
                    <a:cubicBezTo>
                      <a:pt x="15" y="4"/>
                      <a:pt x="15" y="3"/>
                      <a:pt x="16" y="3"/>
                    </a:cubicBezTo>
                    <a:cubicBezTo>
                      <a:pt x="17" y="3"/>
                      <a:pt x="18" y="3"/>
                      <a:pt x="17" y="3"/>
                    </a:cubicBezTo>
                    <a:cubicBezTo>
                      <a:pt x="17" y="2"/>
                      <a:pt x="16" y="2"/>
                      <a:pt x="16" y="2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4" y="2"/>
                      <a:pt x="14" y="2"/>
                      <a:pt x="13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00" name="Freeform 405"/>
              <p:cNvSpPr>
                <a:spLocks/>
              </p:cNvSpPr>
              <p:nvPr/>
            </p:nvSpPr>
            <p:spPr bwMode="auto">
              <a:xfrm>
                <a:off x="7255747" y="4057015"/>
                <a:ext cx="27940" cy="24448"/>
              </a:xfrm>
              <a:custGeom>
                <a:avLst/>
                <a:gdLst>
                  <a:gd name="T0" fmla="*/ 5 w 9"/>
                  <a:gd name="T1" fmla="*/ 0 h 8"/>
                  <a:gd name="T2" fmla="*/ 5 w 9"/>
                  <a:gd name="T3" fmla="*/ 1 h 8"/>
                  <a:gd name="T4" fmla="*/ 3 w 9"/>
                  <a:gd name="T5" fmla="*/ 3 h 8"/>
                  <a:gd name="T6" fmla="*/ 3 w 9"/>
                  <a:gd name="T7" fmla="*/ 6 h 8"/>
                  <a:gd name="T8" fmla="*/ 2 w 9"/>
                  <a:gd name="T9" fmla="*/ 6 h 8"/>
                  <a:gd name="T10" fmla="*/ 1 w 9"/>
                  <a:gd name="T11" fmla="*/ 6 h 8"/>
                  <a:gd name="T12" fmla="*/ 1 w 9"/>
                  <a:gd name="T13" fmla="*/ 6 h 8"/>
                  <a:gd name="T14" fmla="*/ 0 w 9"/>
                  <a:gd name="T15" fmla="*/ 6 h 8"/>
                  <a:gd name="T16" fmla="*/ 1 w 9"/>
                  <a:gd name="T17" fmla="*/ 7 h 8"/>
                  <a:gd name="T18" fmla="*/ 3 w 9"/>
                  <a:gd name="T19" fmla="*/ 8 h 8"/>
                  <a:gd name="T20" fmla="*/ 3 w 9"/>
                  <a:gd name="T21" fmla="*/ 8 h 8"/>
                  <a:gd name="T22" fmla="*/ 4 w 9"/>
                  <a:gd name="T23" fmla="*/ 8 h 8"/>
                  <a:gd name="T24" fmla="*/ 5 w 9"/>
                  <a:gd name="T25" fmla="*/ 8 h 8"/>
                  <a:gd name="T26" fmla="*/ 5 w 9"/>
                  <a:gd name="T27" fmla="*/ 8 h 8"/>
                  <a:gd name="T28" fmla="*/ 5 w 9"/>
                  <a:gd name="T29" fmla="*/ 8 h 8"/>
                  <a:gd name="T30" fmla="*/ 6 w 9"/>
                  <a:gd name="T31" fmla="*/ 8 h 8"/>
                  <a:gd name="T32" fmla="*/ 7 w 9"/>
                  <a:gd name="T33" fmla="*/ 7 h 8"/>
                  <a:gd name="T34" fmla="*/ 8 w 9"/>
                  <a:gd name="T35" fmla="*/ 6 h 8"/>
                  <a:gd name="T36" fmla="*/ 9 w 9"/>
                  <a:gd name="T37" fmla="*/ 5 h 8"/>
                  <a:gd name="T38" fmla="*/ 9 w 9"/>
                  <a:gd name="T39" fmla="*/ 5 h 8"/>
                  <a:gd name="T40" fmla="*/ 9 w 9"/>
                  <a:gd name="T41" fmla="*/ 5 h 8"/>
                  <a:gd name="T42" fmla="*/ 9 w 9"/>
                  <a:gd name="T43" fmla="*/ 4 h 8"/>
                  <a:gd name="T44" fmla="*/ 8 w 9"/>
                  <a:gd name="T45" fmla="*/ 2 h 8"/>
                  <a:gd name="T46" fmla="*/ 5 w 9"/>
                  <a:gd name="T47" fmla="*/ 1 h 8"/>
                  <a:gd name="T48" fmla="*/ 5 w 9"/>
                  <a:gd name="T4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9" h="8">
                    <a:moveTo>
                      <a:pt x="5" y="0"/>
                    </a:moveTo>
                    <a:cubicBezTo>
                      <a:pt x="5" y="0"/>
                      <a:pt x="5" y="0"/>
                      <a:pt x="5" y="1"/>
                    </a:cubicBezTo>
                    <a:cubicBezTo>
                      <a:pt x="4" y="2"/>
                      <a:pt x="2" y="1"/>
                      <a:pt x="3" y="3"/>
                    </a:cubicBezTo>
                    <a:cubicBezTo>
                      <a:pt x="4" y="4"/>
                      <a:pt x="4" y="5"/>
                      <a:pt x="3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6"/>
                      <a:pt x="0" y="6"/>
                      <a:pt x="1" y="7"/>
                    </a:cubicBezTo>
                    <a:cubicBezTo>
                      <a:pt x="3" y="8"/>
                      <a:pt x="2" y="7"/>
                      <a:pt x="3" y="8"/>
                    </a:cubicBezTo>
                    <a:cubicBezTo>
                      <a:pt x="4" y="8"/>
                      <a:pt x="3" y="8"/>
                      <a:pt x="3" y="8"/>
                    </a:cubicBezTo>
                    <a:cubicBezTo>
                      <a:pt x="3" y="8"/>
                      <a:pt x="4" y="8"/>
                      <a:pt x="4" y="8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8"/>
                    </a:cubicBezTo>
                    <a:cubicBezTo>
                      <a:pt x="6" y="7"/>
                      <a:pt x="6" y="7"/>
                      <a:pt x="7" y="7"/>
                    </a:cubicBezTo>
                    <a:cubicBezTo>
                      <a:pt x="7" y="6"/>
                      <a:pt x="7" y="7"/>
                      <a:pt x="8" y="6"/>
                    </a:cubicBezTo>
                    <a:cubicBezTo>
                      <a:pt x="8" y="5"/>
                      <a:pt x="8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4"/>
                    </a:cubicBezTo>
                    <a:cubicBezTo>
                      <a:pt x="9" y="3"/>
                      <a:pt x="8" y="2"/>
                      <a:pt x="8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6" y="0"/>
                      <a:pt x="5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01" name="Freeform 406"/>
              <p:cNvSpPr>
                <a:spLocks/>
              </p:cNvSpPr>
              <p:nvPr/>
            </p:nvSpPr>
            <p:spPr bwMode="auto">
              <a:xfrm>
                <a:off x="7280194" y="4065747"/>
                <a:ext cx="40163" cy="19209"/>
              </a:xfrm>
              <a:custGeom>
                <a:avLst/>
                <a:gdLst>
                  <a:gd name="T0" fmla="*/ 5 w 13"/>
                  <a:gd name="T1" fmla="*/ 0 h 6"/>
                  <a:gd name="T2" fmla="*/ 4 w 13"/>
                  <a:gd name="T3" fmla="*/ 0 h 6"/>
                  <a:gd name="T4" fmla="*/ 4 w 13"/>
                  <a:gd name="T5" fmla="*/ 1 h 6"/>
                  <a:gd name="T6" fmla="*/ 3 w 13"/>
                  <a:gd name="T7" fmla="*/ 1 h 6"/>
                  <a:gd name="T8" fmla="*/ 2 w 13"/>
                  <a:gd name="T9" fmla="*/ 2 h 6"/>
                  <a:gd name="T10" fmla="*/ 1 w 13"/>
                  <a:gd name="T11" fmla="*/ 4 h 6"/>
                  <a:gd name="T12" fmla="*/ 1 w 13"/>
                  <a:gd name="T13" fmla="*/ 5 h 6"/>
                  <a:gd name="T14" fmla="*/ 2 w 13"/>
                  <a:gd name="T15" fmla="*/ 6 h 6"/>
                  <a:gd name="T16" fmla="*/ 3 w 13"/>
                  <a:gd name="T17" fmla="*/ 6 h 6"/>
                  <a:gd name="T18" fmla="*/ 3 w 13"/>
                  <a:gd name="T19" fmla="*/ 6 h 6"/>
                  <a:gd name="T20" fmla="*/ 5 w 13"/>
                  <a:gd name="T21" fmla="*/ 5 h 6"/>
                  <a:gd name="T22" fmla="*/ 7 w 13"/>
                  <a:gd name="T23" fmla="*/ 5 h 6"/>
                  <a:gd name="T24" fmla="*/ 10 w 13"/>
                  <a:gd name="T25" fmla="*/ 4 h 6"/>
                  <a:gd name="T26" fmla="*/ 11 w 13"/>
                  <a:gd name="T27" fmla="*/ 4 h 6"/>
                  <a:gd name="T28" fmla="*/ 11 w 13"/>
                  <a:gd name="T29" fmla="*/ 4 h 6"/>
                  <a:gd name="T30" fmla="*/ 12 w 13"/>
                  <a:gd name="T31" fmla="*/ 4 h 6"/>
                  <a:gd name="T32" fmla="*/ 12 w 13"/>
                  <a:gd name="T33" fmla="*/ 4 h 6"/>
                  <a:gd name="T34" fmla="*/ 12 w 13"/>
                  <a:gd name="T35" fmla="*/ 3 h 6"/>
                  <a:gd name="T36" fmla="*/ 9 w 13"/>
                  <a:gd name="T37" fmla="*/ 2 h 6"/>
                  <a:gd name="T38" fmla="*/ 9 w 13"/>
                  <a:gd name="T39" fmla="*/ 2 h 6"/>
                  <a:gd name="T40" fmla="*/ 8 w 13"/>
                  <a:gd name="T41" fmla="*/ 2 h 6"/>
                  <a:gd name="T42" fmla="*/ 7 w 13"/>
                  <a:gd name="T43" fmla="*/ 0 h 6"/>
                  <a:gd name="T44" fmla="*/ 5 w 13"/>
                  <a:gd name="T45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13" h="6">
                    <a:moveTo>
                      <a:pt x="5" y="0"/>
                    </a:move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1"/>
                      <a:pt x="4" y="1"/>
                    </a:cubicBezTo>
                    <a:cubicBezTo>
                      <a:pt x="4" y="1"/>
                      <a:pt x="3" y="1"/>
                      <a:pt x="3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2" y="6"/>
                      <a:pt x="0" y="5"/>
                      <a:pt x="2" y="6"/>
                    </a:cubicBezTo>
                    <a:cubicBezTo>
                      <a:pt x="3" y="6"/>
                      <a:pt x="2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5" y="6"/>
                      <a:pt x="5" y="6"/>
                      <a:pt x="5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8" y="4"/>
                      <a:pt x="9" y="4"/>
                      <a:pt x="10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2" y="4"/>
                      <a:pt x="12" y="4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2" y="4"/>
                      <a:pt x="13" y="3"/>
                      <a:pt x="12" y="3"/>
                    </a:cubicBezTo>
                    <a:cubicBezTo>
                      <a:pt x="10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2"/>
                      <a:pt x="8" y="2"/>
                    </a:cubicBezTo>
                    <a:cubicBezTo>
                      <a:pt x="8" y="1"/>
                      <a:pt x="7" y="0"/>
                      <a:pt x="7" y="0"/>
                    </a:cubicBezTo>
                    <a:cubicBezTo>
                      <a:pt x="7" y="0"/>
                      <a:pt x="6" y="0"/>
                      <a:pt x="5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02" name="Freeform 407"/>
              <p:cNvSpPr>
                <a:spLocks/>
              </p:cNvSpPr>
              <p:nvPr/>
            </p:nvSpPr>
            <p:spPr bwMode="auto">
              <a:xfrm>
                <a:off x="7304642" y="4057015"/>
                <a:ext cx="43656" cy="20955"/>
              </a:xfrm>
              <a:custGeom>
                <a:avLst/>
                <a:gdLst>
                  <a:gd name="T0" fmla="*/ 2 w 14"/>
                  <a:gd name="T1" fmla="*/ 0 h 7"/>
                  <a:gd name="T2" fmla="*/ 2 w 14"/>
                  <a:gd name="T3" fmla="*/ 1 h 7"/>
                  <a:gd name="T4" fmla="*/ 2 w 14"/>
                  <a:gd name="T5" fmla="*/ 3 h 7"/>
                  <a:gd name="T6" fmla="*/ 4 w 14"/>
                  <a:gd name="T7" fmla="*/ 3 h 7"/>
                  <a:gd name="T8" fmla="*/ 5 w 14"/>
                  <a:gd name="T9" fmla="*/ 4 h 7"/>
                  <a:gd name="T10" fmla="*/ 6 w 14"/>
                  <a:gd name="T11" fmla="*/ 6 h 7"/>
                  <a:gd name="T12" fmla="*/ 7 w 14"/>
                  <a:gd name="T13" fmla="*/ 6 h 7"/>
                  <a:gd name="T14" fmla="*/ 7 w 14"/>
                  <a:gd name="T15" fmla="*/ 6 h 7"/>
                  <a:gd name="T16" fmla="*/ 7 w 14"/>
                  <a:gd name="T17" fmla="*/ 6 h 7"/>
                  <a:gd name="T18" fmla="*/ 7 w 14"/>
                  <a:gd name="T19" fmla="*/ 6 h 7"/>
                  <a:gd name="T20" fmla="*/ 8 w 14"/>
                  <a:gd name="T21" fmla="*/ 6 h 7"/>
                  <a:gd name="T22" fmla="*/ 10 w 14"/>
                  <a:gd name="T23" fmla="*/ 7 h 7"/>
                  <a:gd name="T24" fmla="*/ 10 w 14"/>
                  <a:gd name="T25" fmla="*/ 7 h 7"/>
                  <a:gd name="T26" fmla="*/ 11 w 14"/>
                  <a:gd name="T27" fmla="*/ 6 h 7"/>
                  <a:gd name="T28" fmla="*/ 12 w 14"/>
                  <a:gd name="T29" fmla="*/ 6 h 7"/>
                  <a:gd name="T30" fmla="*/ 12 w 14"/>
                  <a:gd name="T31" fmla="*/ 6 h 7"/>
                  <a:gd name="T32" fmla="*/ 12 w 14"/>
                  <a:gd name="T33" fmla="*/ 6 h 7"/>
                  <a:gd name="T34" fmla="*/ 12 w 14"/>
                  <a:gd name="T35" fmla="*/ 4 h 7"/>
                  <a:gd name="T36" fmla="*/ 12 w 14"/>
                  <a:gd name="T37" fmla="*/ 3 h 7"/>
                  <a:gd name="T38" fmla="*/ 12 w 14"/>
                  <a:gd name="T39" fmla="*/ 3 h 7"/>
                  <a:gd name="T40" fmla="*/ 13 w 14"/>
                  <a:gd name="T41" fmla="*/ 3 h 7"/>
                  <a:gd name="T42" fmla="*/ 13 w 14"/>
                  <a:gd name="T43" fmla="*/ 3 h 7"/>
                  <a:gd name="T44" fmla="*/ 13 w 14"/>
                  <a:gd name="T45" fmla="*/ 1 h 7"/>
                  <a:gd name="T46" fmla="*/ 12 w 14"/>
                  <a:gd name="T47" fmla="*/ 1 h 7"/>
                  <a:gd name="T48" fmla="*/ 10 w 14"/>
                  <a:gd name="T49" fmla="*/ 1 h 7"/>
                  <a:gd name="T50" fmla="*/ 9 w 14"/>
                  <a:gd name="T51" fmla="*/ 1 h 7"/>
                  <a:gd name="T52" fmla="*/ 8 w 14"/>
                  <a:gd name="T53" fmla="*/ 1 h 7"/>
                  <a:gd name="T54" fmla="*/ 6 w 14"/>
                  <a:gd name="T55" fmla="*/ 1 h 7"/>
                  <a:gd name="T56" fmla="*/ 5 w 14"/>
                  <a:gd name="T57" fmla="*/ 0 h 7"/>
                  <a:gd name="T58" fmla="*/ 5 w 14"/>
                  <a:gd name="T59" fmla="*/ 0 h 7"/>
                  <a:gd name="T60" fmla="*/ 5 w 14"/>
                  <a:gd name="T61" fmla="*/ 0 h 7"/>
                  <a:gd name="T62" fmla="*/ 4 w 14"/>
                  <a:gd name="T63" fmla="*/ 0 h 7"/>
                  <a:gd name="T64" fmla="*/ 4 w 14"/>
                  <a:gd name="T65" fmla="*/ 0 h 7"/>
                  <a:gd name="T66" fmla="*/ 4 w 14"/>
                  <a:gd name="T67" fmla="*/ 0 h 7"/>
                  <a:gd name="T68" fmla="*/ 2 w 14"/>
                  <a:gd name="T6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0" y="2"/>
                      <a:pt x="2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5" y="4"/>
                      <a:pt x="5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8" y="6"/>
                      <a:pt x="8" y="6"/>
                    </a:cubicBezTo>
                    <a:cubicBezTo>
                      <a:pt x="10" y="7"/>
                      <a:pt x="9" y="7"/>
                      <a:pt x="10" y="7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5"/>
                      <a:pt x="12" y="5"/>
                      <a:pt x="12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3" y="3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1"/>
                      <a:pt x="14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1" y="1"/>
                      <a:pt x="10" y="1"/>
                      <a:pt x="10" y="1"/>
                    </a:cubicBezTo>
                    <a:cubicBezTo>
                      <a:pt x="10" y="1"/>
                      <a:pt x="9" y="1"/>
                      <a:pt x="9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6" y="1"/>
                      <a:pt x="6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03" name="Freeform 409"/>
              <p:cNvSpPr>
                <a:spLocks/>
              </p:cNvSpPr>
              <p:nvPr/>
            </p:nvSpPr>
            <p:spPr bwMode="auto">
              <a:xfrm>
                <a:off x="7348300" y="4065747"/>
                <a:ext cx="8732" cy="10478"/>
              </a:xfrm>
              <a:custGeom>
                <a:avLst/>
                <a:gdLst>
                  <a:gd name="T0" fmla="*/ 1 w 3"/>
                  <a:gd name="T1" fmla="*/ 0 h 3"/>
                  <a:gd name="T2" fmla="*/ 0 w 3"/>
                  <a:gd name="T3" fmla="*/ 1 h 3"/>
                  <a:gd name="T4" fmla="*/ 1 w 3"/>
                  <a:gd name="T5" fmla="*/ 3 h 3"/>
                  <a:gd name="T6" fmla="*/ 1 w 3"/>
                  <a:gd name="T7" fmla="*/ 3 h 3"/>
                  <a:gd name="T8" fmla="*/ 2 w 3"/>
                  <a:gd name="T9" fmla="*/ 2 h 3"/>
                  <a:gd name="T10" fmla="*/ 2 w 3"/>
                  <a:gd name="T11" fmla="*/ 2 h 3"/>
                  <a:gd name="T12" fmla="*/ 2 w 3"/>
                  <a:gd name="T13" fmla="*/ 2 h 3"/>
                  <a:gd name="T14" fmla="*/ 2 w 3"/>
                  <a:gd name="T15" fmla="*/ 2 h 3"/>
                  <a:gd name="T16" fmla="*/ 1 w 3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04" name="Freeform 410"/>
              <p:cNvSpPr>
                <a:spLocks/>
              </p:cNvSpPr>
              <p:nvPr/>
            </p:nvSpPr>
            <p:spPr bwMode="auto">
              <a:xfrm>
                <a:off x="7360523" y="4053524"/>
                <a:ext cx="143192" cy="27940"/>
              </a:xfrm>
              <a:custGeom>
                <a:avLst/>
                <a:gdLst>
                  <a:gd name="T0" fmla="*/ 41 w 46"/>
                  <a:gd name="T1" fmla="*/ 1 h 9"/>
                  <a:gd name="T2" fmla="*/ 39 w 46"/>
                  <a:gd name="T3" fmla="*/ 2 h 9"/>
                  <a:gd name="T4" fmla="*/ 36 w 46"/>
                  <a:gd name="T5" fmla="*/ 2 h 9"/>
                  <a:gd name="T6" fmla="*/ 35 w 46"/>
                  <a:gd name="T7" fmla="*/ 2 h 9"/>
                  <a:gd name="T8" fmla="*/ 34 w 46"/>
                  <a:gd name="T9" fmla="*/ 2 h 9"/>
                  <a:gd name="T10" fmla="*/ 33 w 46"/>
                  <a:gd name="T11" fmla="*/ 2 h 9"/>
                  <a:gd name="T12" fmla="*/ 29 w 46"/>
                  <a:gd name="T13" fmla="*/ 2 h 9"/>
                  <a:gd name="T14" fmla="*/ 28 w 46"/>
                  <a:gd name="T15" fmla="*/ 1 h 9"/>
                  <a:gd name="T16" fmla="*/ 26 w 46"/>
                  <a:gd name="T17" fmla="*/ 1 h 9"/>
                  <a:gd name="T18" fmla="*/ 26 w 46"/>
                  <a:gd name="T19" fmla="*/ 2 h 9"/>
                  <a:gd name="T20" fmla="*/ 26 w 46"/>
                  <a:gd name="T21" fmla="*/ 2 h 9"/>
                  <a:gd name="T22" fmla="*/ 26 w 46"/>
                  <a:gd name="T23" fmla="*/ 2 h 9"/>
                  <a:gd name="T24" fmla="*/ 26 w 46"/>
                  <a:gd name="T25" fmla="*/ 2 h 9"/>
                  <a:gd name="T26" fmla="*/ 24 w 46"/>
                  <a:gd name="T27" fmla="*/ 3 h 9"/>
                  <a:gd name="T28" fmla="*/ 22 w 46"/>
                  <a:gd name="T29" fmla="*/ 5 h 9"/>
                  <a:gd name="T30" fmla="*/ 21 w 46"/>
                  <a:gd name="T31" fmla="*/ 5 h 9"/>
                  <a:gd name="T32" fmla="*/ 17 w 46"/>
                  <a:gd name="T33" fmla="*/ 4 h 9"/>
                  <a:gd name="T34" fmla="*/ 14 w 46"/>
                  <a:gd name="T35" fmla="*/ 5 h 9"/>
                  <a:gd name="T36" fmla="*/ 11 w 46"/>
                  <a:gd name="T37" fmla="*/ 4 h 9"/>
                  <a:gd name="T38" fmla="*/ 8 w 46"/>
                  <a:gd name="T39" fmla="*/ 2 h 9"/>
                  <a:gd name="T40" fmla="*/ 4 w 46"/>
                  <a:gd name="T41" fmla="*/ 3 h 9"/>
                  <a:gd name="T42" fmla="*/ 2 w 46"/>
                  <a:gd name="T43" fmla="*/ 4 h 9"/>
                  <a:gd name="T44" fmla="*/ 0 w 46"/>
                  <a:gd name="T45" fmla="*/ 5 h 9"/>
                  <a:gd name="T46" fmla="*/ 0 w 46"/>
                  <a:gd name="T47" fmla="*/ 5 h 9"/>
                  <a:gd name="T48" fmla="*/ 1 w 46"/>
                  <a:gd name="T49" fmla="*/ 8 h 9"/>
                  <a:gd name="T50" fmla="*/ 2 w 46"/>
                  <a:gd name="T51" fmla="*/ 8 h 9"/>
                  <a:gd name="T52" fmla="*/ 3 w 46"/>
                  <a:gd name="T53" fmla="*/ 7 h 9"/>
                  <a:gd name="T54" fmla="*/ 3 w 46"/>
                  <a:gd name="T55" fmla="*/ 7 h 9"/>
                  <a:gd name="T56" fmla="*/ 4 w 46"/>
                  <a:gd name="T57" fmla="*/ 7 h 9"/>
                  <a:gd name="T58" fmla="*/ 8 w 46"/>
                  <a:gd name="T59" fmla="*/ 8 h 9"/>
                  <a:gd name="T60" fmla="*/ 14 w 46"/>
                  <a:gd name="T61" fmla="*/ 9 h 9"/>
                  <a:gd name="T62" fmla="*/ 16 w 46"/>
                  <a:gd name="T63" fmla="*/ 8 h 9"/>
                  <a:gd name="T64" fmla="*/ 20 w 46"/>
                  <a:gd name="T65" fmla="*/ 7 h 9"/>
                  <a:gd name="T66" fmla="*/ 22 w 46"/>
                  <a:gd name="T67" fmla="*/ 8 h 9"/>
                  <a:gd name="T68" fmla="*/ 25 w 46"/>
                  <a:gd name="T69" fmla="*/ 5 h 9"/>
                  <a:gd name="T70" fmla="*/ 29 w 46"/>
                  <a:gd name="T71" fmla="*/ 4 h 9"/>
                  <a:gd name="T72" fmla="*/ 30 w 46"/>
                  <a:gd name="T73" fmla="*/ 5 h 9"/>
                  <a:gd name="T74" fmla="*/ 32 w 46"/>
                  <a:gd name="T75" fmla="*/ 5 h 9"/>
                  <a:gd name="T76" fmla="*/ 35 w 46"/>
                  <a:gd name="T77" fmla="*/ 4 h 9"/>
                  <a:gd name="T78" fmla="*/ 37 w 46"/>
                  <a:gd name="T79" fmla="*/ 5 h 9"/>
                  <a:gd name="T80" fmla="*/ 41 w 46"/>
                  <a:gd name="T81" fmla="*/ 4 h 9"/>
                  <a:gd name="T82" fmla="*/ 42 w 46"/>
                  <a:gd name="T83" fmla="*/ 4 h 9"/>
                  <a:gd name="T84" fmla="*/ 42 w 46"/>
                  <a:gd name="T85" fmla="*/ 4 h 9"/>
                  <a:gd name="T86" fmla="*/ 46 w 46"/>
                  <a:gd name="T87" fmla="*/ 3 h 9"/>
                  <a:gd name="T88" fmla="*/ 43 w 46"/>
                  <a:gd name="T89" fmla="*/ 1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6" h="9">
                    <a:moveTo>
                      <a:pt x="42" y="0"/>
                    </a:moveTo>
                    <a:cubicBezTo>
                      <a:pt x="42" y="0"/>
                      <a:pt x="42" y="1"/>
                      <a:pt x="41" y="1"/>
                    </a:cubicBezTo>
                    <a:cubicBezTo>
                      <a:pt x="41" y="1"/>
                      <a:pt x="40" y="1"/>
                      <a:pt x="40" y="1"/>
                    </a:cubicBezTo>
                    <a:cubicBezTo>
                      <a:pt x="40" y="2"/>
                      <a:pt x="39" y="2"/>
                      <a:pt x="39" y="2"/>
                    </a:cubicBezTo>
                    <a:cubicBezTo>
                      <a:pt x="39" y="2"/>
                      <a:pt x="38" y="2"/>
                      <a:pt x="38" y="2"/>
                    </a:cubicBezTo>
                    <a:cubicBezTo>
                      <a:pt x="36" y="2"/>
                      <a:pt x="36" y="2"/>
                      <a:pt x="36" y="2"/>
                    </a:cubicBezTo>
                    <a:cubicBezTo>
                      <a:pt x="36" y="2"/>
                      <a:pt x="36" y="2"/>
                      <a:pt x="35" y="2"/>
                    </a:cubicBezTo>
                    <a:cubicBezTo>
                      <a:pt x="35" y="2"/>
                      <a:pt x="35" y="2"/>
                      <a:pt x="35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2" y="2"/>
                      <a:pt x="31" y="3"/>
                      <a:pt x="30" y="3"/>
                    </a:cubicBezTo>
                    <a:cubicBezTo>
                      <a:pt x="30" y="3"/>
                      <a:pt x="29" y="3"/>
                      <a:pt x="29" y="2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7" y="1"/>
                    </a:cubicBezTo>
                    <a:cubicBezTo>
                      <a:pt x="27" y="1"/>
                      <a:pt x="26" y="1"/>
                      <a:pt x="26" y="1"/>
                    </a:cubicBezTo>
                    <a:cubicBezTo>
                      <a:pt x="26" y="1"/>
                      <a:pt x="26" y="1"/>
                      <a:pt x="26" y="1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6" y="2"/>
                      <a:pt x="25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5"/>
                      <a:pt x="21" y="5"/>
                      <a:pt x="21" y="5"/>
                    </a:cubicBezTo>
                    <a:cubicBezTo>
                      <a:pt x="19" y="5"/>
                      <a:pt x="18" y="4"/>
                      <a:pt x="18" y="4"/>
                    </a:cubicBezTo>
                    <a:cubicBezTo>
                      <a:pt x="18" y="4"/>
                      <a:pt x="18" y="4"/>
                      <a:pt x="17" y="4"/>
                    </a:cubicBezTo>
                    <a:cubicBezTo>
                      <a:pt x="17" y="4"/>
                      <a:pt x="17" y="4"/>
                      <a:pt x="16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3" y="5"/>
                    </a:cubicBezTo>
                    <a:cubicBezTo>
                      <a:pt x="13" y="5"/>
                      <a:pt x="12" y="5"/>
                      <a:pt x="11" y="4"/>
                    </a:cubicBezTo>
                    <a:cubicBezTo>
                      <a:pt x="11" y="4"/>
                      <a:pt x="12" y="3"/>
                      <a:pt x="10" y="3"/>
                    </a:cubicBezTo>
                    <a:cubicBezTo>
                      <a:pt x="9" y="2"/>
                      <a:pt x="9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4" y="2"/>
                      <a:pt x="5" y="2"/>
                      <a:pt x="4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0" y="8"/>
                      <a:pt x="1" y="8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8"/>
                      <a:pt x="1" y="8"/>
                      <a:pt x="2" y="8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4" y="7"/>
                    </a:cubicBezTo>
                    <a:cubicBezTo>
                      <a:pt x="5" y="8"/>
                      <a:pt x="3" y="7"/>
                      <a:pt x="5" y="8"/>
                    </a:cubicBezTo>
                    <a:cubicBezTo>
                      <a:pt x="8" y="8"/>
                      <a:pt x="7" y="8"/>
                      <a:pt x="8" y="8"/>
                    </a:cubicBezTo>
                    <a:cubicBezTo>
                      <a:pt x="9" y="9"/>
                      <a:pt x="13" y="9"/>
                      <a:pt x="13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9"/>
                      <a:pt x="14" y="9"/>
                      <a:pt x="15" y="8"/>
                    </a:cubicBezTo>
                    <a:cubicBezTo>
                      <a:pt x="16" y="8"/>
                      <a:pt x="15" y="8"/>
                      <a:pt x="16" y="8"/>
                    </a:cubicBezTo>
                    <a:cubicBezTo>
                      <a:pt x="17" y="8"/>
                      <a:pt x="19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1" y="7"/>
                      <a:pt x="21" y="8"/>
                      <a:pt x="22" y="8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2" y="7"/>
                      <a:pt x="24" y="6"/>
                      <a:pt x="24" y="6"/>
                    </a:cubicBezTo>
                    <a:cubicBezTo>
                      <a:pt x="25" y="5"/>
                      <a:pt x="25" y="5"/>
                      <a:pt x="25" y="5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7" y="4"/>
                      <a:pt x="28" y="4"/>
                      <a:pt x="29" y="4"/>
                    </a:cubicBezTo>
                    <a:cubicBezTo>
                      <a:pt x="29" y="4"/>
                      <a:pt x="30" y="4"/>
                      <a:pt x="30" y="4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31" y="5"/>
                      <a:pt x="32" y="5"/>
                      <a:pt x="32" y="5"/>
                    </a:cubicBezTo>
                    <a:cubicBezTo>
                      <a:pt x="32" y="5"/>
                      <a:pt x="34" y="4"/>
                      <a:pt x="34" y="4"/>
                    </a:cubicBezTo>
                    <a:cubicBezTo>
                      <a:pt x="35" y="4"/>
                      <a:pt x="35" y="4"/>
                      <a:pt x="35" y="4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7" y="5"/>
                    </a:cubicBezTo>
                    <a:cubicBezTo>
                      <a:pt x="37" y="5"/>
                      <a:pt x="37" y="5"/>
                      <a:pt x="38" y="5"/>
                    </a:cubicBezTo>
                    <a:cubicBezTo>
                      <a:pt x="40" y="4"/>
                      <a:pt x="41" y="4"/>
                      <a:pt x="41" y="4"/>
                    </a:cubicBezTo>
                    <a:cubicBezTo>
                      <a:pt x="41" y="4"/>
                      <a:pt x="41" y="4"/>
                      <a:pt x="41" y="4"/>
                    </a:cubicBezTo>
                    <a:cubicBezTo>
                      <a:pt x="41" y="4"/>
                      <a:pt x="41" y="4"/>
                      <a:pt x="42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2" y="4"/>
                      <a:pt x="42" y="4"/>
                      <a:pt x="42" y="4"/>
                    </a:cubicBezTo>
                    <a:cubicBezTo>
                      <a:pt x="44" y="4"/>
                      <a:pt x="44" y="4"/>
                      <a:pt x="45" y="4"/>
                    </a:cubicBezTo>
                    <a:cubicBezTo>
                      <a:pt x="45" y="3"/>
                      <a:pt x="46" y="3"/>
                      <a:pt x="46" y="3"/>
                    </a:cubicBezTo>
                    <a:cubicBezTo>
                      <a:pt x="46" y="2"/>
                      <a:pt x="45" y="1"/>
                      <a:pt x="45" y="1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3" y="1"/>
                      <a:pt x="42" y="0"/>
                      <a:pt x="4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05" name="Rectangle 411"/>
              <p:cNvSpPr>
                <a:spLocks noChangeArrowheads="1"/>
              </p:cNvSpPr>
              <p:nvPr/>
            </p:nvSpPr>
            <p:spPr bwMode="auto">
              <a:xfrm>
                <a:off x="7475776" y="4069240"/>
                <a:ext cx="1747" cy="174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06" name="Freeform 412"/>
              <p:cNvSpPr>
                <a:spLocks/>
              </p:cNvSpPr>
              <p:nvPr/>
            </p:nvSpPr>
            <p:spPr bwMode="auto">
              <a:xfrm>
                <a:off x="7475776" y="4069240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07" name="Freeform 413"/>
              <p:cNvSpPr>
                <a:spLocks/>
              </p:cNvSpPr>
              <p:nvPr/>
            </p:nvSpPr>
            <p:spPr bwMode="auto">
              <a:xfrm>
                <a:off x="7435612" y="4064002"/>
                <a:ext cx="123984" cy="76835"/>
              </a:xfrm>
              <a:custGeom>
                <a:avLst/>
                <a:gdLst>
                  <a:gd name="T0" fmla="*/ 36 w 40"/>
                  <a:gd name="T1" fmla="*/ 1 h 25"/>
                  <a:gd name="T2" fmla="*/ 32 w 40"/>
                  <a:gd name="T3" fmla="*/ 2 h 25"/>
                  <a:gd name="T4" fmla="*/ 31 w 40"/>
                  <a:gd name="T5" fmla="*/ 2 h 25"/>
                  <a:gd name="T6" fmla="*/ 30 w 40"/>
                  <a:gd name="T7" fmla="*/ 2 h 25"/>
                  <a:gd name="T8" fmla="*/ 28 w 40"/>
                  <a:gd name="T9" fmla="*/ 2 h 25"/>
                  <a:gd name="T10" fmla="*/ 27 w 40"/>
                  <a:gd name="T11" fmla="*/ 2 h 25"/>
                  <a:gd name="T12" fmla="*/ 26 w 40"/>
                  <a:gd name="T13" fmla="*/ 2 h 25"/>
                  <a:gd name="T14" fmla="*/ 24 w 40"/>
                  <a:gd name="T15" fmla="*/ 3 h 25"/>
                  <a:gd name="T16" fmla="*/ 20 w 40"/>
                  <a:gd name="T17" fmla="*/ 4 h 25"/>
                  <a:gd name="T18" fmla="*/ 19 w 40"/>
                  <a:gd name="T19" fmla="*/ 6 h 25"/>
                  <a:gd name="T20" fmla="*/ 19 w 40"/>
                  <a:gd name="T21" fmla="*/ 5 h 25"/>
                  <a:gd name="T22" fmla="*/ 16 w 40"/>
                  <a:gd name="T23" fmla="*/ 8 h 25"/>
                  <a:gd name="T24" fmla="*/ 11 w 40"/>
                  <a:gd name="T25" fmla="*/ 10 h 25"/>
                  <a:gd name="T26" fmla="*/ 8 w 40"/>
                  <a:gd name="T27" fmla="*/ 13 h 25"/>
                  <a:gd name="T28" fmla="*/ 7 w 40"/>
                  <a:gd name="T29" fmla="*/ 16 h 25"/>
                  <a:gd name="T30" fmla="*/ 6 w 40"/>
                  <a:gd name="T31" fmla="*/ 17 h 25"/>
                  <a:gd name="T32" fmla="*/ 5 w 40"/>
                  <a:gd name="T33" fmla="*/ 20 h 25"/>
                  <a:gd name="T34" fmla="*/ 3 w 40"/>
                  <a:gd name="T35" fmla="*/ 22 h 25"/>
                  <a:gd name="T36" fmla="*/ 1 w 40"/>
                  <a:gd name="T37" fmla="*/ 23 h 25"/>
                  <a:gd name="T38" fmla="*/ 1 w 40"/>
                  <a:gd name="T39" fmla="*/ 25 h 25"/>
                  <a:gd name="T40" fmla="*/ 3 w 40"/>
                  <a:gd name="T41" fmla="*/ 24 h 25"/>
                  <a:gd name="T42" fmla="*/ 3 w 40"/>
                  <a:gd name="T43" fmla="*/ 24 h 25"/>
                  <a:gd name="T44" fmla="*/ 3 w 40"/>
                  <a:gd name="T45" fmla="*/ 24 h 25"/>
                  <a:gd name="T46" fmla="*/ 4 w 40"/>
                  <a:gd name="T47" fmla="*/ 23 h 25"/>
                  <a:gd name="T48" fmla="*/ 4 w 40"/>
                  <a:gd name="T49" fmla="*/ 23 h 25"/>
                  <a:gd name="T50" fmla="*/ 6 w 40"/>
                  <a:gd name="T51" fmla="*/ 20 h 25"/>
                  <a:gd name="T52" fmla="*/ 9 w 40"/>
                  <a:gd name="T53" fmla="*/ 19 h 25"/>
                  <a:gd name="T54" fmla="*/ 10 w 40"/>
                  <a:gd name="T55" fmla="*/ 19 h 25"/>
                  <a:gd name="T56" fmla="*/ 10 w 40"/>
                  <a:gd name="T57" fmla="*/ 19 h 25"/>
                  <a:gd name="T58" fmla="*/ 11 w 40"/>
                  <a:gd name="T59" fmla="*/ 19 h 25"/>
                  <a:gd name="T60" fmla="*/ 11 w 40"/>
                  <a:gd name="T61" fmla="*/ 19 h 25"/>
                  <a:gd name="T62" fmla="*/ 14 w 40"/>
                  <a:gd name="T63" fmla="*/ 18 h 25"/>
                  <a:gd name="T64" fmla="*/ 18 w 40"/>
                  <a:gd name="T65" fmla="*/ 14 h 25"/>
                  <a:gd name="T66" fmla="*/ 22 w 40"/>
                  <a:gd name="T67" fmla="*/ 10 h 25"/>
                  <a:gd name="T68" fmla="*/ 31 w 40"/>
                  <a:gd name="T69" fmla="*/ 6 h 25"/>
                  <a:gd name="T70" fmla="*/ 39 w 40"/>
                  <a:gd name="T71" fmla="*/ 2 h 25"/>
                  <a:gd name="T72" fmla="*/ 38 w 40"/>
                  <a:gd name="T73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40" h="25">
                    <a:moveTo>
                      <a:pt x="38" y="0"/>
                    </a:moveTo>
                    <a:cubicBezTo>
                      <a:pt x="38" y="0"/>
                      <a:pt x="37" y="0"/>
                      <a:pt x="36" y="1"/>
                    </a:cubicBezTo>
                    <a:cubicBezTo>
                      <a:pt x="33" y="2"/>
                      <a:pt x="33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1" y="2"/>
                    </a:cubicBezTo>
                    <a:cubicBezTo>
                      <a:pt x="31" y="2"/>
                      <a:pt x="31" y="2"/>
                      <a:pt x="31" y="2"/>
                    </a:cubicBezTo>
                    <a:cubicBezTo>
                      <a:pt x="31" y="2"/>
                      <a:pt x="31" y="2"/>
                      <a:pt x="30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3"/>
                      <a:pt x="20" y="4"/>
                      <a:pt x="20" y="4"/>
                    </a:cubicBezTo>
                    <a:cubicBezTo>
                      <a:pt x="20" y="5"/>
                      <a:pt x="19" y="5"/>
                      <a:pt x="19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6"/>
                      <a:pt x="19" y="6"/>
                      <a:pt x="19" y="5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5"/>
                      <a:pt x="19" y="6"/>
                      <a:pt x="19" y="6"/>
                    </a:cubicBezTo>
                    <a:cubicBezTo>
                      <a:pt x="17" y="7"/>
                      <a:pt x="16" y="8"/>
                      <a:pt x="16" y="8"/>
                    </a:cubicBezTo>
                    <a:cubicBezTo>
                      <a:pt x="15" y="8"/>
                      <a:pt x="14" y="9"/>
                      <a:pt x="13" y="9"/>
                    </a:cubicBezTo>
                    <a:cubicBezTo>
                      <a:pt x="12" y="9"/>
                      <a:pt x="11" y="9"/>
                      <a:pt x="11" y="10"/>
                    </a:cubicBezTo>
                    <a:cubicBezTo>
                      <a:pt x="10" y="10"/>
                      <a:pt x="9" y="11"/>
                      <a:pt x="9" y="11"/>
                    </a:cubicBezTo>
                    <a:cubicBezTo>
                      <a:pt x="9" y="11"/>
                      <a:pt x="9" y="12"/>
                      <a:pt x="8" y="13"/>
                    </a:cubicBezTo>
                    <a:cubicBezTo>
                      <a:pt x="8" y="13"/>
                      <a:pt x="9" y="13"/>
                      <a:pt x="8" y="14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5" y="19"/>
                      <a:pt x="6" y="19"/>
                      <a:pt x="5" y="20"/>
                    </a:cubicBezTo>
                    <a:cubicBezTo>
                      <a:pt x="5" y="20"/>
                      <a:pt x="4" y="20"/>
                      <a:pt x="4" y="2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1" y="23"/>
                      <a:pt x="1" y="23"/>
                    </a:cubicBezTo>
                    <a:cubicBezTo>
                      <a:pt x="0" y="24"/>
                      <a:pt x="0" y="25"/>
                      <a:pt x="0" y="25"/>
                    </a:cubicBezTo>
                    <a:cubicBezTo>
                      <a:pt x="0" y="25"/>
                      <a:pt x="1" y="25"/>
                      <a:pt x="1" y="25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2" y="25"/>
                      <a:pt x="2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5" y="22"/>
                      <a:pt x="5" y="23"/>
                      <a:pt x="5" y="22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8" y="19"/>
                      <a:pt x="8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1" y="19"/>
                    </a:cubicBezTo>
                    <a:cubicBezTo>
                      <a:pt x="11" y="19"/>
                      <a:pt x="11" y="19"/>
                      <a:pt x="12" y="19"/>
                    </a:cubicBezTo>
                    <a:cubicBezTo>
                      <a:pt x="14" y="18"/>
                      <a:pt x="13" y="19"/>
                      <a:pt x="14" y="18"/>
                    </a:cubicBezTo>
                    <a:cubicBezTo>
                      <a:pt x="15" y="18"/>
                      <a:pt x="14" y="19"/>
                      <a:pt x="16" y="17"/>
                    </a:cubicBezTo>
                    <a:cubicBezTo>
                      <a:pt x="17" y="15"/>
                      <a:pt x="17" y="15"/>
                      <a:pt x="18" y="14"/>
                    </a:cubicBezTo>
                    <a:cubicBezTo>
                      <a:pt x="18" y="14"/>
                      <a:pt x="21" y="12"/>
                      <a:pt x="21" y="11"/>
                    </a:cubicBezTo>
                    <a:cubicBezTo>
                      <a:pt x="21" y="11"/>
                      <a:pt x="21" y="11"/>
                      <a:pt x="22" y="10"/>
                    </a:cubicBezTo>
                    <a:cubicBezTo>
                      <a:pt x="24" y="10"/>
                      <a:pt x="22" y="9"/>
                      <a:pt x="26" y="9"/>
                    </a:cubicBezTo>
                    <a:cubicBezTo>
                      <a:pt x="29" y="9"/>
                      <a:pt x="27" y="7"/>
                      <a:pt x="31" y="6"/>
                    </a:cubicBezTo>
                    <a:cubicBezTo>
                      <a:pt x="35" y="5"/>
                      <a:pt x="34" y="5"/>
                      <a:pt x="36" y="4"/>
                    </a:cubicBezTo>
                    <a:cubicBezTo>
                      <a:pt x="37" y="3"/>
                      <a:pt x="39" y="2"/>
                      <a:pt x="39" y="2"/>
                    </a:cubicBezTo>
                    <a:cubicBezTo>
                      <a:pt x="39" y="2"/>
                      <a:pt x="40" y="1"/>
                      <a:pt x="39" y="1"/>
                    </a:cubicBezTo>
                    <a:cubicBezTo>
                      <a:pt x="38" y="0"/>
                      <a:pt x="39" y="0"/>
                      <a:pt x="38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08" name="Freeform 414"/>
              <p:cNvSpPr>
                <a:spLocks/>
              </p:cNvSpPr>
              <p:nvPr/>
            </p:nvSpPr>
            <p:spPr bwMode="auto">
              <a:xfrm>
                <a:off x="7535148" y="3905092"/>
                <a:ext cx="29687" cy="24448"/>
              </a:xfrm>
              <a:custGeom>
                <a:avLst/>
                <a:gdLst>
                  <a:gd name="T0" fmla="*/ 6 w 10"/>
                  <a:gd name="T1" fmla="*/ 0 h 8"/>
                  <a:gd name="T2" fmla="*/ 5 w 10"/>
                  <a:gd name="T3" fmla="*/ 0 h 8"/>
                  <a:gd name="T4" fmla="*/ 3 w 10"/>
                  <a:gd name="T5" fmla="*/ 1 h 8"/>
                  <a:gd name="T6" fmla="*/ 2 w 10"/>
                  <a:gd name="T7" fmla="*/ 1 h 8"/>
                  <a:gd name="T8" fmla="*/ 2 w 10"/>
                  <a:gd name="T9" fmla="*/ 1 h 8"/>
                  <a:gd name="T10" fmla="*/ 0 w 10"/>
                  <a:gd name="T11" fmla="*/ 4 h 8"/>
                  <a:gd name="T12" fmla="*/ 1 w 10"/>
                  <a:gd name="T13" fmla="*/ 5 h 8"/>
                  <a:gd name="T14" fmla="*/ 3 w 10"/>
                  <a:gd name="T15" fmla="*/ 6 h 8"/>
                  <a:gd name="T16" fmla="*/ 4 w 10"/>
                  <a:gd name="T17" fmla="*/ 7 h 8"/>
                  <a:gd name="T18" fmla="*/ 5 w 10"/>
                  <a:gd name="T19" fmla="*/ 8 h 8"/>
                  <a:gd name="T20" fmla="*/ 7 w 10"/>
                  <a:gd name="T21" fmla="*/ 8 h 8"/>
                  <a:gd name="T22" fmla="*/ 8 w 10"/>
                  <a:gd name="T23" fmla="*/ 8 h 8"/>
                  <a:gd name="T24" fmla="*/ 9 w 10"/>
                  <a:gd name="T25" fmla="*/ 6 h 8"/>
                  <a:gd name="T26" fmla="*/ 9 w 10"/>
                  <a:gd name="T27" fmla="*/ 6 h 8"/>
                  <a:gd name="T28" fmla="*/ 9 w 10"/>
                  <a:gd name="T29" fmla="*/ 6 h 8"/>
                  <a:gd name="T30" fmla="*/ 10 w 10"/>
                  <a:gd name="T31" fmla="*/ 6 h 8"/>
                  <a:gd name="T32" fmla="*/ 10 w 10"/>
                  <a:gd name="T33" fmla="*/ 6 h 8"/>
                  <a:gd name="T34" fmla="*/ 10 w 10"/>
                  <a:gd name="T35" fmla="*/ 3 h 8"/>
                  <a:gd name="T36" fmla="*/ 9 w 10"/>
                  <a:gd name="T37" fmla="*/ 2 h 8"/>
                  <a:gd name="T38" fmla="*/ 8 w 10"/>
                  <a:gd name="T39" fmla="*/ 1 h 8"/>
                  <a:gd name="T40" fmla="*/ 6 w 10"/>
                  <a:gd name="T41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10" h="8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1"/>
                      <a:pt x="0" y="3"/>
                      <a:pt x="0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2" y="5"/>
                      <a:pt x="2" y="5"/>
                      <a:pt x="3" y="6"/>
                    </a:cubicBezTo>
                    <a:cubicBezTo>
                      <a:pt x="3" y="6"/>
                      <a:pt x="2" y="7"/>
                      <a:pt x="4" y="7"/>
                    </a:cubicBezTo>
                    <a:cubicBezTo>
                      <a:pt x="5" y="7"/>
                      <a:pt x="4" y="8"/>
                      <a:pt x="5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8"/>
                      <a:pt x="7" y="8"/>
                      <a:pt x="8" y="8"/>
                    </a:cubicBezTo>
                    <a:cubicBezTo>
                      <a:pt x="9" y="7"/>
                      <a:pt x="8" y="7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4"/>
                      <a:pt x="10" y="4"/>
                      <a:pt x="10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8" y="1"/>
                      <a:pt x="8" y="1"/>
                    </a:cubicBezTo>
                    <a:cubicBezTo>
                      <a:pt x="7" y="1"/>
                      <a:pt x="6" y="0"/>
                      <a:pt x="6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09" name="Freeform 415"/>
              <p:cNvSpPr>
                <a:spLocks/>
              </p:cNvSpPr>
              <p:nvPr/>
            </p:nvSpPr>
            <p:spPr bwMode="auto">
              <a:xfrm>
                <a:off x="7571820" y="3852705"/>
                <a:ext cx="20955" cy="12224"/>
              </a:xfrm>
              <a:custGeom>
                <a:avLst/>
                <a:gdLst>
                  <a:gd name="T0" fmla="*/ 2 w 7"/>
                  <a:gd name="T1" fmla="*/ 0 h 4"/>
                  <a:gd name="T2" fmla="*/ 1 w 7"/>
                  <a:gd name="T3" fmla="*/ 1 h 4"/>
                  <a:gd name="T4" fmla="*/ 1 w 7"/>
                  <a:gd name="T5" fmla="*/ 3 h 4"/>
                  <a:gd name="T6" fmla="*/ 0 w 7"/>
                  <a:gd name="T7" fmla="*/ 4 h 4"/>
                  <a:gd name="T8" fmla="*/ 1 w 7"/>
                  <a:gd name="T9" fmla="*/ 4 h 4"/>
                  <a:gd name="T10" fmla="*/ 1 w 7"/>
                  <a:gd name="T11" fmla="*/ 4 h 4"/>
                  <a:gd name="T12" fmla="*/ 2 w 7"/>
                  <a:gd name="T13" fmla="*/ 4 h 4"/>
                  <a:gd name="T14" fmla="*/ 3 w 7"/>
                  <a:gd name="T15" fmla="*/ 4 h 4"/>
                  <a:gd name="T16" fmla="*/ 5 w 7"/>
                  <a:gd name="T17" fmla="*/ 4 h 4"/>
                  <a:gd name="T18" fmla="*/ 5 w 7"/>
                  <a:gd name="T19" fmla="*/ 4 h 4"/>
                  <a:gd name="T20" fmla="*/ 5 w 7"/>
                  <a:gd name="T21" fmla="*/ 4 h 4"/>
                  <a:gd name="T22" fmla="*/ 6 w 7"/>
                  <a:gd name="T23" fmla="*/ 4 h 4"/>
                  <a:gd name="T24" fmla="*/ 6 w 7"/>
                  <a:gd name="T25" fmla="*/ 4 h 4"/>
                  <a:gd name="T26" fmla="*/ 6 w 7"/>
                  <a:gd name="T27" fmla="*/ 4 h 4"/>
                  <a:gd name="T28" fmla="*/ 6 w 7"/>
                  <a:gd name="T29" fmla="*/ 2 h 4"/>
                  <a:gd name="T30" fmla="*/ 5 w 7"/>
                  <a:gd name="T31" fmla="*/ 1 h 4"/>
                  <a:gd name="T32" fmla="*/ 2 w 7"/>
                  <a:gd name="T3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" h="4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0" y="4"/>
                      <a:pt x="0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3"/>
                      <a:pt x="6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4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10" name="Freeform 416"/>
              <p:cNvSpPr>
                <a:spLocks/>
              </p:cNvSpPr>
              <p:nvPr/>
            </p:nvSpPr>
            <p:spPr bwMode="auto">
              <a:xfrm>
                <a:off x="7584043" y="392430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11" name="Freeform 417"/>
              <p:cNvSpPr>
                <a:spLocks/>
              </p:cNvSpPr>
              <p:nvPr/>
            </p:nvSpPr>
            <p:spPr bwMode="auto">
              <a:xfrm>
                <a:off x="7580551" y="3896362"/>
                <a:ext cx="80327" cy="29687"/>
              </a:xfrm>
              <a:custGeom>
                <a:avLst/>
                <a:gdLst>
                  <a:gd name="T0" fmla="*/ 14 w 26"/>
                  <a:gd name="T1" fmla="*/ 1 h 10"/>
                  <a:gd name="T2" fmla="*/ 12 w 26"/>
                  <a:gd name="T3" fmla="*/ 2 h 10"/>
                  <a:gd name="T4" fmla="*/ 10 w 26"/>
                  <a:gd name="T5" fmla="*/ 1 h 10"/>
                  <a:gd name="T6" fmla="*/ 6 w 26"/>
                  <a:gd name="T7" fmla="*/ 1 h 10"/>
                  <a:gd name="T8" fmla="*/ 3 w 26"/>
                  <a:gd name="T9" fmla="*/ 2 h 10"/>
                  <a:gd name="T10" fmla="*/ 2 w 26"/>
                  <a:gd name="T11" fmla="*/ 4 h 10"/>
                  <a:gd name="T12" fmla="*/ 1 w 26"/>
                  <a:gd name="T13" fmla="*/ 6 h 10"/>
                  <a:gd name="T14" fmla="*/ 2 w 26"/>
                  <a:gd name="T15" fmla="*/ 6 h 10"/>
                  <a:gd name="T16" fmla="*/ 4 w 26"/>
                  <a:gd name="T17" fmla="*/ 5 h 10"/>
                  <a:gd name="T18" fmla="*/ 5 w 26"/>
                  <a:gd name="T19" fmla="*/ 6 h 10"/>
                  <a:gd name="T20" fmla="*/ 2 w 26"/>
                  <a:gd name="T21" fmla="*/ 8 h 10"/>
                  <a:gd name="T22" fmla="*/ 1 w 26"/>
                  <a:gd name="T23" fmla="*/ 9 h 10"/>
                  <a:gd name="T24" fmla="*/ 4 w 26"/>
                  <a:gd name="T25" fmla="*/ 9 h 10"/>
                  <a:gd name="T26" fmla="*/ 6 w 26"/>
                  <a:gd name="T27" fmla="*/ 8 h 10"/>
                  <a:gd name="T28" fmla="*/ 7 w 26"/>
                  <a:gd name="T29" fmla="*/ 7 h 10"/>
                  <a:gd name="T30" fmla="*/ 8 w 26"/>
                  <a:gd name="T31" fmla="*/ 8 h 10"/>
                  <a:gd name="T32" fmla="*/ 8 w 26"/>
                  <a:gd name="T33" fmla="*/ 5 h 10"/>
                  <a:gd name="T34" fmla="*/ 9 w 26"/>
                  <a:gd name="T35" fmla="*/ 5 h 10"/>
                  <a:gd name="T36" fmla="*/ 9 w 26"/>
                  <a:gd name="T37" fmla="*/ 5 h 10"/>
                  <a:gd name="T38" fmla="*/ 11 w 26"/>
                  <a:gd name="T39" fmla="*/ 6 h 10"/>
                  <a:gd name="T40" fmla="*/ 14 w 26"/>
                  <a:gd name="T41" fmla="*/ 6 h 10"/>
                  <a:gd name="T42" fmla="*/ 17 w 26"/>
                  <a:gd name="T43" fmla="*/ 6 h 10"/>
                  <a:gd name="T44" fmla="*/ 20 w 26"/>
                  <a:gd name="T45" fmla="*/ 7 h 10"/>
                  <a:gd name="T46" fmla="*/ 20 w 26"/>
                  <a:gd name="T47" fmla="*/ 7 h 10"/>
                  <a:gd name="T48" fmla="*/ 20 w 26"/>
                  <a:gd name="T49" fmla="*/ 7 h 10"/>
                  <a:gd name="T50" fmla="*/ 22 w 26"/>
                  <a:gd name="T51" fmla="*/ 9 h 10"/>
                  <a:gd name="T52" fmla="*/ 25 w 26"/>
                  <a:gd name="T53" fmla="*/ 10 h 10"/>
                  <a:gd name="T54" fmla="*/ 25 w 26"/>
                  <a:gd name="T55" fmla="*/ 10 h 10"/>
                  <a:gd name="T56" fmla="*/ 25 w 26"/>
                  <a:gd name="T57" fmla="*/ 6 h 10"/>
                  <a:gd name="T58" fmla="*/ 23 w 26"/>
                  <a:gd name="T59" fmla="*/ 3 h 10"/>
                  <a:gd name="T60" fmla="*/ 19 w 26"/>
                  <a:gd name="T61" fmla="*/ 2 h 10"/>
                  <a:gd name="T62" fmla="*/ 16 w 26"/>
                  <a:gd name="T6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6" h="10">
                    <a:moveTo>
                      <a:pt x="16" y="0"/>
                    </a:move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3" y="2"/>
                    </a:cubicBezTo>
                    <a:cubicBezTo>
                      <a:pt x="13" y="2"/>
                      <a:pt x="13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1" y="2"/>
                      <a:pt x="10" y="1"/>
                      <a:pt x="10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4" y="1"/>
                      <a:pt x="3" y="2"/>
                    </a:cubicBezTo>
                    <a:cubicBezTo>
                      <a:pt x="3" y="2"/>
                      <a:pt x="4" y="2"/>
                      <a:pt x="3" y="3"/>
                    </a:cubicBezTo>
                    <a:cubicBezTo>
                      <a:pt x="3" y="3"/>
                      <a:pt x="2" y="4"/>
                      <a:pt x="2" y="4"/>
                    </a:cubicBezTo>
                    <a:cubicBezTo>
                      <a:pt x="2" y="4"/>
                      <a:pt x="1" y="5"/>
                      <a:pt x="1" y="5"/>
                    </a:cubicBezTo>
                    <a:cubicBezTo>
                      <a:pt x="1" y="6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1" y="6"/>
                      <a:pt x="2" y="6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4" y="7"/>
                    </a:cubicBezTo>
                    <a:cubicBezTo>
                      <a:pt x="2" y="8"/>
                      <a:pt x="3" y="8"/>
                      <a:pt x="2" y="8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9"/>
                      <a:pt x="3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6" y="9"/>
                      <a:pt x="6" y="9"/>
                      <a:pt x="6" y="8"/>
                    </a:cubicBezTo>
                    <a:cubicBezTo>
                      <a:pt x="6" y="8"/>
                      <a:pt x="6" y="7"/>
                      <a:pt x="7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7"/>
                      <a:pt x="7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8" y="6"/>
                      <a:pt x="8" y="5"/>
                      <a:pt x="8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9" y="5"/>
                    </a:cubicBezTo>
                    <a:cubicBezTo>
                      <a:pt x="9" y="5"/>
                      <a:pt x="9" y="5"/>
                      <a:pt x="10" y="6"/>
                    </a:cubicBezTo>
                    <a:cubicBezTo>
                      <a:pt x="10" y="6"/>
                      <a:pt x="9" y="6"/>
                      <a:pt x="11" y="6"/>
                    </a:cubicBezTo>
                    <a:cubicBezTo>
                      <a:pt x="12" y="6"/>
                      <a:pt x="11" y="6"/>
                      <a:pt x="13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5" y="6"/>
                      <a:pt x="15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8" y="6"/>
                      <a:pt x="19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3" y="10"/>
                      <a:pt x="22" y="10"/>
                      <a:pt x="23" y="10"/>
                    </a:cubicBezTo>
                    <a:cubicBezTo>
                      <a:pt x="24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6" y="9"/>
                    </a:cubicBezTo>
                    <a:cubicBezTo>
                      <a:pt x="26" y="7"/>
                      <a:pt x="26" y="6"/>
                      <a:pt x="25" y="6"/>
                    </a:cubicBezTo>
                    <a:cubicBezTo>
                      <a:pt x="24" y="5"/>
                      <a:pt x="24" y="6"/>
                      <a:pt x="24" y="4"/>
                    </a:cubicBezTo>
                    <a:cubicBezTo>
                      <a:pt x="23" y="3"/>
                      <a:pt x="25" y="4"/>
                      <a:pt x="23" y="3"/>
                    </a:cubicBezTo>
                    <a:cubicBezTo>
                      <a:pt x="21" y="2"/>
                      <a:pt x="22" y="2"/>
                      <a:pt x="21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12" name="Freeform 418"/>
              <p:cNvSpPr>
                <a:spLocks/>
              </p:cNvSpPr>
              <p:nvPr/>
            </p:nvSpPr>
            <p:spPr bwMode="auto">
              <a:xfrm>
                <a:off x="7631192" y="3864929"/>
                <a:ext cx="24447" cy="12224"/>
              </a:xfrm>
              <a:custGeom>
                <a:avLst/>
                <a:gdLst>
                  <a:gd name="T0" fmla="*/ 5 w 8"/>
                  <a:gd name="T1" fmla="*/ 0 h 4"/>
                  <a:gd name="T2" fmla="*/ 5 w 8"/>
                  <a:gd name="T3" fmla="*/ 0 h 4"/>
                  <a:gd name="T4" fmla="*/ 1 w 8"/>
                  <a:gd name="T5" fmla="*/ 1 h 4"/>
                  <a:gd name="T6" fmla="*/ 0 w 8"/>
                  <a:gd name="T7" fmla="*/ 2 h 4"/>
                  <a:gd name="T8" fmla="*/ 2 w 8"/>
                  <a:gd name="T9" fmla="*/ 3 h 4"/>
                  <a:gd name="T10" fmla="*/ 3 w 8"/>
                  <a:gd name="T11" fmla="*/ 3 h 4"/>
                  <a:gd name="T12" fmla="*/ 4 w 8"/>
                  <a:gd name="T13" fmla="*/ 3 h 4"/>
                  <a:gd name="T14" fmla="*/ 4 w 8"/>
                  <a:gd name="T15" fmla="*/ 3 h 4"/>
                  <a:gd name="T16" fmla="*/ 5 w 8"/>
                  <a:gd name="T17" fmla="*/ 4 h 4"/>
                  <a:gd name="T18" fmla="*/ 6 w 8"/>
                  <a:gd name="T19" fmla="*/ 4 h 4"/>
                  <a:gd name="T20" fmla="*/ 6 w 8"/>
                  <a:gd name="T21" fmla="*/ 3 h 4"/>
                  <a:gd name="T22" fmla="*/ 8 w 8"/>
                  <a:gd name="T23" fmla="*/ 2 h 4"/>
                  <a:gd name="T24" fmla="*/ 7 w 8"/>
                  <a:gd name="T25" fmla="*/ 1 h 4"/>
                  <a:gd name="T26" fmla="*/ 5 w 8"/>
                  <a:gd name="T2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8" h="4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3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5" y="3"/>
                      <a:pt x="5" y="4"/>
                      <a:pt x="5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7" y="3"/>
                      <a:pt x="8" y="2"/>
                      <a:pt x="8" y="2"/>
                    </a:cubicBezTo>
                    <a:cubicBezTo>
                      <a:pt x="7" y="1"/>
                      <a:pt x="8" y="1"/>
                      <a:pt x="7" y="1"/>
                    </a:cubicBezTo>
                    <a:cubicBezTo>
                      <a:pt x="7" y="1"/>
                      <a:pt x="5" y="0"/>
                      <a:pt x="5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13" name="Freeform 419"/>
              <p:cNvSpPr>
                <a:spLocks/>
              </p:cNvSpPr>
              <p:nvPr/>
            </p:nvSpPr>
            <p:spPr bwMode="auto">
              <a:xfrm>
                <a:off x="7571820" y="3777617"/>
                <a:ext cx="43657" cy="66358"/>
              </a:xfrm>
              <a:custGeom>
                <a:avLst/>
                <a:gdLst>
                  <a:gd name="T0" fmla="*/ 11 w 14"/>
                  <a:gd name="T1" fmla="*/ 0 h 21"/>
                  <a:gd name="T2" fmla="*/ 6 w 14"/>
                  <a:gd name="T3" fmla="*/ 0 h 21"/>
                  <a:gd name="T4" fmla="*/ 5 w 14"/>
                  <a:gd name="T5" fmla="*/ 2 h 21"/>
                  <a:gd name="T6" fmla="*/ 3 w 14"/>
                  <a:gd name="T7" fmla="*/ 4 h 21"/>
                  <a:gd name="T8" fmla="*/ 4 w 14"/>
                  <a:gd name="T9" fmla="*/ 3 h 21"/>
                  <a:gd name="T10" fmla="*/ 1 w 14"/>
                  <a:gd name="T11" fmla="*/ 4 h 21"/>
                  <a:gd name="T12" fmla="*/ 0 w 14"/>
                  <a:gd name="T13" fmla="*/ 5 h 21"/>
                  <a:gd name="T14" fmla="*/ 0 w 14"/>
                  <a:gd name="T15" fmla="*/ 7 h 21"/>
                  <a:gd name="T16" fmla="*/ 2 w 14"/>
                  <a:gd name="T17" fmla="*/ 7 h 21"/>
                  <a:gd name="T18" fmla="*/ 2 w 14"/>
                  <a:gd name="T19" fmla="*/ 9 h 21"/>
                  <a:gd name="T20" fmla="*/ 3 w 14"/>
                  <a:gd name="T21" fmla="*/ 11 h 21"/>
                  <a:gd name="T22" fmla="*/ 3 w 14"/>
                  <a:gd name="T23" fmla="*/ 13 h 21"/>
                  <a:gd name="T24" fmla="*/ 4 w 14"/>
                  <a:gd name="T25" fmla="*/ 16 h 21"/>
                  <a:gd name="T26" fmla="*/ 6 w 14"/>
                  <a:gd name="T27" fmla="*/ 19 h 21"/>
                  <a:gd name="T28" fmla="*/ 7 w 14"/>
                  <a:gd name="T29" fmla="*/ 21 h 21"/>
                  <a:gd name="T30" fmla="*/ 9 w 14"/>
                  <a:gd name="T31" fmla="*/ 21 h 21"/>
                  <a:gd name="T32" fmla="*/ 8 w 14"/>
                  <a:gd name="T33" fmla="*/ 18 h 21"/>
                  <a:gd name="T34" fmla="*/ 6 w 14"/>
                  <a:gd name="T35" fmla="*/ 16 h 21"/>
                  <a:gd name="T36" fmla="*/ 6 w 14"/>
                  <a:gd name="T37" fmla="*/ 15 h 21"/>
                  <a:gd name="T38" fmla="*/ 4 w 14"/>
                  <a:gd name="T39" fmla="*/ 12 h 21"/>
                  <a:gd name="T40" fmla="*/ 4 w 14"/>
                  <a:gd name="T41" fmla="*/ 11 h 21"/>
                  <a:gd name="T42" fmla="*/ 5 w 14"/>
                  <a:gd name="T43" fmla="*/ 8 h 21"/>
                  <a:gd name="T44" fmla="*/ 6 w 14"/>
                  <a:gd name="T45" fmla="*/ 8 h 21"/>
                  <a:gd name="T46" fmla="*/ 8 w 14"/>
                  <a:gd name="T47" fmla="*/ 8 h 21"/>
                  <a:gd name="T48" fmla="*/ 10 w 14"/>
                  <a:gd name="T49" fmla="*/ 8 h 21"/>
                  <a:gd name="T50" fmla="*/ 12 w 14"/>
                  <a:gd name="T51" fmla="*/ 9 h 21"/>
                  <a:gd name="T52" fmla="*/ 14 w 14"/>
                  <a:gd name="T53" fmla="*/ 9 h 21"/>
                  <a:gd name="T54" fmla="*/ 13 w 14"/>
                  <a:gd name="T55" fmla="*/ 7 h 21"/>
                  <a:gd name="T56" fmla="*/ 11 w 14"/>
                  <a:gd name="T57" fmla="*/ 6 h 21"/>
                  <a:gd name="T58" fmla="*/ 8 w 14"/>
                  <a:gd name="T59" fmla="*/ 5 h 21"/>
                  <a:gd name="T60" fmla="*/ 8 w 14"/>
                  <a:gd name="T61" fmla="*/ 5 h 21"/>
                  <a:gd name="T62" fmla="*/ 8 w 14"/>
                  <a:gd name="T63" fmla="*/ 4 h 21"/>
                  <a:gd name="T64" fmla="*/ 8 w 14"/>
                  <a:gd name="T65" fmla="*/ 3 h 21"/>
                  <a:gd name="T66" fmla="*/ 9 w 14"/>
                  <a:gd name="T67" fmla="*/ 2 h 21"/>
                  <a:gd name="T68" fmla="*/ 11 w 14"/>
                  <a:gd name="T69" fmla="*/ 1 h 21"/>
                  <a:gd name="T70" fmla="*/ 11 w 14"/>
                  <a:gd name="T71" fmla="*/ 0 h 21"/>
                  <a:gd name="T72" fmla="*/ 11 w 14"/>
                  <a:gd name="T73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4" h="21">
                    <a:moveTo>
                      <a:pt x="11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6" y="1"/>
                      <a:pt x="5" y="1"/>
                      <a:pt x="5" y="2"/>
                    </a:cubicBezTo>
                    <a:cubicBezTo>
                      <a:pt x="4" y="3"/>
                      <a:pt x="3" y="4"/>
                      <a:pt x="3" y="4"/>
                    </a:cubicBezTo>
                    <a:cubicBezTo>
                      <a:pt x="3" y="4"/>
                      <a:pt x="4" y="3"/>
                      <a:pt x="4" y="3"/>
                    </a:cubicBezTo>
                    <a:cubicBezTo>
                      <a:pt x="4" y="3"/>
                      <a:pt x="2" y="4"/>
                      <a:pt x="1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1" y="7"/>
                      <a:pt x="2" y="7"/>
                    </a:cubicBezTo>
                    <a:cubicBezTo>
                      <a:pt x="3" y="8"/>
                      <a:pt x="2" y="8"/>
                      <a:pt x="2" y="9"/>
                    </a:cubicBezTo>
                    <a:cubicBezTo>
                      <a:pt x="2" y="9"/>
                      <a:pt x="2" y="10"/>
                      <a:pt x="3" y="11"/>
                    </a:cubicBezTo>
                    <a:cubicBezTo>
                      <a:pt x="3" y="12"/>
                      <a:pt x="3" y="12"/>
                      <a:pt x="3" y="13"/>
                    </a:cubicBezTo>
                    <a:cubicBezTo>
                      <a:pt x="3" y="13"/>
                      <a:pt x="4" y="15"/>
                      <a:pt x="4" y="16"/>
                    </a:cubicBezTo>
                    <a:cubicBezTo>
                      <a:pt x="4" y="17"/>
                      <a:pt x="5" y="17"/>
                      <a:pt x="6" y="19"/>
                    </a:cubicBezTo>
                    <a:cubicBezTo>
                      <a:pt x="6" y="20"/>
                      <a:pt x="7" y="20"/>
                      <a:pt x="7" y="21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9" y="21"/>
                      <a:pt x="8" y="18"/>
                      <a:pt x="8" y="18"/>
                    </a:cubicBezTo>
                    <a:cubicBezTo>
                      <a:pt x="7" y="17"/>
                      <a:pt x="7" y="17"/>
                      <a:pt x="6" y="16"/>
                    </a:cubicBezTo>
                    <a:cubicBezTo>
                      <a:pt x="6" y="16"/>
                      <a:pt x="6" y="15"/>
                      <a:pt x="6" y="15"/>
                    </a:cubicBezTo>
                    <a:cubicBezTo>
                      <a:pt x="6" y="15"/>
                      <a:pt x="4" y="12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0" y="6"/>
                      <a:pt x="9" y="5"/>
                      <a:pt x="8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11" y="1"/>
                      <a:pt x="11" y="1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14" name="Freeform 420"/>
              <p:cNvSpPr>
                <a:spLocks/>
              </p:cNvSpPr>
              <p:nvPr/>
            </p:nvSpPr>
            <p:spPr bwMode="auto">
              <a:xfrm>
                <a:off x="7748191" y="3980182"/>
                <a:ext cx="15717" cy="20955"/>
              </a:xfrm>
              <a:custGeom>
                <a:avLst/>
                <a:gdLst>
                  <a:gd name="T0" fmla="*/ 3 w 5"/>
                  <a:gd name="T1" fmla="*/ 0 h 7"/>
                  <a:gd name="T2" fmla="*/ 2 w 5"/>
                  <a:gd name="T3" fmla="*/ 1 h 7"/>
                  <a:gd name="T4" fmla="*/ 0 w 5"/>
                  <a:gd name="T5" fmla="*/ 3 h 7"/>
                  <a:gd name="T6" fmla="*/ 0 w 5"/>
                  <a:gd name="T7" fmla="*/ 5 h 7"/>
                  <a:gd name="T8" fmla="*/ 1 w 5"/>
                  <a:gd name="T9" fmla="*/ 6 h 7"/>
                  <a:gd name="T10" fmla="*/ 0 w 5"/>
                  <a:gd name="T11" fmla="*/ 7 h 7"/>
                  <a:gd name="T12" fmla="*/ 1 w 5"/>
                  <a:gd name="T13" fmla="*/ 7 h 7"/>
                  <a:gd name="T14" fmla="*/ 2 w 5"/>
                  <a:gd name="T15" fmla="*/ 7 h 7"/>
                  <a:gd name="T16" fmla="*/ 3 w 5"/>
                  <a:gd name="T17" fmla="*/ 7 h 7"/>
                  <a:gd name="T18" fmla="*/ 3 w 5"/>
                  <a:gd name="T19" fmla="*/ 7 h 7"/>
                  <a:gd name="T20" fmla="*/ 3 w 5"/>
                  <a:gd name="T21" fmla="*/ 7 h 7"/>
                  <a:gd name="T22" fmla="*/ 3 w 5"/>
                  <a:gd name="T23" fmla="*/ 5 h 7"/>
                  <a:gd name="T24" fmla="*/ 4 w 5"/>
                  <a:gd name="T25" fmla="*/ 2 h 7"/>
                  <a:gd name="T26" fmla="*/ 3 w 5"/>
                  <a:gd name="T27" fmla="*/ 0 h 7"/>
                  <a:gd name="T28" fmla="*/ 3 w 5"/>
                  <a:gd name="T2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5" h="7">
                    <a:moveTo>
                      <a:pt x="3" y="0"/>
                    </a:moveTo>
                    <a:cubicBezTo>
                      <a:pt x="3" y="0"/>
                      <a:pt x="3" y="0"/>
                      <a:pt x="2" y="1"/>
                    </a:cubicBezTo>
                    <a:cubicBezTo>
                      <a:pt x="1" y="2"/>
                      <a:pt x="0" y="3"/>
                      <a:pt x="0" y="3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1" y="6"/>
                    </a:cubicBezTo>
                    <a:cubicBezTo>
                      <a:pt x="1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4" y="6"/>
                      <a:pt x="4" y="7"/>
                      <a:pt x="3" y="5"/>
                    </a:cubicBezTo>
                    <a:cubicBezTo>
                      <a:pt x="3" y="3"/>
                      <a:pt x="5" y="4"/>
                      <a:pt x="4" y="2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15" name="Freeform 421"/>
              <p:cNvSpPr>
                <a:spLocks/>
              </p:cNvSpPr>
              <p:nvPr/>
            </p:nvSpPr>
            <p:spPr bwMode="auto">
              <a:xfrm>
                <a:off x="7739460" y="4001137"/>
                <a:ext cx="20955" cy="19209"/>
              </a:xfrm>
              <a:custGeom>
                <a:avLst/>
                <a:gdLst>
                  <a:gd name="T0" fmla="*/ 2 w 7"/>
                  <a:gd name="T1" fmla="*/ 0 h 6"/>
                  <a:gd name="T2" fmla="*/ 2 w 7"/>
                  <a:gd name="T3" fmla="*/ 0 h 6"/>
                  <a:gd name="T4" fmla="*/ 0 w 7"/>
                  <a:gd name="T5" fmla="*/ 1 h 6"/>
                  <a:gd name="T6" fmla="*/ 0 w 7"/>
                  <a:gd name="T7" fmla="*/ 3 h 6"/>
                  <a:gd name="T8" fmla="*/ 0 w 7"/>
                  <a:gd name="T9" fmla="*/ 5 h 6"/>
                  <a:gd name="T10" fmla="*/ 1 w 7"/>
                  <a:gd name="T11" fmla="*/ 6 h 6"/>
                  <a:gd name="T12" fmla="*/ 4 w 7"/>
                  <a:gd name="T13" fmla="*/ 4 h 6"/>
                  <a:gd name="T14" fmla="*/ 3 w 7"/>
                  <a:gd name="T15" fmla="*/ 3 h 6"/>
                  <a:gd name="T16" fmla="*/ 3 w 7"/>
                  <a:gd name="T17" fmla="*/ 1 h 6"/>
                  <a:gd name="T18" fmla="*/ 2 w 7"/>
                  <a:gd name="T1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7" h="6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2"/>
                      <a:pt x="1" y="2"/>
                      <a:pt x="0" y="3"/>
                    </a:cubicBezTo>
                    <a:cubicBezTo>
                      <a:pt x="0" y="4"/>
                      <a:pt x="0" y="4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1" y="6"/>
                      <a:pt x="2" y="6"/>
                      <a:pt x="4" y="4"/>
                    </a:cubicBezTo>
                    <a:cubicBezTo>
                      <a:pt x="7" y="2"/>
                      <a:pt x="4" y="3"/>
                      <a:pt x="3" y="3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3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116" name="Freeform 422"/>
              <p:cNvSpPr>
                <a:spLocks/>
              </p:cNvSpPr>
              <p:nvPr/>
            </p:nvSpPr>
            <p:spPr bwMode="auto">
              <a:xfrm>
                <a:off x="7648655" y="4025584"/>
                <a:ext cx="34925" cy="34925"/>
              </a:xfrm>
              <a:custGeom>
                <a:avLst/>
                <a:gdLst>
                  <a:gd name="T0" fmla="*/ 10 w 11"/>
                  <a:gd name="T1" fmla="*/ 0 h 11"/>
                  <a:gd name="T2" fmla="*/ 8 w 11"/>
                  <a:gd name="T3" fmla="*/ 1 h 11"/>
                  <a:gd name="T4" fmla="*/ 8 w 11"/>
                  <a:gd name="T5" fmla="*/ 1 h 11"/>
                  <a:gd name="T6" fmla="*/ 7 w 11"/>
                  <a:gd name="T7" fmla="*/ 2 h 11"/>
                  <a:gd name="T8" fmla="*/ 6 w 11"/>
                  <a:gd name="T9" fmla="*/ 3 h 11"/>
                  <a:gd name="T10" fmla="*/ 4 w 11"/>
                  <a:gd name="T11" fmla="*/ 4 h 11"/>
                  <a:gd name="T12" fmla="*/ 4 w 11"/>
                  <a:gd name="T13" fmla="*/ 5 h 11"/>
                  <a:gd name="T14" fmla="*/ 3 w 11"/>
                  <a:gd name="T15" fmla="*/ 8 h 11"/>
                  <a:gd name="T16" fmla="*/ 3 w 11"/>
                  <a:gd name="T17" fmla="*/ 8 h 11"/>
                  <a:gd name="T18" fmla="*/ 3 w 11"/>
                  <a:gd name="T19" fmla="*/ 8 h 11"/>
                  <a:gd name="T20" fmla="*/ 3 w 11"/>
                  <a:gd name="T21" fmla="*/ 8 h 11"/>
                  <a:gd name="T22" fmla="*/ 2 w 11"/>
                  <a:gd name="T23" fmla="*/ 9 h 11"/>
                  <a:gd name="T24" fmla="*/ 2 w 11"/>
                  <a:gd name="T25" fmla="*/ 9 h 11"/>
                  <a:gd name="T26" fmla="*/ 2 w 11"/>
                  <a:gd name="T27" fmla="*/ 9 h 11"/>
                  <a:gd name="T28" fmla="*/ 2 w 11"/>
                  <a:gd name="T29" fmla="*/ 9 h 11"/>
                  <a:gd name="T30" fmla="*/ 2 w 11"/>
                  <a:gd name="T31" fmla="*/ 9 h 11"/>
                  <a:gd name="T32" fmla="*/ 1 w 11"/>
                  <a:gd name="T33" fmla="*/ 10 h 11"/>
                  <a:gd name="T34" fmla="*/ 1 w 11"/>
                  <a:gd name="T35" fmla="*/ 11 h 11"/>
                  <a:gd name="T36" fmla="*/ 1 w 11"/>
                  <a:gd name="T37" fmla="*/ 11 h 11"/>
                  <a:gd name="T38" fmla="*/ 3 w 11"/>
                  <a:gd name="T39" fmla="*/ 10 h 11"/>
                  <a:gd name="T40" fmla="*/ 4 w 11"/>
                  <a:gd name="T41" fmla="*/ 9 h 11"/>
                  <a:gd name="T42" fmla="*/ 6 w 11"/>
                  <a:gd name="T43" fmla="*/ 8 h 11"/>
                  <a:gd name="T44" fmla="*/ 6 w 11"/>
                  <a:gd name="T45" fmla="*/ 8 h 11"/>
                  <a:gd name="T46" fmla="*/ 7 w 11"/>
                  <a:gd name="T47" fmla="*/ 7 h 11"/>
                  <a:gd name="T48" fmla="*/ 9 w 11"/>
                  <a:gd name="T49" fmla="*/ 6 h 11"/>
                  <a:gd name="T50" fmla="*/ 9 w 11"/>
                  <a:gd name="T51" fmla="*/ 4 h 11"/>
                  <a:gd name="T52" fmla="*/ 9 w 11"/>
                  <a:gd name="T53" fmla="*/ 2 h 11"/>
                  <a:gd name="T54" fmla="*/ 9 w 11"/>
                  <a:gd name="T55" fmla="*/ 2 h 11"/>
                  <a:gd name="T56" fmla="*/ 10 w 11"/>
                  <a:gd name="T57" fmla="*/ 2 h 11"/>
                  <a:gd name="T58" fmla="*/ 10 w 11"/>
                  <a:gd name="T59" fmla="*/ 2 h 11"/>
                  <a:gd name="T60" fmla="*/ 10 w 11"/>
                  <a:gd name="T61" fmla="*/ 2 h 11"/>
                  <a:gd name="T62" fmla="*/ 10 w 11"/>
                  <a:gd name="T63" fmla="*/ 1 h 11"/>
                  <a:gd name="T64" fmla="*/ 11 w 11"/>
                  <a:gd name="T65" fmla="*/ 1 h 11"/>
                  <a:gd name="T66" fmla="*/ 10 w 11"/>
                  <a:gd name="T67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1" h="11">
                    <a:moveTo>
                      <a:pt x="10" y="0"/>
                    </a:moveTo>
                    <a:cubicBezTo>
                      <a:pt x="9" y="0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3" y="4"/>
                      <a:pt x="4" y="4"/>
                      <a:pt x="4" y="5"/>
                    </a:cubicBezTo>
                    <a:cubicBezTo>
                      <a:pt x="4" y="6"/>
                      <a:pt x="4" y="6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1" y="11"/>
                      <a:pt x="0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2" y="11"/>
                      <a:pt x="2" y="11"/>
                      <a:pt x="3" y="10"/>
                    </a:cubicBezTo>
                    <a:cubicBezTo>
                      <a:pt x="4" y="10"/>
                      <a:pt x="4" y="10"/>
                      <a:pt x="4" y="9"/>
                    </a:cubicBezTo>
                    <a:cubicBezTo>
                      <a:pt x="4" y="9"/>
                      <a:pt x="5" y="9"/>
                      <a:pt x="6" y="8"/>
                    </a:cubicBezTo>
                    <a:cubicBezTo>
                      <a:pt x="7" y="8"/>
                      <a:pt x="6" y="8"/>
                      <a:pt x="6" y="8"/>
                    </a:cubicBezTo>
                    <a:cubicBezTo>
                      <a:pt x="6" y="8"/>
                      <a:pt x="7" y="7"/>
                      <a:pt x="7" y="7"/>
                    </a:cubicBezTo>
                    <a:cubicBezTo>
                      <a:pt x="8" y="6"/>
                      <a:pt x="9" y="6"/>
                      <a:pt x="9" y="6"/>
                    </a:cubicBezTo>
                    <a:cubicBezTo>
                      <a:pt x="9" y="6"/>
                      <a:pt x="9" y="5"/>
                      <a:pt x="9" y="4"/>
                    </a:cubicBezTo>
                    <a:cubicBezTo>
                      <a:pt x="10" y="3"/>
                      <a:pt x="9" y="3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0"/>
                      <a:pt x="10" y="0"/>
                      <a:pt x="1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17" name="Freeform 423"/>
              <p:cNvSpPr>
                <a:spLocks/>
              </p:cNvSpPr>
              <p:nvPr/>
            </p:nvSpPr>
            <p:spPr bwMode="auto">
              <a:xfrm>
                <a:off x="7620715" y="4149567"/>
                <a:ext cx="43657" cy="22702"/>
              </a:xfrm>
              <a:custGeom>
                <a:avLst/>
                <a:gdLst>
                  <a:gd name="T0" fmla="*/ 13 w 14"/>
                  <a:gd name="T1" fmla="*/ 0 h 7"/>
                  <a:gd name="T2" fmla="*/ 11 w 14"/>
                  <a:gd name="T3" fmla="*/ 0 h 7"/>
                  <a:gd name="T4" fmla="*/ 11 w 14"/>
                  <a:gd name="T5" fmla="*/ 0 h 7"/>
                  <a:gd name="T6" fmla="*/ 9 w 14"/>
                  <a:gd name="T7" fmla="*/ 1 h 7"/>
                  <a:gd name="T8" fmla="*/ 9 w 14"/>
                  <a:gd name="T9" fmla="*/ 1 h 7"/>
                  <a:gd name="T10" fmla="*/ 8 w 14"/>
                  <a:gd name="T11" fmla="*/ 1 h 7"/>
                  <a:gd name="T12" fmla="*/ 7 w 14"/>
                  <a:gd name="T13" fmla="*/ 1 h 7"/>
                  <a:gd name="T14" fmla="*/ 5 w 14"/>
                  <a:gd name="T15" fmla="*/ 1 h 7"/>
                  <a:gd name="T16" fmla="*/ 4 w 14"/>
                  <a:gd name="T17" fmla="*/ 0 h 7"/>
                  <a:gd name="T18" fmla="*/ 3 w 14"/>
                  <a:gd name="T19" fmla="*/ 1 h 7"/>
                  <a:gd name="T20" fmla="*/ 3 w 14"/>
                  <a:gd name="T21" fmla="*/ 1 h 7"/>
                  <a:gd name="T22" fmla="*/ 2 w 14"/>
                  <a:gd name="T23" fmla="*/ 2 h 7"/>
                  <a:gd name="T24" fmla="*/ 1 w 14"/>
                  <a:gd name="T25" fmla="*/ 5 h 7"/>
                  <a:gd name="T26" fmla="*/ 0 w 14"/>
                  <a:gd name="T27" fmla="*/ 5 h 7"/>
                  <a:gd name="T28" fmla="*/ 1 w 14"/>
                  <a:gd name="T29" fmla="*/ 6 h 7"/>
                  <a:gd name="T30" fmla="*/ 3 w 14"/>
                  <a:gd name="T31" fmla="*/ 5 h 7"/>
                  <a:gd name="T32" fmla="*/ 3 w 14"/>
                  <a:gd name="T33" fmla="*/ 5 h 7"/>
                  <a:gd name="T34" fmla="*/ 4 w 14"/>
                  <a:gd name="T35" fmla="*/ 4 h 7"/>
                  <a:gd name="T36" fmla="*/ 4 w 14"/>
                  <a:gd name="T37" fmla="*/ 4 h 7"/>
                  <a:gd name="T38" fmla="*/ 5 w 14"/>
                  <a:gd name="T39" fmla="*/ 4 h 7"/>
                  <a:gd name="T40" fmla="*/ 5 w 14"/>
                  <a:gd name="T41" fmla="*/ 4 h 7"/>
                  <a:gd name="T42" fmla="*/ 5 w 14"/>
                  <a:gd name="T43" fmla="*/ 4 h 7"/>
                  <a:gd name="T44" fmla="*/ 5 w 14"/>
                  <a:gd name="T45" fmla="*/ 5 h 7"/>
                  <a:gd name="T46" fmla="*/ 6 w 14"/>
                  <a:gd name="T47" fmla="*/ 5 h 7"/>
                  <a:gd name="T48" fmla="*/ 7 w 14"/>
                  <a:gd name="T49" fmla="*/ 6 h 7"/>
                  <a:gd name="T50" fmla="*/ 8 w 14"/>
                  <a:gd name="T51" fmla="*/ 6 h 7"/>
                  <a:gd name="T52" fmla="*/ 8 w 14"/>
                  <a:gd name="T53" fmla="*/ 7 h 7"/>
                  <a:gd name="T54" fmla="*/ 8 w 14"/>
                  <a:gd name="T55" fmla="*/ 7 h 7"/>
                  <a:gd name="T56" fmla="*/ 11 w 14"/>
                  <a:gd name="T57" fmla="*/ 4 h 7"/>
                  <a:gd name="T58" fmla="*/ 11 w 14"/>
                  <a:gd name="T59" fmla="*/ 4 h 7"/>
                  <a:gd name="T60" fmla="*/ 13 w 14"/>
                  <a:gd name="T61" fmla="*/ 3 h 7"/>
                  <a:gd name="T62" fmla="*/ 13 w 14"/>
                  <a:gd name="T63" fmla="*/ 2 h 7"/>
                  <a:gd name="T64" fmla="*/ 13 w 14"/>
                  <a:gd name="T65" fmla="*/ 1 h 7"/>
                  <a:gd name="T66" fmla="*/ 13 w 14"/>
                  <a:gd name="T6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14" h="7">
                    <a:moveTo>
                      <a:pt x="13" y="0"/>
                    </a:move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0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3" y="5"/>
                    </a:cubicBezTo>
                    <a:cubicBezTo>
                      <a:pt x="3" y="5"/>
                      <a:pt x="2" y="5"/>
                      <a:pt x="3" y="5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7" y="6"/>
                    </a:cubicBezTo>
                    <a:cubicBezTo>
                      <a:pt x="8" y="6"/>
                      <a:pt x="7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10" y="5"/>
                      <a:pt x="10" y="5"/>
                      <a:pt x="11" y="4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3"/>
                      <a:pt x="13" y="3"/>
                      <a:pt x="13" y="3"/>
                    </a:cubicBezTo>
                    <a:cubicBezTo>
                      <a:pt x="13" y="3"/>
                      <a:pt x="13" y="3"/>
                      <a:pt x="13" y="2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4" y="0"/>
                      <a:pt x="1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18" name="Freeform 424"/>
              <p:cNvSpPr>
                <a:spLocks/>
              </p:cNvSpPr>
              <p:nvPr/>
            </p:nvSpPr>
            <p:spPr bwMode="auto">
              <a:xfrm>
                <a:off x="7660878" y="4160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19" name="Freeform 425"/>
              <p:cNvSpPr>
                <a:spLocks/>
              </p:cNvSpPr>
              <p:nvPr/>
            </p:nvSpPr>
            <p:spPr bwMode="auto">
              <a:xfrm>
                <a:off x="7660878" y="416004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20" name="Freeform 426"/>
              <p:cNvSpPr>
                <a:spLocks/>
              </p:cNvSpPr>
              <p:nvPr/>
            </p:nvSpPr>
            <p:spPr bwMode="auto">
              <a:xfrm>
                <a:off x="7617222" y="4044792"/>
                <a:ext cx="13970" cy="8732"/>
              </a:xfrm>
              <a:custGeom>
                <a:avLst/>
                <a:gdLst>
                  <a:gd name="T0" fmla="*/ 2 w 4"/>
                  <a:gd name="T1" fmla="*/ 0 h 3"/>
                  <a:gd name="T2" fmla="*/ 1 w 4"/>
                  <a:gd name="T3" fmla="*/ 1 h 3"/>
                  <a:gd name="T4" fmla="*/ 1 w 4"/>
                  <a:gd name="T5" fmla="*/ 3 h 3"/>
                  <a:gd name="T6" fmla="*/ 1 w 4"/>
                  <a:gd name="T7" fmla="*/ 3 h 3"/>
                  <a:gd name="T8" fmla="*/ 3 w 4"/>
                  <a:gd name="T9" fmla="*/ 3 h 3"/>
                  <a:gd name="T10" fmla="*/ 3 w 4"/>
                  <a:gd name="T11" fmla="*/ 3 h 3"/>
                  <a:gd name="T12" fmla="*/ 4 w 4"/>
                  <a:gd name="T13" fmla="*/ 2 h 3"/>
                  <a:gd name="T14" fmla="*/ 4 w 4"/>
                  <a:gd name="T15" fmla="*/ 2 h 3"/>
                  <a:gd name="T16" fmla="*/ 2 w 4"/>
                  <a:gd name="T1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" h="3">
                    <a:moveTo>
                      <a:pt x="2" y="0"/>
                    </a:moveTo>
                    <a:cubicBezTo>
                      <a:pt x="2" y="0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0" y="3"/>
                      <a:pt x="1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1"/>
                      <a:pt x="2" y="0"/>
                      <a:pt x="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21" name="Freeform 427"/>
              <p:cNvSpPr>
                <a:spLocks/>
              </p:cNvSpPr>
              <p:nvPr/>
            </p:nvSpPr>
            <p:spPr bwMode="auto">
              <a:xfrm>
                <a:off x="7779623" y="4224657"/>
                <a:ext cx="15717" cy="17463"/>
              </a:xfrm>
              <a:custGeom>
                <a:avLst/>
                <a:gdLst>
                  <a:gd name="T0" fmla="*/ 4 w 5"/>
                  <a:gd name="T1" fmla="*/ 0 h 6"/>
                  <a:gd name="T2" fmla="*/ 4 w 5"/>
                  <a:gd name="T3" fmla="*/ 0 h 6"/>
                  <a:gd name="T4" fmla="*/ 2 w 5"/>
                  <a:gd name="T5" fmla="*/ 0 h 6"/>
                  <a:gd name="T6" fmla="*/ 2 w 5"/>
                  <a:gd name="T7" fmla="*/ 0 h 6"/>
                  <a:gd name="T8" fmla="*/ 2 w 5"/>
                  <a:gd name="T9" fmla="*/ 3 h 6"/>
                  <a:gd name="T10" fmla="*/ 1 w 5"/>
                  <a:gd name="T11" fmla="*/ 4 h 6"/>
                  <a:gd name="T12" fmla="*/ 1 w 5"/>
                  <a:gd name="T13" fmla="*/ 5 h 6"/>
                  <a:gd name="T14" fmla="*/ 1 w 5"/>
                  <a:gd name="T15" fmla="*/ 5 h 6"/>
                  <a:gd name="T16" fmla="*/ 4 w 5"/>
                  <a:gd name="T17" fmla="*/ 6 h 6"/>
                  <a:gd name="T18" fmla="*/ 4 w 5"/>
                  <a:gd name="T19" fmla="*/ 6 h 6"/>
                  <a:gd name="T20" fmla="*/ 4 w 5"/>
                  <a:gd name="T21" fmla="*/ 4 h 6"/>
                  <a:gd name="T22" fmla="*/ 4 w 5"/>
                  <a:gd name="T23" fmla="*/ 3 h 6"/>
                  <a:gd name="T24" fmla="*/ 4 w 5"/>
                  <a:gd name="T25" fmla="*/ 3 h 6"/>
                  <a:gd name="T26" fmla="*/ 3 w 5"/>
                  <a:gd name="T27" fmla="*/ 3 h 6"/>
                  <a:gd name="T28" fmla="*/ 3 w 5"/>
                  <a:gd name="T29" fmla="*/ 3 h 6"/>
                  <a:gd name="T30" fmla="*/ 4 w 5"/>
                  <a:gd name="T31" fmla="*/ 3 h 6"/>
                  <a:gd name="T32" fmla="*/ 5 w 5"/>
                  <a:gd name="T33" fmla="*/ 2 h 6"/>
                  <a:gd name="T34" fmla="*/ 5 w 5"/>
                  <a:gd name="T35" fmla="*/ 1 h 6"/>
                  <a:gd name="T36" fmla="*/ 5 w 5"/>
                  <a:gd name="T37" fmla="*/ 0 h 6"/>
                  <a:gd name="T38" fmla="*/ 4 w 5"/>
                  <a:gd name="T39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" h="6">
                    <a:moveTo>
                      <a:pt x="4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3"/>
                      <a:pt x="2" y="3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4"/>
                      <a:pt x="1" y="5"/>
                    </a:cubicBezTo>
                    <a:cubicBezTo>
                      <a:pt x="1" y="5"/>
                      <a:pt x="0" y="5"/>
                      <a:pt x="1" y="5"/>
                    </a:cubicBezTo>
                    <a:cubicBezTo>
                      <a:pt x="3" y="6"/>
                      <a:pt x="3" y="6"/>
                      <a:pt x="4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5"/>
                      <a:pt x="5" y="5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5" y="2"/>
                      <a:pt x="5" y="3"/>
                      <a:pt x="5" y="2"/>
                    </a:cubicBezTo>
                    <a:cubicBezTo>
                      <a:pt x="5" y="2"/>
                      <a:pt x="5" y="2"/>
                      <a:pt x="5" y="1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22" name="Freeform 428"/>
              <p:cNvSpPr>
                <a:spLocks/>
              </p:cNvSpPr>
              <p:nvPr/>
            </p:nvSpPr>
            <p:spPr bwMode="auto">
              <a:xfrm>
                <a:off x="7571820" y="3777617"/>
                <a:ext cx="3492" cy="3493"/>
              </a:xfrm>
              <a:custGeom>
                <a:avLst/>
                <a:gdLst>
                  <a:gd name="T0" fmla="*/ 1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1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23" name="Freeform 429"/>
              <p:cNvSpPr>
                <a:spLocks/>
              </p:cNvSpPr>
              <p:nvPr/>
            </p:nvSpPr>
            <p:spPr bwMode="auto">
              <a:xfrm>
                <a:off x="7783116" y="3861437"/>
                <a:ext cx="40164" cy="12224"/>
              </a:xfrm>
              <a:custGeom>
                <a:avLst/>
                <a:gdLst>
                  <a:gd name="T0" fmla="*/ 6 w 13"/>
                  <a:gd name="T1" fmla="*/ 0 h 4"/>
                  <a:gd name="T2" fmla="*/ 5 w 13"/>
                  <a:gd name="T3" fmla="*/ 0 h 4"/>
                  <a:gd name="T4" fmla="*/ 0 w 13"/>
                  <a:gd name="T5" fmla="*/ 1 h 4"/>
                  <a:gd name="T6" fmla="*/ 4 w 13"/>
                  <a:gd name="T7" fmla="*/ 3 h 4"/>
                  <a:gd name="T8" fmla="*/ 4 w 13"/>
                  <a:gd name="T9" fmla="*/ 3 h 4"/>
                  <a:gd name="T10" fmla="*/ 5 w 13"/>
                  <a:gd name="T11" fmla="*/ 3 h 4"/>
                  <a:gd name="T12" fmla="*/ 5 w 13"/>
                  <a:gd name="T13" fmla="*/ 3 h 4"/>
                  <a:gd name="T14" fmla="*/ 6 w 13"/>
                  <a:gd name="T15" fmla="*/ 3 h 4"/>
                  <a:gd name="T16" fmla="*/ 9 w 13"/>
                  <a:gd name="T17" fmla="*/ 3 h 4"/>
                  <a:gd name="T18" fmla="*/ 10 w 13"/>
                  <a:gd name="T19" fmla="*/ 4 h 4"/>
                  <a:gd name="T20" fmla="*/ 12 w 13"/>
                  <a:gd name="T21" fmla="*/ 3 h 4"/>
                  <a:gd name="T22" fmla="*/ 12 w 13"/>
                  <a:gd name="T23" fmla="*/ 3 h 4"/>
                  <a:gd name="T24" fmla="*/ 12 w 13"/>
                  <a:gd name="T25" fmla="*/ 3 h 4"/>
                  <a:gd name="T26" fmla="*/ 12 w 13"/>
                  <a:gd name="T27" fmla="*/ 3 h 4"/>
                  <a:gd name="T28" fmla="*/ 12 w 13"/>
                  <a:gd name="T29" fmla="*/ 2 h 4"/>
                  <a:gd name="T30" fmla="*/ 11 w 13"/>
                  <a:gd name="T31" fmla="*/ 1 h 4"/>
                  <a:gd name="T32" fmla="*/ 7 w 13"/>
                  <a:gd name="T33" fmla="*/ 0 h 4"/>
                  <a:gd name="T34" fmla="*/ 6 w 13"/>
                  <a:gd name="T3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3" h="4">
                    <a:moveTo>
                      <a:pt x="6" y="0"/>
                    </a:moveTo>
                    <a:cubicBezTo>
                      <a:pt x="6" y="0"/>
                      <a:pt x="5" y="0"/>
                      <a:pt x="5" y="0"/>
                    </a:cubicBezTo>
                    <a:cubicBezTo>
                      <a:pt x="3" y="0"/>
                      <a:pt x="0" y="1"/>
                      <a:pt x="0" y="1"/>
                    </a:cubicBezTo>
                    <a:cubicBezTo>
                      <a:pt x="0" y="1"/>
                      <a:pt x="3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6" y="3"/>
                      <a:pt x="6" y="3"/>
                    </a:cubicBezTo>
                    <a:cubicBezTo>
                      <a:pt x="8" y="3"/>
                      <a:pt x="8" y="3"/>
                      <a:pt x="9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1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2" y="2"/>
                      <a:pt x="13" y="2"/>
                      <a:pt x="11" y="1"/>
                    </a:cubicBezTo>
                    <a:cubicBezTo>
                      <a:pt x="10" y="1"/>
                      <a:pt x="8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24" name="Freeform 430"/>
              <p:cNvSpPr>
                <a:spLocks/>
              </p:cNvSpPr>
              <p:nvPr/>
            </p:nvSpPr>
            <p:spPr bwMode="auto">
              <a:xfrm>
                <a:off x="7652147" y="3816034"/>
                <a:ext cx="24447" cy="13970"/>
              </a:xfrm>
              <a:custGeom>
                <a:avLst/>
                <a:gdLst>
                  <a:gd name="T0" fmla="*/ 1 w 8"/>
                  <a:gd name="T1" fmla="*/ 0 h 5"/>
                  <a:gd name="T2" fmla="*/ 0 w 8"/>
                  <a:gd name="T3" fmla="*/ 1 h 5"/>
                  <a:gd name="T4" fmla="*/ 0 w 8"/>
                  <a:gd name="T5" fmla="*/ 2 h 5"/>
                  <a:gd name="T6" fmla="*/ 0 w 8"/>
                  <a:gd name="T7" fmla="*/ 3 h 5"/>
                  <a:gd name="T8" fmla="*/ 1 w 8"/>
                  <a:gd name="T9" fmla="*/ 3 h 5"/>
                  <a:gd name="T10" fmla="*/ 3 w 8"/>
                  <a:gd name="T11" fmla="*/ 4 h 5"/>
                  <a:gd name="T12" fmla="*/ 4 w 8"/>
                  <a:gd name="T13" fmla="*/ 5 h 5"/>
                  <a:gd name="T14" fmla="*/ 5 w 8"/>
                  <a:gd name="T15" fmla="*/ 4 h 5"/>
                  <a:gd name="T16" fmla="*/ 7 w 8"/>
                  <a:gd name="T17" fmla="*/ 3 h 5"/>
                  <a:gd name="T18" fmla="*/ 7 w 8"/>
                  <a:gd name="T19" fmla="*/ 2 h 5"/>
                  <a:gd name="T20" fmla="*/ 8 w 8"/>
                  <a:gd name="T21" fmla="*/ 2 h 5"/>
                  <a:gd name="T22" fmla="*/ 7 w 8"/>
                  <a:gd name="T23" fmla="*/ 1 h 5"/>
                  <a:gd name="T24" fmla="*/ 6 w 8"/>
                  <a:gd name="T25" fmla="*/ 1 h 5"/>
                  <a:gd name="T26" fmla="*/ 6 w 8"/>
                  <a:gd name="T27" fmla="*/ 1 h 5"/>
                  <a:gd name="T28" fmla="*/ 5 w 8"/>
                  <a:gd name="T29" fmla="*/ 1 h 5"/>
                  <a:gd name="T30" fmla="*/ 4 w 8"/>
                  <a:gd name="T31" fmla="*/ 1 h 5"/>
                  <a:gd name="T32" fmla="*/ 1 w 8"/>
                  <a:gd name="T3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8" h="5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0" y="2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3" y="4"/>
                    </a:cubicBezTo>
                    <a:cubicBezTo>
                      <a:pt x="4" y="4"/>
                      <a:pt x="4" y="5"/>
                      <a:pt x="4" y="5"/>
                    </a:cubicBezTo>
                    <a:cubicBezTo>
                      <a:pt x="4" y="5"/>
                      <a:pt x="4" y="5"/>
                      <a:pt x="5" y="4"/>
                    </a:cubicBezTo>
                    <a:cubicBezTo>
                      <a:pt x="6" y="4"/>
                      <a:pt x="7" y="4"/>
                      <a:pt x="7" y="3"/>
                    </a:cubicBezTo>
                    <a:cubicBezTo>
                      <a:pt x="7" y="3"/>
                      <a:pt x="7" y="3"/>
                      <a:pt x="7" y="2"/>
                    </a:cubicBezTo>
                    <a:cubicBezTo>
                      <a:pt x="7" y="2"/>
                      <a:pt x="8" y="2"/>
                      <a:pt x="8" y="2"/>
                    </a:cubicBezTo>
                    <a:cubicBezTo>
                      <a:pt x="8" y="1"/>
                      <a:pt x="7" y="1"/>
                      <a:pt x="7" y="1"/>
                    </a:cubicBezTo>
                    <a:cubicBezTo>
                      <a:pt x="7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1"/>
                      <a:pt x="4" y="1"/>
                      <a:pt x="4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25" name="Freeform 431"/>
              <p:cNvSpPr>
                <a:spLocks/>
              </p:cNvSpPr>
              <p:nvPr/>
            </p:nvSpPr>
            <p:spPr bwMode="auto">
              <a:xfrm>
                <a:off x="7783116" y="3833497"/>
                <a:ext cx="1747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26" name="Freeform 432"/>
              <p:cNvSpPr>
                <a:spLocks/>
              </p:cNvSpPr>
              <p:nvPr/>
            </p:nvSpPr>
            <p:spPr bwMode="auto">
              <a:xfrm>
                <a:off x="7784862" y="3833497"/>
                <a:ext cx="19209" cy="15717"/>
              </a:xfrm>
              <a:custGeom>
                <a:avLst/>
                <a:gdLst>
                  <a:gd name="T0" fmla="*/ 3 w 6"/>
                  <a:gd name="T1" fmla="*/ 0 h 5"/>
                  <a:gd name="T2" fmla="*/ 3 w 6"/>
                  <a:gd name="T3" fmla="*/ 0 h 5"/>
                  <a:gd name="T4" fmla="*/ 2 w 6"/>
                  <a:gd name="T5" fmla="*/ 0 h 5"/>
                  <a:gd name="T6" fmla="*/ 2 w 6"/>
                  <a:gd name="T7" fmla="*/ 0 h 5"/>
                  <a:gd name="T8" fmla="*/ 0 w 6"/>
                  <a:gd name="T9" fmla="*/ 0 h 5"/>
                  <a:gd name="T10" fmla="*/ 0 w 6"/>
                  <a:gd name="T11" fmla="*/ 0 h 5"/>
                  <a:gd name="T12" fmla="*/ 1 w 6"/>
                  <a:gd name="T13" fmla="*/ 3 h 5"/>
                  <a:gd name="T14" fmla="*/ 2 w 6"/>
                  <a:gd name="T15" fmla="*/ 4 h 5"/>
                  <a:gd name="T16" fmla="*/ 4 w 6"/>
                  <a:gd name="T17" fmla="*/ 5 h 5"/>
                  <a:gd name="T18" fmla="*/ 5 w 6"/>
                  <a:gd name="T19" fmla="*/ 5 h 5"/>
                  <a:gd name="T20" fmla="*/ 5 w 6"/>
                  <a:gd name="T21" fmla="*/ 5 h 5"/>
                  <a:gd name="T22" fmla="*/ 6 w 6"/>
                  <a:gd name="T23" fmla="*/ 5 h 5"/>
                  <a:gd name="T24" fmla="*/ 6 w 6"/>
                  <a:gd name="T25" fmla="*/ 3 h 5"/>
                  <a:gd name="T26" fmla="*/ 5 w 6"/>
                  <a:gd name="T27" fmla="*/ 2 h 5"/>
                  <a:gd name="T28" fmla="*/ 4 w 6"/>
                  <a:gd name="T29" fmla="*/ 1 h 5"/>
                  <a:gd name="T30" fmla="*/ 3 w 6"/>
                  <a:gd name="T31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2" y="3"/>
                      <a:pt x="1" y="4"/>
                      <a:pt x="2" y="4"/>
                    </a:cubicBezTo>
                    <a:cubicBezTo>
                      <a:pt x="4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3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27" name="Freeform 433"/>
              <p:cNvSpPr>
                <a:spLocks/>
              </p:cNvSpPr>
              <p:nvPr/>
            </p:nvSpPr>
            <p:spPr bwMode="auto">
              <a:xfrm>
                <a:off x="8279051" y="3969704"/>
                <a:ext cx="45402" cy="50642"/>
              </a:xfrm>
              <a:custGeom>
                <a:avLst/>
                <a:gdLst>
                  <a:gd name="T0" fmla="*/ 3 w 15"/>
                  <a:gd name="T1" fmla="*/ 0 h 16"/>
                  <a:gd name="T2" fmla="*/ 3 w 15"/>
                  <a:gd name="T3" fmla="*/ 5 h 16"/>
                  <a:gd name="T4" fmla="*/ 3 w 15"/>
                  <a:gd name="T5" fmla="*/ 7 h 16"/>
                  <a:gd name="T6" fmla="*/ 5 w 15"/>
                  <a:gd name="T7" fmla="*/ 9 h 16"/>
                  <a:gd name="T8" fmla="*/ 6 w 15"/>
                  <a:gd name="T9" fmla="*/ 11 h 16"/>
                  <a:gd name="T10" fmla="*/ 6 w 15"/>
                  <a:gd name="T11" fmla="*/ 13 h 16"/>
                  <a:gd name="T12" fmla="*/ 6 w 15"/>
                  <a:gd name="T13" fmla="*/ 15 h 16"/>
                  <a:gd name="T14" fmla="*/ 7 w 15"/>
                  <a:gd name="T15" fmla="*/ 14 h 16"/>
                  <a:gd name="T16" fmla="*/ 8 w 15"/>
                  <a:gd name="T17" fmla="*/ 15 h 16"/>
                  <a:gd name="T18" fmla="*/ 11 w 15"/>
                  <a:gd name="T19" fmla="*/ 16 h 16"/>
                  <a:gd name="T20" fmla="*/ 12 w 15"/>
                  <a:gd name="T21" fmla="*/ 16 h 16"/>
                  <a:gd name="T22" fmla="*/ 12 w 15"/>
                  <a:gd name="T23" fmla="*/ 16 h 16"/>
                  <a:gd name="T24" fmla="*/ 12 w 15"/>
                  <a:gd name="T25" fmla="*/ 16 h 16"/>
                  <a:gd name="T26" fmla="*/ 12 w 15"/>
                  <a:gd name="T27" fmla="*/ 16 h 16"/>
                  <a:gd name="T28" fmla="*/ 13 w 15"/>
                  <a:gd name="T29" fmla="*/ 15 h 16"/>
                  <a:gd name="T30" fmla="*/ 13 w 15"/>
                  <a:gd name="T31" fmla="*/ 11 h 16"/>
                  <a:gd name="T32" fmla="*/ 13 w 15"/>
                  <a:gd name="T33" fmla="*/ 8 h 16"/>
                  <a:gd name="T34" fmla="*/ 9 w 15"/>
                  <a:gd name="T35" fmla="*/ 7 h 16"/>
                  <a:gd name="T36" fmla="*/ 6 w 15"/>
                  <a:gd name="T37" fmla="*/ 4 h 16"/>
                  <a:gd name="T38" fmla="*/ 5 w 15"/>
                  <a:gd name="T39" fmla="*/ 4 h 16"/>
                  <a:gd name="T40" fmla="*/ 5 w 15"/>
                  <a:gd name="T41" fmla="*/ 4 h 16"/>
                  <a:gd name="T42" fmla="*/ 4 w 15"/>
                  <a:gd name="T43" fmla="*/ 4 h 16"/>
                  <a:gd name="T44" fmla="*/ 4 w 15"/>
                  <a:gd name="T45" fmla="*/ 3 h 16"/>
                  <a:gd name="T46" fmla="*/ 3 w 15"/>
                  <a:gd name="T47" fmla="*/ 0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5" h="16">
                    <a:moveTo>
                      <a:pt x="3" y="0"/>
                    </a:moveTo>
                    <a:cubicBezTo>
                      <a:pt x="3" y="5"/>
                      <a:pt x="3" y="5"/>
                      <a:pt x="3" y="5"/>
                    </a:cubicBezTo>
                    <a:cubicBezTo>
                      <a:pt x="3" y="6"/>
                      <a:pt x="0" y="6"/>
                      <a:pt x="3" y="7"/>
                    </a:cubicBezTo>
                    <a:cubicBezTo>
                      <a:pt x="5" y="9"/>
                      <a:pt x="5" y="9"/>
                      <a:pt x="5" y="9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5"/>
                    </a:cubicBezTo>
                    <a:cubicBezTo>
                      <a:pt x="9" y="16"/>
                      <a:pt x="10" y="16"/>
                      <a:pt x="11" y="16"/>
                    </a:cubicBezTo>
                    <a:cubicBezTo>
                      <a:pt x="11" y="16"/>
                      <a:pt x="11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3" y="15"/>
                    </a:cubicBezTo>
                    <a:cubicBezTo>
                      <a:pt x="13" y="13"/>
                      <a:pt x="13" y="13"/>
                      <a:pt x="13" y="11"/>
                    </a:cubicBezTo>
                    <a:cubicBezTo>
                      <a:pt x="13" y="9"/>
                      <a:pt x="15" y="9"/>
                      <a:pt x="13" y="8"/>
                    </a:cubicBezTo>
                    <a:cubicBezTo>
                      <a:pt x="11" y="8"/>
                      <a:pt x="11" y="8"/>
                      <a:pt x="9" y="7"/>
                    </a:cubicBezTo>
                    <a:cubicBezTo>
                      <a:pt x="7" y="5"/>
                      <a:pt x="7" y="6"/>
                      <a:pt x="6" y="4"/>
                    </a:cubicBez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28" name="Freeform 438"/>
              <p:cNvSpPr>
                <a:spLocks/>
              </p:cNvSpPr>
              <p:nvPr/>
            </p:nvSpPr>
            <p:spPr bwMode="auto">
              <a:xfrm>
                <a:off x="8160306" y="3884137"/>
                <a:ext cx="92552" cy="73343"/>
              </a:xfrm>
              <a:custGeom>
                <a:avLst/>
                <a:gdLst>
                  <a:gd name="T0" fmla="*/ 7 w 30"/>
                  <a:gd name="T1" fmla="*/ 0 h 24"/>
                  <a:gd name="T2" fmla="*/ 4 w 30"/>
                  <a:gd name="T3" fmla="*/ 0 h 24"/>
                  <a:gd name="T4" fmla="*/ 3 w 30"/>
                  <a:gd name="T5" fmla="*/ 0 h 24"/>
                  <a:gd name="T6" fmla="*/ 1 w 30"/>
                  <a:gd name="T7" fmla="*/ 3 h 24"/>
                  <a:gd name="T8" fmla="*/ 4 w 30"/>
                  <a:gd name="T9" fmla="*/ 4 h 24"/>
                  <a:gd name="T10" fmla="*/ 5 w 30"/>
                  <a:gd name="T11" fmla="*/ 4 h 24"/>
                  <a:gd name="T12" fmla="*/ 5 w 30"/>
                  <a:gd name="T13" fmla="*/ 4 h 24"/>
                  <a:gd name="T14" fmla="*/ 6 w 30"/>
                  <a:gd name="T15" fmla="*/ 3 h 24"/>
                  <a:gd name="T16" fmla="*/ 7 w 30"/>
                  <a:gd name="T17" fmla="*/ 3 h 24"/>
                  <a:gd name="T18" fmla="*/ 8 w 30"/>
                  <a:gd name="T19" fmla="*/ 4 h 24"/>
                  <a:gd name="T20" fmla="*/ 8 w 30"/>
                  <a:gd name="T21" fmla="*/ 4 h 24"/>
                  <a:gd name="T22" fmla="*/ 8 w 30"/>
                  <a:gd name="T23" fmla="*/ 5 h 24"/>
                  <a:gd name="T24" fmla="*/ 9 w 30"/>
                  <a:gd name="T25" fmla="*/ 6 h 24"/>
                  <a:gd name="T26" fmla="*/ 10 w 30"/>
                  <a:gd name="T27" fmla="*/ 6 h 24"/>
                  <a:gd name="T28" fmla="*/ 10 w 30"/>
                  <a:gd name="T29" fmla="*/ 6 h 24"/>
                  <a:gd name="T30" fmla="*/ 11 w 30"/>
                  <a:gd name="T31" fmla="*/ 7 h 24"/>
                  <a:gd name="T32" fmla="*/ 12 w 30"/>
                  <a:gd name="T33" fmla="*/ 6 h 24"/>
                  <a:gd name="T34" fmla="*/ 13 w 30"/>
                  <a:gd name="T35" fmla="*/ 8 h 24"/>
                  <a:gd name="T36" fmla="*/ 15 w 30"/>
                  <a:gd name="T37" fmla="*/ 9 h 24"/>
                  <a:gd name="T38" fmla="*/ 18 w 30"/>
                  <a:gd name="T39" fmla="*/ 11 h 24"/>
                  <a:gd name="T40" fmla="*/ 19 w 30"/>
                  <a:gd name="T41" fmla="*/ 12 h 24"/>
                  <a:gd name="T42" fmla="*/ 20 w 30"/>
                  <a:gd name="T43" fmla="*/ 12 h 24"/>
                  <a:gd name="T44" fmla="*/ 22 w 30"/>
                  <a:gd name="T45" fmla="*/ 14 h 24"/>
                  <a:gd name="T46" fmla="*/ 23 w 30"/>
                  <a:gd name="T47" fmla="*/ 16 h 24"/>
                  <a:gd name="T48" fmla="*/ 24 w 30"/>
                  <a:gd name="T49" fmla="*/ 18 h 24"/>
                  <a:gd name="T50" fmla="*/ 24 w 30"/>
                  <a:gd name="T51" fmla="*/ 19 h 24"/>
                  <a:gd name="T52" fmla="*/ 24 w 30"/>
                  <a:gd name="T53" fmla="*/ 20 h 24"/>
                  <a:gd name="T54" fmla="*/ 24 w 30"/>
                  <a:gd name="T55" fmla="*/ 22 h 24"/>
                  <a:gd name="T56" fmla="*/ 26 w 30"/>
                  <a:gd name="T57" fmla="*/ 24 h 24"/>
                  <a:gd name="T58" fmla="*/ 28 w 30"/>
                  <a:gd name="T59" fmla="*/ 23 h 24"/>
                  <a:gd name="T60" fmla="*/ 29 w 30"/>
                  <a:gd name="T61" fmla="*/ 20 h 24"/>
                  <a:gd name="T62" fmla="*/ 28 w 30"/>
                  <a:gd name="T63" fmla="*/ 17 h 24"/>
                  <a:gd name="T64" fmla="*/ 26 w 30"/>
                  <a:gd name="T65" fmla="*/ 15 h 24"/>
                  <a:gd name="T66" fmla="*/ 24 w 30"/>
                  <a:gd name="T67" fmla="*/ 13 h 24"/>
                  <a:gd name="T68" fmla="*/ 22 w 30"/>
                  <a:gd name="T69" fmla="*/ 10 h 24"/>
                  <a:gd name="T70" fmla="*/ 18 w 30"/>
                  <a:gd name="T71" fmla="*/ 8 h 24"/>
                  <a:gd name="T72" fmla="*/ 17 w 30"/>
                  <a:gd name="T73" fmla="*/ 8 h 24"/>
                  <a:gd name="T74" fmla="*/ 16 w 30"/>
                  <a:gd name="T75" fmla="*/ 7 h 24"/>
                  <a:gd name="T76" fmla="*/ 13 w 30"/>
                  <a:gd name="T77" fmla="*/ 4 h 24"/>
                  <a:gd name="T78" fmla="*/ 11 w 30"/>
                  <a:gd name="T79" fmla="*/ 3 h 24"/>
                  <a:gd name="T80" fmla="*/ 9 w 30"/>
                  <a:gd name="T81" fmla="*/ 1 h 24"/>
                  <a:gd name="T82" fmla="*/ 7 w 30"/>
                  <a:gd name="T83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</a:cxnLst>
                <a:rect l="0" t="0" r="r" b="b"/>
                <a:pathLst>
                  <a:path w="30" h="24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1"/>
                      <a:pt x="2" y="1"/>
                      <a:pt x="2" y="2"/>
                    </a:cubicBezTo>
                    <a:cubicBezTo>
                      <a:pt x="2" y="3"/>
                      <a:pt x="1" y="2"/>
                      <a:pt x="1" y="3"/>
                    </a:cubicBezTo>
                    <a:cubicBezTo>
                      <a:pt x="2" y="3"/>
                      <a:pt x="0" y="4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3"/>
                      <a:pt x="6" y="4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10" y="7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1" y="7"/>
                      <a:pt x="11" y="7"/>
                      <a:pt x="11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2" y="6"/>
                      <a:pt x="12" y="7"/>
                      <a:pt x="12" y="7"/>
                    </a:cubicBezTo>
                    <a:cubicBezTo>
                      <a:pt x="13" y="7"/>
                      <a:pt x="13" y="7"/>
                      <a:pt x="13" y="8"/>
                    </a:cubicBezTo>
                    <a:cubicBezTo>
                      <a:pt x="14" y="8"/>
                      <a:pt x="13" y="8"/>
                      <a:pt x="14" y="8"/>
                    </a:cubicBezTo>
                    <a:cubicBezTo>
                      <a:pt x="15" y="9"/>
                      <a:pt x="14" y="9"/>
                      <a:pt x="15" y="9"/>
                    </a:cubicBezTo>
                    <a:cubicBezTo>
                      <a:pt x="16" y="10"/>
                      <a:pt x="15" y="9"/>
                      <a:pt x="16" y="10"/>
                    </a:cubicBezTo>
                    <a:cubicBezTo>
                      <a:pt x="18" y="11"/>
                      <a:pt x="17" y="11"/>
                      <a:pt x="18" y="11"/>
                    </a:cubicBezTo>
                    <a:cubicBezTo>
                      <a:pt x="18" y="12"/>
                      <a:pt x="18" y="12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9" y="12"/>
                      <a:pt x="19" y="12"/>
                      <a:pt x="20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0" y="12"/>
                      <a:pt x="20" y="12"/>
                      <a:pt x="21" y="13"/>
                    </a:cubicBezTo>
                    <a:cubicBezTo>
                      <a:pt x="21" y="13"/>
                      <a:pt x="22" y="13"/>
                      <a:pt x="22" y="14"/>
                    </a:cubicBezTo>
                    <a:cubicBezTo>
                      <a:pt x="23" y="15"/>
                      <a:pt x="23" y="15"/>
                      <a:pt x="23" y="15"/>
                    </a:cubicBezTo>
                    <a:cubicBezTo>
                      <a:pt x="23" y="16"/>
                      <a:pt x="23" y="16"/>
                      <a:pt x="23" y="16"/>
                    </a:cubicBezTo>
                    <a:cubicBezTo>
                      <a:pt x="24" y="16"/>
                      <a:pt x="24" y="16"/>
                      <a:pt x="24" y="17"/>
                    </a:cubicBezTo>
                    <a:cubicBezTo>
                      <a:pt x="24" y="17"/>
                      <a:pt x="24" y="18"/>
                      <a:pt x="24" y="18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20"/>
                    </a:cubicBezTo>
                    <a:cubicBezTo>
                      <a:pt x="24" y="20"/>
                      <a:pt x="24" y="21"/>
                      <a:pt x="24" y="21"/>
                    </a:cubicBezTo>
                    <a:cubicBezTo>
                      <a:pt x="24" y="22"/>
                      <a:pt x="23" y="21"/>
                      <a:pt x="24" y="22"/>
                    </a:cubicBezTo>
                    <a:cubicBezTo>
                      <a:pt x="24" y="23"/>
                      <a:pt x="23" y="23"/>
                      <a:pt x="25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24"/>
                      <a:pt x="26" y="24"/>
                      <a:pt x="27" y="24"/>
                    </a:cubicBezTo>
                    <a:cubicBezTo>
                      <a:pt x="27" y="24"/>
                      <a:pt x="28" y="24"/>
                      <a:pt x="28" y="23"/>
                    </a:cubicBezTo>
                    <a:cubicBezTo>
                      <a:pt x="29" y="22"/>
                      <a:pt x="29" y="22"/>
                      <a:pt x="29" y="21"/>
                    </a:cubicBezTo>
                    <a:cubicBezTo>
                      <a:pt x="29" y="21"/>
                      <a:pt x="29" y="20"/>
                      <a:pt x="29" y="20"/>
                    </a:cubicBezTo>
                    <a:cubicBezTo>
                      <a:pt x="29" y="19"/>
                      <a:pt x="30" y="19"/>
                      <a:pt x="29" y="18"/>
                    </a:cubicBezTo>
                    <a:cubicBezTo>
                      <a:pt x="28" y="17"/>
                      <a:pt x="28" y="17"/>
                      <a:pt x="28" y="17"/>
                    </a:cubicBezTo>
                    <a:cubicBezTo>
                      <a:pt x="28" y="16"/>
                      <a:pt x="28" y="16"/>
                      <a:pt x="27" y="16"/>
                    </a:cubicBezTo>
                    <a:cubicBezTo>
                      <a:pt x="27" y="16"/>
                      <a:pt x="27" y="15"/>
                      <a:pt x="26" y="15"/>
                    </a:cubicBezTo>
                    <a:cubicBezTo>
                      <a:pt x="26" y="15"/>
                      <a:pt x="25" y="14"/>
                      <a:pt x="25" y="14"/>
                    </a:cubicBezTo>
                    <a:cubicBezTo>
                      <a:pt x="24" y="14"/>
                      <a:pt x="25" y="14"/>
                      <a:pt x="24" y="13"/>
                    </a:cubicBezTo>
                    <a:cubicBezTo>
                      <a:pt x="23" y="12"/>
                      <a:pt x="22" y="11"/>
                      <a:pt x="22" y="11"/>
                    </a:cubicBezTo>
                    <a:cubicBezTo>
                      <a:pt x="22" y="11"/>
                      <a:pt x="22" y="11"/>
                      <a:pt x="22" y="10"/>
                    </a:cubicBezTo>
                    <a:cubicBezTo>
                      <a:pt x="21" y="9"/>
                      <a:pt x="21" y="9"/>
                      <a:pt x="20" y="9"/>
                    </a:cubicBezTo>
                    <a:cubicBezTo>
                      <a:pt x="19" y="8"/>
                      <a:pt x="19" y="8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8" y="8"/>
                      <a:pt x="18" y="8"/>
                      <a:pt x="17" y="8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7" y="8"/>
                      <a:pt x="17" y="8"/>
                      <a:pt x="16" y="7"/>
                    </a:cubicBezTo>
                    <a:cubicBezTo>
                      <a:pt x="15" y="5"/>
                      <a:pt x="15" y="6"/>
                      <a:pt x="15" y="5"/>
                    </a:cubicBezTo>
                    <a:cubicBezTo>
                      <a:pt x="14" y="5"/>
                      <a:pt x="13" y="4"/>
                      <a:pt x="13" y="4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2"/>
                      <a:pt x="11" y="2"/>
                      <a:pt x="10" y="2"/>
                    </a:cubicBezTo>
                    <a:cubicBezTo>
                      <a:pt x="9" y="2"/>
                      <a:pt x="9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29" name="Freeform 439"/>
              <p:cNvSpPr>
                <a:spLocks noEditPoints="1"/>
              </p:cNvSpPr>
              <p:nvPr/>
            </p:nvSpPr>
            <p:spPr bwMode="auto">
              <a:xfrm>
                <a:off x="8331438" y="4013360"/>
                <a:ext cx="40164" cy="24448"/>
              </a:xfrm>
              <a:custGeom>
                <a:avLst/>
                <a:gdLst>
                  <a:gd name="T0" fmla="*/ 0 w 13"/>
                  <a:gd name="T1" fmla="*/ 0 h 8"/>
                  <a:gd name="T2" fmla="*/ 0 w 13"/>
                  <a:gd name="T3" fmla="*/ 0 h 8"/>
                  <a:gd name="T4" fmla="*/ 0 w 13"/>
                  <a:gd name="T5" fmla="*/ 0 h 8"/>
                  <a:gd name="T6" fmla="*/ 0 w 13"/>
                  <a:gd name="T7" fmla="*/ 0 h 8"/>
                  <a:gd name="T8" fmla="*/ 0 w 13"/>
                  <a:gd name="T9" fmla="*/ 0 h 8"/>
                  <a:gd name="T10" fmla="*/ 1 w 13"/>
                  <a:gd name="T11" fmla="*/ 0 h 8"/>
                  <a:gd name="T12" fmla="*/ 0 w 13"/>
                  <a:gd name="T13" fmla="*/ 0 h 8"/>
                  <a:gd name="T14" fmla="*/ 0 w 13"/>
                  <a:gd name="T15" fmla="*/ 0 h 8"/>
                  <a:gd name="T16" fmla="*/ 1 w 13"/>
                  <a:gd name="T17" fmla="*/ 2 h 8"/>
                  <a:gd name="T18" fmla="*/ 2 w 13"/>
                  <a:gd name="T19" fmla="*/ 4 h 8"/>
                  <a:gd name="T20" fmla="*/ 3 w 13"/>
                  <a:gd name="T21" fmla="*/ 5 h 8"/>
                  <a:gd name="T22" fmla="*/ 6 w 13"/>
                  <a:gd name="T23" fmla="*/ 7 h 8"/>
                  <a:gd name="T24" fmla="*/ 9 w 13"/>
                  <a:gd name="T25" fmla="*/ 8 h 8"/>
                  <a:gd name="T26" fmla="*/ 10 w 13"/>
                  <a:gd name="T27" fmla="*/ 8 h 8"/>
                  <a:gd name="T28" fmla="*/ 12 w 13"/>
                  <a:gd name="T29" fmla="*/ 8 h 8"/>
                  <a:gd name="T30" fmla="*/ 12 w 13"/>
                  <a:gd name="T31" fmla="*/ 8 h 8"/>
                  <a:gd name="T32" fmla="*/ 12 w 13"/>
                  <a:gd name="T33" fmla="*/ 7 h 8"/>
                  <a:gd name="T34" fmla="*/ 11 w 13"/>
                  <a:gd name="T35" fmla="*/ 6 h 8"/>
                  <a:gd name="T36" fmla="*/ 9 w 13"/>
                  <a:gd name="T37" fmla="*/ 5 h 8"/>
                  <a:gd name="T38" fmla="*/ 8 w 13"/>
                  <a:gd name="T39" fmla="*/ 5 h 8"/>
                  <a:gd name="T40" fmla="*/ 6 w 13"/>
                  <a:gd name="T41" fmla="*/ 3 h 8"/>
                  <a:gd name="T42" fmla="*/ 5 w 13"/>
                  <a:gd name="T43" fmla="*/ 2 h 8"/>
                  <a:gd name="T44" fmla="*/ 2 w 13"/>
                  <a:gd name="T45" fmla="*/ 0 h 8"/>
                  <a:gd name="T46" fmla="*/ 1 w 13"/>
                  <a:gd name="T4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3" h="8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1"/>
                      <a:pt x="1" y="2"/>
                    </a:cubicBezTo>
                    <a:cubicBezTo>
                      <a:pt x="1" y="4"/>
                      <a:pt x="1" y="3"/>
                      <a:pt x="2" y="4"/>
                    </a:cubicBezTo>
                    <a:cubicBezTo>
                      <a:pt x="2" y="5"/>
                      <a:pt x="1" y="4"/>
                      <a:pt x="3" y="5"/>
                    </a:cubicBezTo>
                    <a:cubicBezTo>
                      <a:pt x="5" y="7"/>
                      <a:pt x="5" y="7"/>
                      <a:pt x="6" y="7"/>
                    </a:cubicBezTo>
                    <a:cubicBezTo>
                      <a:pt x="8" y="8"/>
                      <a:pt x="8" y="8"/>
                      <a:pt x="9" y="8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1" y="8"/>
                      <a:pt x="12" y="8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6"/>
                      <a:pt x="13" y="6"/>
                      <a:pt x="11" y="6"/>
                    </a:cubicBezTo>
                    <a:cubicBezTo>
                      <a:pt x="10" y="5"/>
                      <a:pt x="10" y="6"/>
                      <a:pt x="9" y="5"/>
                    </a:cubicBezTo>
                    <a:cubicBezTo>
                      <a:pt x="9" y="5"/>
                      <a:pt x="9" y="5"/>
                      <a:pt x="8" y="5"/>
                    </a:cubicBezTo>
                    <a:cubicBezTo>
                      <a:pt x="7" y="4"/>
                      <a:pt x="7" y="4"/>
                      <a:pt x="6" y="3"/>
                    </a:cubicBezTo>
                    <a:cubicBezTo>
                      <a:pt x="6" y="2"/>
                      <a:pt x="6" y="3"/>
                      <a:pt x="5" y="2"/>
                    </a:cubicBezTo>
                    <a:cubicBezTo>
                      <a:pt x="5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30" name="Freeform 440"/>
              <p:cNvSpPr>
                <a:spLocks/>
              </p:cNvSpPr>
              <p:nvPr/>
            </p:nvSpPr>
            <p:spPr bwMode="auto">
              <a:xfrm>
                <a:off x="8371602" y="4036062"/>
                <a:ext cx="45402" cy="33179"/>
              </a:xfrm>
              <a:custGeom>
                <a:avLst/>
                <a:gdLst>
                  <a:gd name="T0" fmla="*/ 2 w 15"/>
                  <a:gd name="T1" fmla="*/ 0 h 11"/>
                  <a:gd name="T2" fmla="*/ 2 w 15"/>
                  <a:gd name="T3" fmla="*/ 0 h 11"/>
                  <a:gd name="T4" fmla="*/ 1 w 15"/>
                  <a:gd name="T5" fmla="*/ 1 h 11"/>
                  <a:gd name="T6" fmla="*/ 1 w 15"/>
                  <a:gd name="T7" fmla="*/ 0 h 11"/>
                  <a:gd name="T8" fmla="*/ 1 w 15"/>
                  <a:gd name="T9" fmla="*/ 1 h 11"/>
                  <a:gd name="T10" fmla="*/ 3 w 15"/>
                  <a:gd name="T11" fmla="*/ 3 h 11"/>
                  <a:gd name="T12" fmla="*/ 5 w 15"/>
                  <a:gd name="T13" fmla="*/ 5 h 11"/>
                  <a:gd name="T14" fmla="*/ 5 w 15"/>
                  <a:gd name="T15" fmla="*/ 5 h 11"/>
                  <a:gd name="T16" fmla="*/ 6 w 15"/>
                  <a:gd name="T17" fmla="*/ 5 h 11"/>
                  <a:gd name="T18" fmla="*/ 6 w 15"/>
                  <a:gd name="T19" fmla="*/ 5 h 11"/>
                  <a:gd name="T20" fmla="*/ 6 w 15"/>
                  <a:gd name="T21" fmla="*/ 5 h 11"/>
                  <a:gd name="T22" fmla="*/ 6 w 15"/>
                  <a:gd name="T23" fmla="*/ 5 h 11"/>
                  <a:gd name="T24" fmla="*/ 7 w 15"/>
                  <a:gd name="T25" fmla="*/ 7 h 11"/>
                  <a:gd name="T26" fmla="*/ 9 w 15"/>
                  <a:gd name="T27" fmla="*/ 8 h 11"/>
                  <a:gd name="T28" fmla="*/ 10 w 15"/>
                  <a:gd name="T29" fmla="*/ 9 h 11"/>
                  <a:gd name="T30" fmla="*/ 11 w 15"/>
                  <a:gd name="T31" fmla="*/ 10 h 11"/>
                  <a:gd name="T32" fmla="*/ 11 w 15"/>
                  <a:gd name="T33" fmla="*/ 10 h 11"/>
                  <a:gd name="T34" fmla="*/ 12 w 15"/>
                  <a:gd name="T35" fmla="*/ 11 h 11"/>
                  <a:gd name="T36" fmla="*/ 12 w 15"/>
                  <a:gd name="T37" fmla="*/ 10 h 11"/>
                  <a:gd name="T38" fmla="*/ 13 w 15"/>
                  <a:gd name="T39" fmla="*/ 11 h 11"/>
                  <a:gd name="T40" fmla="*/ 14 w 15"/>
                  <a:gd name="T41" fmla="*/ 11 h 11"/>
                  <a:gd name="T42" fmla="*/ 15 w 15"/>
                  <a:gd name="T43" fmla="*/ 11 h 11"/>
                  <a:gd name="T44" fmla="*/ 15 w 15"/>
                  <a:gd name="T45" fmla="*/ 10 h 11"/>
                  <a:gd name="T46" fmla="*/ 15 w 15"/>
                  <a:gd name="T47" fmla="*/ 8 h 11"/>
                  <a:gd name="T48" fmla="*/ 13 w 15"/>
                  <a:gd name="T49" fmla="*/ 6 h 11"/>
                  <a:gd name="T50" fmla="*/ 11 w 15"/>
                  <a:gd name="T51" fmla="*/ 5 h 11"/>
                  <a:gd name="T52" fmla="*/ 10 w 15"/>
                  <a:gd name="T53" fmla="*/ 3 h 11"/>
                  <a:gd name="T54" fmla="*/ 6 w 15"/>
                  <a:gd name="T55" fmla="*/ 1 h 11"/>
                  <a:gd name="T56" fmla="*/ 4 w 15"/>
                  <a:gd name="T57" fmla="*/ 0 h 11"/>
                  <a:gd name="T58" fmla="*/ 3 w 15"/>
                  <a:gd name="T59" fmla="*/ 0 h 11"/>
                  <a:gd name="T60" fmla="*/ 2 w 15"/>
                  <a:gd name="T61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</a:cxnLst>
                <a:rect l="0" t="0" r="r" b="b"/>
                <a:pathLst>
                  <a:path w="15" h="11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1" y="1"/>
                    </a:cubicBezTo>
                    <a:cubicBezTo>
                      <a:pt x="1" y="1"/>
                      <a:pt x="1" y="0"/>
                      <a:pt x="1" y="0"/>
                    </a:cubicBezTo>
                    <a:cubicBezTo>
                      <a:pt x="0" y="0"/>
                      <a:pt x="0" y="1"/>
                      <a:pt x="1" y="1"/>
                    </a:cubicBezTo>
                    <a:cubicBezTo>
                      <a:pt x="3" y="2"/>
                      <a:pt x="2" y="2"/>
                      <a:pt x="3" y="3"/>
                    </a:cubicBezTo>
                    <a:cubicBezTo>
                      <a:pt x="4" y="4"/>
                      <a:pt x="4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6"/>
                      <a:pt x="7" y="6"/>
                      <a:pt x="7" y="7"/>
                    </a:cubicBezTo>
                    <a:cubicBezTo>
                      <a:pt x="8" y="8"/>
                      <a:pt x="7" y="7"/>
                      <a:pt x="9" y="8"/>
                    </a:cubicBezTo>
                    <a:cubicBezTo>
                      <a:pt x="10" y="8"/>
                      <a:pt x="10" y="8"/>
                      <a:pt x="10" y="9"/>
                    </a:cubicBezTo>
                    <a:cubicBezTo>
                      <a:pt x="11" y="9"/>
                      <a:pt x="11" y="10"/>
                      <a:pt x="11" y="10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0"/>
                      <a:pt x="12" y="10"/>
                    </a:cubicBezTo>
                    <a:cubicBezTo>
                      <a:pt x="12" y="10"/>
                      <a:pt x="12" y="11"/>
                      <a:pt x="13" y="11"/>
                    </a:cubicBezTo>
                    <a:cubicBezTo>
                      <a:pt x="13" y="11"/>
                      <a:pt x="14" y="11"/>
                      <a:pt x="14" y="11"/>
                    </a:cubicBezTo>
                    <a:cubicBezTo>
                      <a:pt x="14" y="11"/>
                      <a:pt x="15" y="11"/>
                      <a:pt x="15" y="11"/>
                    </a:cubicBezTo>
                    <a:cubicBezTo>
                      <a:pt x="15" y="10"/>
                      <a:pt x="15" y="11"/>
                      <a:pt x="15" y="10"/>
                    </a:cubicBezTo>
                    <a:cubicBezTo>
                      <a:pt x="15" y="8"/>
                      <a:pt x="15" y="8"/>
                      <a:pt x="15" y="8"/>
                    </a:cubicBezTo>
                    <a:cubicBezTo>
                      <a:pt x="14" y="7"/>
                      <a:pt x="14" y="7"/>
                      <a:pt x="13" y="6"/>
                    </a:cubicBezTo>
                    <a:cubicBezTo>
                      <a:pt x="12" y="6"/>
                      <a:pt x="12" y="6"/>
                      <a:pt x="11" y="5"/>
                    </a:cubicBezTo>
                    <a:cubicBezTo>
                      <a:pt x="11" y="4"/>
                      <a:pt x="10" y="4"/>
                      <a:pt x="10" y="3"/>
                    </a:cubicBezTo>
                    <a:cubicBezTo>
                      <a:pt x="9" y="2"/>
                      <a:pt x="7" y="2"/>
                      <a:pt x="6" y="1"/>
                    </a:cubicBezTo>
                    <a:cubicBezTo>
                      <a:pt x="5" y="1"/>
                      <a:pt x="4" y="0"/>
                      <a:pt x="4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31" name="Freeform 441"/>
              <p:cNvSpPr>
                <a:spLocks/>
              </p:cNvSpPr>
              <p:nvPr/>
            </p:nvSpPr>
            <p:spPr bwMode="auto">
              <a:xfrm>
                <a:off x="8436213" y="4064002"/>
                <a:ext cx="27940" cy="45403"/>
              </a:xfrm>
              <a:custGeom>
                <a:avLst/>
                <a:gdLst>
                  <a:gd name="T0" fmla="*/ 1 w 9"/>
                  <a:gd name="T1" fmla="*/ 0 h 15"/>
                  <a:gd name="T2" fmla="*/ 0 w 9"/>
                  <a:gd name="T3" fmla="*/ 0 h 15"/>
                  <a:gd name="T4" fmla="*/ 0 w 9"/>
                  <a:gd name="T5" fmla="*/ 1 h 15"/>
                  <a:gd name="T6" fmla="*/ 0 w 9"/>
                  <a:gd name="T7" fmla="*/ 2 h 15"/>
                  <a:gd name="T8" fmla="*/ 0 w 9"/>
                  <a:gd name="T9" fmla="*/ 4 h 15"/>
                  <a:gd name="T10" fmla="*/ 0 w 9"/>
                  <a:gd name="T11" fmla="*/ 6 h 15"/>
                  <a:gd name="T12" fmla="*/ 1 w 9"/>
                  <a:gd name="T13" fmla="*/ 8 h 15"/>
                  <a:gd name="T14" fmla="*/ 3 w 9"/>
                  <a:gd name="T15" fmla="*/ 11 h 15"/>
                  <a:gd name="T16" fmla="*/ 4 w 9"/>
                  <a:gd name="T17" fmla="*/ 12 h 15"/>
                  <a:gd name="T18" fmla="*/ 5 w 9"/>
                  <a:gd name="T19" fmla="*/ 13 h 15"/>
                  <a:gd name="T20" fmla="*/ 6 w 9"/>
                  <a:gd name="T21" fmla="*/ 14 h 15"/>
                  <a:gd name="T22" fmla="*/ 8 w 9"/>
                  <a:gd name="T23" fmla="*/ 15 h 15"/>
                  <a:gd name="T24" fmla="*/ 8 w 9"/>
                  <a:gd name="T25" fmla="*/ 14 h 15"/>
                  <a:gd name="T26" fmla="*/ 8 w 9"/>
                  <a:gd name="T27" fmla="*/ 12 h 15"/>
                  <a:gd name="T28" fmla="*/ 6 w 9"/>
                  <a:gd name="T29" fmla="*/ 10 h 15"/>
                  <a:gd name="T30" fmla="*/ 4 w 9"/>
                  <a:gd name="T31" fmla="*/ 7 h 15"/>
                  <a:gd name="T32" fmla="*/ 4 w 9"/>
                  <a:gd name="T33" fmla="*/ 7 h 15"/>
                  <a:gd name="T34" fmla="*/ 3 w 9"/>
                  <a:gd name="T35" fmla="*/ 6 h 15"/>
                  <a:gd name="T36" fmla="*/ 4 w 9"/>
                  <a:gd name="T37" fmla="*/ 3 h 15"/>
                  <a:gd name="T38" fmla="*/ 3 w 9"/>
                  <a:gd name="T39" fmla="*/ 1 h 15"/>
                  <a:gd name="T40" fmla="*/ 3 w 9"/>
                  <a:gd name="T41" fmla="*/ 1 h 15"/>
                  <a:gd name="T42" fmla="*/ 3 w 9"/>
                  <a:gd name="T43" fmla="*/ 1 h 15"/>
                  <a:gd name="T44" fmla="*/ 3 w 9"/>
                  <a:gd name="T45" fmla="*/ 1 h 15"/>
                  <a:gd name="T46" fmla="*/ 3 w 9"/>
                  <a:gd name="T47" fmla="*/ 1 h 15"/>
                  <a:gd name="T48" fmla="*/ 1 w 9"/>
                  <a:gd name="T49" fmla="*/ 0 h 15"/>
                  <a:gd name="T50" fmla="*/ 1 w 9"/>
                  <a:gd name="T51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9" h="15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0" y="5"/>
                      <a:pt x="0" y="5"/>
                      <a:pt x="0" y="6"/>
                    </a:cubicBezTo>
                    <a:cubicBezTo>
                      <a:pt x="0" y="7"/>
                      <a:pt x="0" y="7"/>
                      <a:pt x="1" y="8"/>
                    </a:cubicBezTo>
                    <a:cubicBezTo>
                      <a:pt x="1" y="9"/>
                      <a:pt x="2" y="10"/>
                      <a:pt x="3" y="11"/>
                    </a:cubicBezTo>
                    <a:cubicBezTo>
                      <a:pt x="3" y="11"/>
                      <a:pt x="3" y="11"/>
                      <a:pt x="4" y="12"/>
                    </a:cubicBezTo>
                    <a:cubicBezTo>
                      <a:pt x="4" y="13"/>
                      <a:pt x="3" y="12"/>
                      <a:pt x="5" y="13"/>
                    </a:cubicBezTo>
                    <a:cubicBezTo>
                      <a:pt x="6" y="14"/>
                      <a:pt x="5" y="14"/>
                      <a:pt x="6" y="14"/>
                    </a:cubicBezTo>
                    <a:cubicBezTo>
                      <a:pt x="7" y="14"/>
                      <a:pt x="8" y="15"/>
                      <a:pt x="8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8" y="12"/>
                      <a:pt x="9" y="13"/>
                      <a:pt x="8" y="12"/>
                    </a:cubicBezTo>
                    <a:cubicBezTo>
                      <a:pt x="6" y="10"/>
                      <a:pt x="7" y="11"/>
                      <a:pt x="6" y="10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7"/>
                      <a:pt x="3" y="7"/>
                      <a:pt x="3" y="6"/>
                    </a:cubicBezTo>
                    <a:cubicBezTo>
                      <a:pt x="4" y="4"/>
                      <a:pt x="4" y="4"/>
                      <a:pt x="4" y="3"/>
                    </a:cubicBezTo>
                    <a:cubicBezTo>
                      <a:pt x="4" y="2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32" name="Freeform 442"/>
              <p:cNvSpPr>
                <a:spLocks/>
              </p:cNvSpPr>
              <p:nvPr/>
            </p:nvSpPr>
            <p:spPr bwMode="auto">
              <a:xfrm>
                <a:off x="8448437" y="4118135"/>
                <a:ext cx="24447" cy="19209"/>
              </a:xfrm>
              <a:custGeom>
                <a:avLst/>
                <a:gdLst>
                  <a:gd name="T0" fmla="*/ 1 w 8"/>
                  <a:gd name="T1" fmla="*/ 0 h 6"/>
                  <a:gd name="T2" fmla="*/ 0 w 8"/>
                  <a:gd name="T3" fmla="*/ 1 h 6"/>
                  <a:gd name="T4" fmla="*/ 0 w 8"/>
                  <a:gd name="T5" fmla="*/ 2 h 6"/>
                  <a:gd name="T6" fmla="*/ 1 w 8"/>
                  <a:gd name="T7" fmla="*/ 2 h 6"/>
                  <a:gd name="T8" fmla="*/ 2 w 8"/>
                  <a:gd name="T9" fmla="*/ 4 h 6"/>
                  <a:gd name="T10" fmla="*/ 2 w 8"/>
                  <a:gd name="T11" fmla="*/ 5 h 6"/>
                  <a:gd name="T12" fmla="*/ 3 w 8"/>
                  <a:gd name="T13" fmla="*/ 5 h 6"/>
                  <a:gd name="T14" fmla="*/ 3 w 8"/>
                  <a:gd name="T15" fmla="*/ 5 h 6"/>
                  <a:gd name="T16" fmla="*/ 3 w 8"/>
                  <a:gd name="T17" fmla="*/ 5 h 6"/>
                  <a:gd name="T18" fmla="*/ 3 w 8"/>
                  <a:gd name="T19" fmla="*/ 5 h 6"/>
                  <a:gd name="T20" fmla="*/ 5 w 8"/>
                  <a:gd name="T21" fmla="*/ 6 h 6"/>
                  <a:gd name="T22" fmla="*/ 5 w 8"/>
                  <a:gd name="T23" fmla="*/ 6 h 6"/>
                  <a:gd name="T24" fmla="*/ 6 w 8"/>
                  <a:gd name="T25" fmla="*/ 6 h 6"/>
                  <a:gd name="T26" fmla="*/ 6 w 8"/>
                  <a:gd name="T27" fmla="*/ 6 h 6"/>
                  <a:gd name="T28" fmla="*/ 7 w 8"/>
                  <a:gd name="T29" fmla="*/ 6 h 6"/>
                  <a:gd name="T30" fmla="*/ 7 w 8"/>
                  <a:gd name="T31" fmla="*/ 6 h 6"/>
                  <a:gd name="T32" fmla="*/ 7 w 8"/>
                  <a:gd name="T33" fmla="*/ 6 h 6"/>
                  <a:gd name="T34" fmla="*/ 7 w 8"/>
                  <a:gd name="T35" fmla="*/ 6 h 6"/>
                  <a:gd name="T36" fmla="*/ 7 w 8"/>
                  <a:gd name="T37" fmla="*/ 6 h 6"/>
                  <a:gd name="T38" fmla="*/ 8 w 8"/>
                  <a:gd name="T39" fmla="*/ 6 h 6"/>
                  <a:gd name="T40" fmla="*/ 8 w 8"/>
                  <a:gd name="T41" fmla="*/ 6 h 6"/>
                  <a:gd name="T42" fmla="*/ 8 w 8"/>
                  <a:gd name="T43" fmla="*/ 6 h 6"/>
                  <a:gd name="T44" fmla="*/ 8 w 8"/>
                  <a:gd name="T45" fmla="*/ 5 h 6"/>
                  <a:gd name="T46" fmla="*/ 8 w 8"/>
                  <a:gd name="T47" fmla="*/ 4 h 6"/>
                  <a:gd name="T48" fmla="*/ 7 w 8"/>
                  <a:gd name="T49" fmla="*/ 3 h 6"/>
                  <a:gd name="T50" fmla="*/ 5 w 8"/>
                  <a:gd name="T51" fmla="*/ 2 h 6"/>
                  <a:gd name="T52" fmla="*/ 4 w 8"/>
                  <a:gd name="T53" fmla="*/ 2 h 6"/>
                  <a:gd name="T54" fmla="*/ 3 w 8"/>
                  <a:gd name="T55" fmla="*/ 1 h 6"/>
                  <a:gd name="T56" fmla="*/ 2 w 8"/>
                  <a:gd name="T57" fmla="*/ 0 h 6"/>
                  <a:gd name="T58" fmla="*/ 1 w 8"/>
                  <a:gd name="T59" fmla="*/ 0 h 6"/>
                  <a:gd name="T60" fmla="*/ 1 w 8"/>
                  <a:gd name="T61" fmla="*/ 0 h 6"/>
                  <a:gd name="T62" fmla="*/ 1 w 8"/>
                  <a:gd name="T63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8" h="6">
                    <a:moveTo>
                      <a:pt x="1" y="0"/>
                    </a:moveTo>
                    <a:cubicBezTo>
                      <a:pt x="0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1" y="3"/>
                      <a:pt x="1" y="3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3" y="5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5"/>
                    </a:cubicBezTo>
                    <a:cubicBezTo>
                      <a:pt x="8" y="5"/>
                      <a:pt x="8" y="4"/>
                      <a:pt x="8" y="4"/>
                    </a:cubicBezTo>
                    <a:cubicBezTo>
                      <a:pt x="7" y="3"/>
                      <a:pt x="8" y="3"/>
                      <a:pt x="7" y="3"/>
                    </a:cubicBezTo>
                    <a:cubicBezTo>
                      <a:pt x="6" y="3"/>
                      <a:pt x="5" y="3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33" name="Freeform 443"/>
              <p:cNvSpPr>
                <a:spLocks/>
              </p:cNvSpPr>
              <p:nvPr/>
            </p:nvSpPr>
            <p:spPr bwMode="auto">
              <a:xfrm>
                <a:off x="8403035" y="4091942"/>
                <a:ext cx="36672" cy="20955"/>
              </a:xfrm>
              <a:custGeom>
                <a:avLst/>
                <a:gdLst>
                  <a:gd name="T0" fmla="*/ 4 w 12"/>
                  <a:gd name="T1" fmla="*/ 0 h 7"/>
                  <a:gd name="T2" fmla="*/ 3 w 12"/>
                  <a:gd name="T3" fmla="*/ 0 h 7"/>
                  <a:gd name="T4" fmla="*/ 1 w 12"/>
                  <a:gd name="T5" fmla="*/ 1 h 7"/>
                  <a:gd name="T6" fmla="*/ 1 w 12"/>
                  <a:gd name="T7" fmla="*/ 2 h 7"/>
                  <a:gd name="T8" fmla="*/ 1 w 12"/>
                  <a:gd name="T9" fmla="*/ 3 h 7"/>
                  <a:gd name="T10" fmla="*/ 1 w 12"/>
                  <a:gd name="T11" fmla="*/ 4 h 7"/>
                  <a:gd name="T12" fmla="*/ 3 w 12"/>
                  <a:gd name="T13" fmla="*/ 5 h 7"/>
                  <a:gd name="T14" fmla="*/ 4 w 12"/>
                  <a:gd name="T15" fmla="*/ 5 h 7"/>
                  <a:gd name="T16" fmla="*/ 5 w 12"/>
                  <a:gd name="T17" fmla="*/ 5 h 7"/>
                  <a:gd name="T18" fmla="*/ 6 w 12"/>
                  <a:gd name="T19" fmla="*/ 4 h 7"/>
                  <a:gd name="T20" fmla="*/ 6 w 12"/>
                  <a:gd name="T21" fmla="*/ 5 h 7"/>
                  <a:gd name="T22" fmla="*/ 6 w 12"/>
                  <a:gd name="T23" fmla="*/ 5 h 7"/>
                  <a:gd name="T24" fmla="*/ 6 w 12"/>
                  <a:gd name="T25" fmla="*/ 5 h 7"/>
                  <a:gd name="T26" fmla="*/ 6 w 12"/>
                  <a:gd name="T27" fmla="*/ 4 h 7"/>
                  <a:gd name="T28" fmla="*/ 6 w 12"/>
                  <a:gd name="T29" fmla="*/ 5 h 7"/>
                  <a:gd name="T30" fmla="*/ 7 w 12"/>
                  <a:gd name="T31" fmla="*/ 6 h 7"/>
                  <a:gd name="T32" fmla="*/ 8 w 12"/>
                  <a:gd name="T33" fmla="*/ 6 h 7"/>
                  <a:gd name="T34" fmla="*/ 8 w 12"/>
                  <a:gd name="T35" fmla="*/ 6 h 7"/>
                  <a:gd name="T36" fmla="*/ 8 w 12"/>
                  <a:gd name="T37" fmla="*/ 6 h 7"/>
                  <a:gd name="T38" fmla="*/ 8 w 12"/>
                  <a:gd name="T39" fmla="*/ 6 h 7"/>
                  <a:gd name="T40" fmla="*/ 9 w 12"/>
                  <a:gd name="T41" fmla="*/ 6 h 7"/>
                  <a:gd name="T42" fmla="*/ 9 w 12"/>
                  <a:gd name="T43" fmla="*/ 7 h 7"/>
                  <a:gd name="T44" fmla="*/ 9 w 12"/>
                  <a:gd name="T45" fmla="*/ 6 h 7"/>
                  <a:gd name="T46" fmla="*/ 11 w 12"/>
                  <a:gd name="T47" fmla="*/ 6 h 7"/>
                  <a:gd name="T48" fmla="*/ 12 w 12"/>
                  <a:gd name="T49" fmla="*/ 5 h 7"/>
                  <a:gd name="T50" fmla="*/ 10 w 12"/>
                  <a:gd name="T51" fmla="*/ 2 h 7"/>
                  <a:gd name="T52" fmla="*/ 8 w 12"/>
                  <a:gd name="T53" fmla="*/ 3 h 7"/>
                  <a:gd name="T54" fmla="*/ 8 w 12"/>
                  <a:gd name="T55" fmla="*/ 3 h 7"/>
                  <a:gd name="T56" fmla="*/ 7 w 12"/>
                  <a:gd name="T57" fmla="*/ 3 h 7"/>
                  <a:gd name="T58" fmla="*/ 6 w 12"/>
                  <a:gd name="T59" fmla="*/ 2 h 7"/>
                  <a:gd name="T60" fmla="*/ 5 w 12"/>
                  <a:gd name="T61" fmla="*/ 1 h 7"/>
                  <a:gd name="T62" fmla="*/ 4 w 12"/>
                  <a:gd name="T63" fmla="*/ 0 h 7"/>
                  <a:gd name="T64" fmla="*/ 4 w 12"/>
                  <a:gd name="T6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2" h="7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3"/>
                      <a:pt x="1" y="2"/>
                      <a:pt x="1" y="3"/>
                    </a:cubicBezTo>
                    <a:cubicBezTo>
                      <a:pt x="2" y="4"/>
                      <a:pt x="0" y="4"/>
                      <a:pt x="1" y="4"/>
                    </a:cubicBezTo>
                    <a:cubicBezTo>
                      <a:pt x="2" y="5"/>
                      <a:pt x="1" y="5"/>
                      <a:pt x="3" y="5"/>
                    </a:cubicBezTo>
                    <a:cubicBezTo>
                      <a:pt x="3" y="5"/>
                      <a:pt x="3" y="5"/>
                      <a:pt x="4" y="5"/>
                    </a:cubicBezTo>
                    <a:cubicBezTo>
                      <a:pt x="4" y="5"/>
                      <a:pt x="4" y="5"/>
                      <a:pt x="5" y="5"/>
                    </a:cubicBezTo>
                    <a:cubicBezTo>
                      <a:pt x="5" y="5"/>
                      <a:pt x="5" y="4"/>
                      <a:pt x="6" y="4"/>
                    </a:cubicBezTo>
                    <a:cubicBezTo>
                      <a:pt x="6" y="4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4"/>
                      <a:pt x="6" y="4"/>
                      <a:pt x="6" y="5"/>
                    </a:cubicBezTo>
                    <a:cubicBezTo>
                      <a:pt x="7" y="6"/>
                      <a:pt x="7" y="5"/>
                      <a:pt x="7" y="6"/>
                    </a:cubicBezTo>
                    <a:cubicBezTo>
                      <a:pt x="8" y="6"/>
                      <a:pt x="7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6"/>
                      <a:pt x="9" y="6"/>
                      <a:pt x="9" y="6"/>
                    </a:cubicBezTo>
                    <a:cubicBezTo>
                      <a:pt x="9" y="6"/>
                      <a:pt x="9" y="7"/>
                      <a:pt x="9" y="7"/>
                    </a:cubicBezTo>
                    <a:cubicBezTo>
                      <a:pt x="9" y="7"/>
                      <a:pt x="9" y="6"/>
                      <a:pt x="9" y="6"/>
                    </a:cubicBezTo>
                    <a:cubicBezTo>
                      <a:pt x="10" y="6"/>
                      <a:pt x="11" y="6"/>
                      <a:pt x="11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1" y="4"/>
                      <a:pt x="11" y="2"/>
                      <a:pt x="10" y="2"/>
                    </a:cubicBezTo>
                    <a:cubicBezTo>
                      <a:pt x="9" y="2"/>
                      <a:pt x="9" y="2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3"/>
                      <a:pt x="7" y="2"/>
                      <a:pt x="6" y="2"/>
                    </a:cubicBezTo>
                    <a:cubicBezTo>
                      <a:pt x="6" y="1"/>
                      <a:pt x="5" y="1"/>
                      <a:pt x="5" y="1"/>
                    </a:cubicBezTo>
                    <a:cubicBezTo>
                      <a:pt x="5" y="0"/>
                      <a:pt x="5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34" name="Freeform 444"/>
              <p:cNvSpPr>
                <a:spLocks/>
              </p:cNvSpPr>
              <p:nvPr/>
            </p:nvSpPr>
            <p:spPr bwMode="auto">
              <a:xfrm>
                <a:off x="8420497" y="4084957"/>
                <a:ext cx="10477" cy="6985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0 h 2"/>
                  <a:gd name="T4" fmla="*/ 0 w 3"/>
                  <a:gd name="T5" fmla="*/ 0 h 2"/>
                  <a:gd name="T6" fmla="*/ 0 w 3"/>
                  <a:gd name="T7" fmla="*/ 0 h 2"/>
                  <a:gd name="T8" fmla="*/ 0 w 3"/>
                  <a:gd name="T9" fmla="*/ 0 h 2"/>
                  <a:gd name="T10" fmla="*/ 0 w 3"/>
                  <a:gd name="T11" fmla="*/ 0 h 2"/>
                  <a:gd name="T12" fmla="*/ 1 w 3"/>
                  <a:gd name="T13" fmla="*/ 2 h 2"/>
                  <a:gd name="T14" fmla="*/ 1 w 3"/>
                  <a:gd name="T15" fmla="*/ 2 h 2"/>
                  <a:gd name="T16" fmla="*/ 2 w 3"/>
                  <a:gd name="T17" fmla="*/ 2 h 2"/>
                  <a:gd name="T18" fmla="*/ 3 w 3"/>
                  <a:gd name="T19" fmla="*/ 2 h 2"/>
                  <a:gd name="T20" fmla="*/ 3 w 3"/>
                  <a:gd name="T21" fmla="*/ 2 h 2"/>
                  <a:gd name="T22" fmla="*/ 3 w 3"/>
                  <a:gd name="T23" fmla="*/ 2 h 2"/>
                  <a:gd name="T24" fmla="*/ 3 w 3"/>
                  <a:gd name="T25" fmla="*/ 2 h 2"/>
                  <a:gd name="T26" fmla="*/ 3 w 3"/>
                  <a:gd name="T27" fmla="*/ 1 h 2"/>
                  <a:gd name="T28" fmla="*/ 1 w 3"/>
                  <a:gd name="T29" fmla="*/ 0 h 2"/>
                  <a:gd name="T30" fmla="*/ 1 w 3"/>
                  <a:gd name="T3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35" name="Freeform 445"/>
              <p:cNvSpPr>
                <a:spLocks/>
              </p:cNvSpPr>
              <p:nvPr/>
            </p:nvSpPr>
            <p:spPr bwMode="auto">
              <a:xfrm>
                <a:off x="8348901" y="40500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36" name="Freeform 446"/>
              <p:cNvSpPr>
                <a:spLocks/>
              </p:cNvSpPr>
              <p:nvPr/>
            </p:nvSpPr>
            <p:spPr bwMode="auto">
              <a:xfrm>
                <a:off x="8348901" y="4050032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37" name="Freeform 447"/>
              <p:cNvSpPr>
                <a:spLocks/>
              </p:cNvSpPr>
              <p:nvPr/>
            </p:nvSpPr>
            <p:spPr bwMode="auto">
              <a:xfrm>
                <a:off x="8340170" y="4050032"/>
                <a:ext cx="34925" cy="31433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0 h 10"/>
                  <a:gd name="T4" fmla="*/ 0 w 11"/>
                  <a:gd name="T5" fmla="*/ 0 h 10"/>
                  <a:gd name="T6" fmla="*/ 0 w 11"/>
                  <a:gd name="T7" fmla="*/ 2 h 10"/>
                  <a:gd name="T8" fmla="*/ 0 w 11"/>
                  <a:gd name="T9" fmla="*/ 2 h 10"/>
                  <a:gd name="T10" fmla="*/ 1 w 11"/>
                  <a:gd name="T11" fmla="*/ 4 h 10"/>
                  <a:gd name="T12" fmla="*/ 2 w 11"/>
                  <a:gd name="T13" fmla="*/ 5 h 10"/>
                  <a:gd name="T14" fmla="*/ 2 w 11"/>
                  <a:gd name="T15" fmla="*/ 5 h 10"/>
                  <a:gd name="T16" fmla="*/ 2 w 11"/>
                  <a:gd name="T17" fmla="*/ 7 h 10"/>
                  <a:gd name="T18" fmla="*/ 2 w 11"/>
                  <a:gd name="T19" fmla="*/ 7 h 10"/>
                  <a:gd name="T20" fmla="*/ 2 w 11"/>
                  <a:gd name="T21" fmla="*/ 7 h 10"/>
                  <a:gd name="T22" fmla="*/ 5 w 11"/>
                  <a:gd name="T23" fmla="*/ 9 h 10"/>
                  <a:gd name="T24" fmla="*/ 6 w 11"/>
                  <a:gd name="T25" fmla="*/ 9 h 10"/>
                  <a:gd name="T26" fmla="*/ 5 w 11"/>
                  <a:gd name="T27" fmla="*/ 8 h 10"/>
                  <a:gd name="T28" fmla="*/ 4 w 11"/>
                  <a:gd name="T29" fmla="*/ 5 h 10"/>
                  <a:gd name="T30" fmla="*/ 3 w 11"/>
                  <a:gd name="T31" fmla="*/ 4 h 10"/>
                  <a:gd name="T32" fmla="*/ 5 w 11"/>
                  <a:gd name="T33" fmla="*/ 3 h 10"/>
                  <a:gd name="T34" fmla="*/ 6 w 11"/>
                  <a:gd name="T35" fmla="*/ 5 h 10"/>
                  <a:gd name="T36" fmla="*/ 6 w 11"/>
                  <a:gd name="T37" fmla="*/ 6 h 10"/>
                  <a:gd name="T38" fmla="*/ 6 w 11"/>
                  <a:gd name="T39" fmla="*/ 5 h 10"/>
                  <a:gd name="T40" fmla="*/ 7 w 11"/>
                  <a:gd name="T41" fmla="*/ 7 h 10"/>
                  <a:gd name="T42" fmla="*/ 8 w 11"/>
                  <a:gd name="T43" fmla="*/ 9 h 10"/>
                  <a:gd name="T44" fmla="*/ 10 w 11"/>
                  <a:gd name="T45" fmla="*/ 9 h 10"/>
                  <a:gd name="T46" fmla="*/ 11 w 11"/>
                  <a:gd name="T47" fmla="*/ 7 h 10"/>
                  <a:gd name="T48" fmla="*/ 8 w 11"/>
                  <a:gd name="T49" fmla="*/ 4 h 10"/>
                  <a:gd name="T50" fmla="*/ 8 w 11"/>
                  <a:gd name="T51" fmla="*/ 3 h 10"/>
                  <a:gd name="T52" fmla="*/ 7 w 11"/>
                  <a:gd name="T53" fmla="*/ 3 h 10"/>
                  <a:gd name="T54" fmla="*/ 6 w 11"/>
                  <a:gd name="T55" fmla="*/ 2 h 10"/>
                  <a:gd name="T56" fmla="*/ 6 w 11"/>
                  <a:gd name="T57" fmla="*/ 2 h 10"/>
                  <a:gd name="T58" fmla="*/ 5 w 11"/>
                  <a:gd name="T59" fmla="*/ 0 h 10"/>
                  <a:gd name="T60" fmla="*/ 3 w 11"/>
                  <a:gd name="T61" fmla="*/ 1 h 10"/>
                  <a:gd name="T62" fmla="*/ 3 w 11"/>
                  <a:gd name="T63" fmla="*/ 0 h 10"/>
                  <a:gd name="T64" fmla="*/ 1 w 11"/>
                  <a:gd name="T65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1" h="10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1" y="2"/>
                      <a:pt x="1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4"/>
                      <a:pt x="0" y="3"/>
                      <a:pt x="1" y="4"/>
                    </a:cubicBezTo>
                    <a:cubicBezTo>
                      <a:pt x="2" y="5"/>
                      <a:pt x="1" y="4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2" y="7"/>
                      <a:pt x="3" y="8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5" y="10"/>
                      <a:pt x="5" y="10"/>
                    </a:cubicBezTo>
                    <a:cubicBezTo>
                      <a:pt x="6" y="10"/>
                      <a:pt x="6" y="9"/>
                      <a:pt x="6" y="9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8"/>
                      <a:pt x="5" y="8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6"/>
                      <a:pt x="4" y="5"/>
                      <a:pt x="4" y="5"/>
                    </a:cubicBezTo>
                    <a:cubicBezTo>
                      <a:pt x="4" y="5"/>
                      <a:pt x="4" y="4"/>
                      <a:pt x="4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3"/>
                      <a:pt x="5" y="3"/>
                      <a:pt x="5" y="3"/>
                    </a:cubicBezTo>
                    <a:cubicBezTo>
                      <a:pt x="5" y="3"/>
                      <a:pt x="4" y="3"/>
                      <a:pt x="5" y="3"/>
                    </a:cubicBezTo>
                    <a:cubicBezTo>
                      <a:pt x="5" y="3"/>
                      <a:pt x="5" y="3"/>
                      <a:pt x="5" y="4"/>
                    </a:cubicBezTo>
                    <a:cubicBezTo>
                      <a:pt x="5" y="4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6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6" y="6"/>
                      <a:pt x="6" y="6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6"/>
                      <a:pt x="6" y="6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8"/>
                      <a:pt x="7" y="7"/>
                      <a:pt x="7" y="8"/>
                    </a:cubicBezTo>
                    <a:cubicBezTo>
                      <a:pt x="8" y="9"/>
                      <a:pt x="7" y="8"/>
                      <a:pt x="8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9"/>
                      <a:pt x="9" y="9"/>
                      <a:pt x="10" y="9"/>
                    </a:cubicBezTo>
                    <a:cubicBezTo>
                      <a:pt x="10" y="8"/>
                      <a:pt x="10" y="8"/>
                      <a:pt x="11" y="8"/>
                    </a:cubicBezTo>
                    <a:cubicBezTo>
                      <a:pt x="11" y="8"/>
                      <a:pt x="11" y="8"/>
                      <a:pt x="11" y="7"/>
                    </a:cubicBezTo>
                    <a:cubicBezTo>
                      <a:pt x="10" y="6"/>
                      <a:pt x="10" y="5"/>
                      <a:pt x="9" y="5"/>
                    </a:cubicBezTo>
                    <a:cubicBezTo>
                      <a:pt x="9" y="4"/>
                      <a:pt x="9" y="4"/>
                      <a:pt x="8" y="4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8" y="3"/>
                    </a:cubicBezTo>
                    <a:cubicBezTo>
                      <a:pt x="8" y="3"/>
                      <a:pt x="8" y="3"/>
                      <a:pt x="7" y="3"/>
                    </a:cubicBezTo>
                    <a:cubicBezTo>
                      <a:pt x="7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1"/>
                    </a:cubicBezTo>
                    <a:cubicBezTo>
                      <a:pt x="6" y="1"/>
                      <a:pt x="5" y="0"/>
                      <a:pt x="5" y="0"/>
                    </a:cubicBezTo>
                    <a:cubicBezTo>
                      <a:pt x="5" y="0"/>
                      <a:pt x="4" y="0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38" name="Freeform 448"/>
              <p:cNvSpPr>
                <a:spLocks/>
              </p:cNvSpPr>
              <p:nvPr/>
            </p:nvSpPr>
            <p:spPr bwMode="auto">
              <a:xfrm>
                <a:off x="8324453" y="4037807"/>
                <a:ext cx="12224" cy="26194"/>
              </a:xfrm>
              <a:custGeom>
                <a:avLst/>
                <a:gdLst>
                  <a:gd name="T0" fmla="*/ 3 w 4"/>
                  <a:gd name="T1" fmla="*/ 0 h 8"/>
                  <a:gd name="T2" fmla="*/ 3 w 4"/>
                  <a:gd name="T3" fmla="*/ 0 h 8"/>
                  <a:gd name="T4" fmla="*/ 3 w 4"/>
                  <a:gd name="T5" fmla="*/ 0 h 8"/>
                  <a:gd name="T6" fmla="*/ 3 w 4"/>
                  <a:gd name="T7" fmla="*/ 0 h 8"/>
                  <a:gd name="T8" fmla="*/ 2 w 4"/>
                  <a:gd name="T9" fmla="*/ 0 h 8"/>
                  <a:gd name="T10" fmla="*/ 1 w 4"/>
                  <a:gd name="T11" fmla="*/ 0 h 8"/>
                  <a:gd name="T12" fmla="*/ 2 w 4"/>
                  <a:gd name="T13" fmla="*/ 2 h 8"/>
                  <a:gd name="T14" fmla="*/ 2 w 4"/>
                  <a:gd name="T15" fmla="*/ 2 h 8"/>
                  <a:gd name="T16" fmla="*/ 2 w 4"/>
                  <a:gd name="T17" fmla="*/ 3 h 8"/>
                  <a:gd name="T18" fmla="*/ 2 w 4"/>
                  <a:gd name="T19" fmla="*/ 4 h 8"/>
                  <a:gd name="T20" fmla="*/ 1 w 4"/>
                  <a:gd name="T21" fmla="*/ 4 h 8"/>
                  <a:gd name="T22" fmla="*/ 1 w 4"/>
                  <a:gd name="T23" fmla="*/ 6 h 8"/>
                  <a:gd name="T24" fmla="*/ 1 w 4"/>
                  <a:gd name="T25" fmla="*/ 8 h 8"/>
                  <a:gd name="T26" fmla="*/ 2 w 4"/>
                  <a:gd name="T27" fmla="*/ 8 h 8"/>
                  <a:gd name="T28" fmla="*/ 2 w 4"/>
                  <a:gd name="T29" fmla="*/ 8 h 8"/>
                  <a:gd name="T30" fmla="*/ 2 w 4"/>
                  <a:gd name="T31" fmla="*/ 6 h 8"/>
                  <a:gd name="T32" fmla="*/ 2 w 4"/>
                  <a:gd name="T33" fmla="*/ 5 h 8"/>
                  <a:gd name="T34" fmla="*/ 3 w 4"/>
                  <a:gd name="T35" fmla="*/ 4 h 8"/>
                  <a:gd name="T36" fmla="*/ 4 w 4"/>
                  <a:gd name="T37" fmla="*/ 4 h 8"/>
                  <a:gd name="T38" fmla="*/ 4 w 4"/>
                  <a:gd name="T39" fmla="*/ 3 h 8"/>
                  <a:gd name="T40" fmla="*/ 4 w 4"/>
                  <a:gd name="T41" fmla="*/ 2 h 8"/>
                  <a:gd name="T42" fmla="*/ 4 w 4"/>
                  <a:gd name="T43" fmla="*/ 1 h 8"/>
                  <a:gd name="T44" fmla="*/ 3 w 4"/>
                  <a:gd name="T45" fmla="*/ 1 h 8"/>
                  <a:gd name="T46" fmla="*/ 3 w 4"/>
                  <a:gd name="T4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4" h="8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1" y="5"/>
                      <a:pt x="1" y="6"/>
                    </a:cubicBezTo>
                    <a:cubicBezTo>
                      <a:pt x="0" y="7"/>
                      <a:pt x="1" y="7"/>
                      <a:pt x="1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2" y="5"/>
                      <a:pt x="2" y="6"/>
                      <a:pt x="2" y="5"/>
                    </a:cubicBezTo>
                    <a:cubicBezTo>
                      <a:pt x="2" y="5"/>
                      <a:pt x="3" y="5"/>
                      <a:pt x="3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1"/>
                      <a:pt x="4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39" name="Freeform 449"/>
              <p:cNvSpPr>
                <a:spLocks/>
              </p:cNvSpPr>
              <p:nvPr/>
            </p:nvSpPr>
            <p:spPr bwMode="auto">
              <a:xfrm>
                <a:off x="8467646" y="4416744"/>
                <a:ext cx="76835" cy="83820"/>
              </a:xfrm>
              <a:custGeom>
                <a:avLst/>
                <a:gdLst>
                  <a:gd name="T0" fmla="*/ 1 w 25"/>
                  <a:gd name="T1" fmla="*/ 0 h 27"/>
                  <a:gd name="T2" fmla="*/ 0 w 25"/>
                  <a:gd name="T3" fmla="*/ 1 h 27"/>
                  <a:gd name="T4" fmla="*/ 0 w 25"/>
                  <a:gd name="T5" fmla="*/ 2 h 27"/>
                  <a:gd name="T6" fmla="*/ 0 w 25"/>
                  <a:gd name="T7" fmla="*/ 3 h 27"/>
                  <a:gd name="T8" fmla="*/ 1 w 25"/>
                  <a:gd name="T9" fmla="*/ 6 h 27"/>
                  <a:gd name="T10" fmla="*/ 1 w 25"/>
                  <a:gd name="T11" fmla="*/ 7 h 27"/>
                  <a:gd name="T12" fmla="*/ 2 w 25"/>
                  <a:gd name="T13" fmla="*/ 8 h 27"/>
                  <a:gd name="T14" fmla="*/ 3 w 25"/>
                  <a:gd name="T15" fmla="*/ 10 h 27"/>
                  <a:gd name="T16" fmla="*/ 4 w 25"/>
                  <a:gd name="T17" fmla="*/ 11 h 27"/>
                  <a:gd name="T18" fmla="*/ 4 w 25"/>
                  <a:gd name="T19" fmla="*/ 12 h 27"/>
                  <a:gd name="T20" fmla="*/ 6 w 25"/>
                  <a:gd name="T21" fmla="*/ 13 h 27"/>
                  <a:gd name="T22" fmla="*/ 7 w 25"/>
                  <a:gd name="T23" fmla="*/ 14 h 27"/>
                  <a:gd name="T24" fmla="*/ 9 w 25"/>
                  <a:gd name="T25" fmla="*/ 15 h 27"/>
                  <a:gd name="T26" fmla="*/ 11 w 25"/>
                  <a:gd name="T27" fmla="*/ 17 h 27"/>
                  <a:gd name="T28" fmla="*/ 12 w 25"/>
                  <a:gd name="T29" fmla="*/ 19 h 27"/>
                  <a:gd name="T30" fmla="*/ 14 w 25"/>
                  <a:gd name="T31" fmla="*/ 20 h 27"/>
                  <a:gd name="T32" fmla="*/ 16 w 25"/>
                  <a:gd name="T33" fmla="*/ 22 h 27"/>
                  <a:gd name="T34" fmla="*/ 18 w 25"/>
                  <a:gd name="T35" fmla="*/ 25 h 27"/>
                  <a:gd name="T36" fmla="*/ 19 w 25"/>
                  <a:gd name="T37" fmla="*/ 27 h 27"/>
                  <a:gd name="T38" fmla="*/ 19 w 25"/>
                  <a:gd name="T39" fmla="*/ 27 h 27"/>
                  <a:gd name="T40" fmla="*/ 20 w 25"/>
                  <a:gd name="T41" fmla="*/ 27 h 27"/>
                  <a:gd name="T42" fmla="*/ 20 w 25"/>
                  <a:gd name="T43" fmla="*/ 27 h 27"/>
                  <a:gd name="T44" fmla="*/ 20 w 25"/>
                  <a:gd name="T45" fmla="*/ 26 h 27"/>
                  <a:gd name="T46" fmla="*/ 19 w 25"/>
                  <a:gd name="T47" fmla="*/ 25 h 27"/>
                  <a:gd name="T48" fmla="*/ 18 w 25"/>
                  <a:gd name="T49" fmla="*/ 22 h 27"/>
                  <a:gd name="T50" fmla="*/ 17 w 25"/>
                  <a:gd name="T51" fmla="*/ 21 h 27"/>
                  <a:gd name="T52" fmla="*/ 18 w 25"/>
                  <a:gd name="T53" fmla="*/ 21 h 27"/>
                  <a:gd name="T54" fmla="*/ 18 w 25"/>
                  <a:gd name="T55" fmla="*/ 21 h 27"/>
                  <a:gd name="T56" fmla="*/ 18 w 25"/>
                  <a:gd name="T57" fmla="*/ 21 h 27"/>
                  <a:gd name="T58" fmla="*/ 17 w 25"/>
                  <a:gd name="T59" fmla="*/ 20 h 27"/>
                  <a:gd name="T60" fmla="*/ 18 w 25"/>
                  <a:gd name="T61" fmla="*/ 21 h 27"/>
                  <a:gd name="T62" fmla="*/ 20 w 25"/>
                  <a:gd name="T63" fmla="*/ 22 h 27"/>
                  <a:gd name="T64" fmla="*/ 21 w 25"/>
                  <a:gd name="T65" fmla="*/ 23 h 27"/>
                  <a:gd name="T66" fmla="*/ 21 w 25"/>
                  <a:gd name="T67" fmla="*/ 23 h 27"/>
                  <a:gd name="T68" fmla="*/ 22 w 25"/>
                  <a:gd name="T69" fmla="*/ 25 h 27"/>
                  <a:gd name="T70" fmla="*/ 23 w 25"/>
                  <a:gd name="T71" fmla="*/ 25 h 27"/>
                  <a:gd name="T72" fmla="*/ 24 w 25"/>
                  <a:gd name="T73" fmla="*/ 26 h 27"/>
                  <a:gd name="T74" fmla="*/ 24 w 25"/>
                  <a:gd name="T75" fmla="*/ 26 h 27"/>
                  <a:gd name="T76" fmla="*/ 25 w 25"/>
                  <a:gd name="T77" fmla="*/ 25 h 27"/>
                  <a:gd name="T78" fmla="*/ 24 w 25"/>
                  <a:gd name="T79" fmla="*/ 24 h 27"/>
                  <a:gd name="T80" fmla="*/ 23 w 25"/>
                  <a:gd name="T81" fmla="*/ 22 h 27"/>
                  <a:gd name="T82" fmla="*/ 22 w 25"/>
                  <a:gd name="T83" fmla="*/ 22 h 27"/>
                  <a:gd name="T84" fmla="*/ 20 w 25"/>
                  <a:gd name="T85" fmla="*/ 20 h 27"/>
                  <a:gd name="T86" fmla="*/ 20 w 25"/>
                  <a:gd name="T87" fmla="*/ 20 h 27"/>
                  <a:gd name="T88" fmla="*/ 19 w 25"/>
                  <a:gd name="T89" fmla="*/ 18 h 27"/>
                  <a:gd name="T90" fmla="*/ 16 w 25"/>
                  <a:gd name="T91" fmla="*/ 15 h 27"/>
                  <a:gd name="T92" fmla="*/ 15 w 25"/>
                  <a:gd name="T93" fmla="*/ 14 h 27"/>
                  <a:gd name="T94" fmla="*/ 13 w 25"/>
                  <a:gd name="T95" fmla="*/ 12 h 27"/>
                  <a:gd name="T96" fmla="*/ 10 w 25"/>
                  <a:gd name="T97" fmla="*/ 10 h 27"/>
                  <a:gd name="T98" fmla="*/ 8 w 25"/>
                  <a:gd name="T99" fmla="*/ 8 h 27"/>
                  <a:gd name="T100" fmla="*/ 7 w 25"/>
                  <a:gd name="T101" fmla="*/ 7 h 27"/>
                  <a:gd name="T102" fmla="*/ 6 w 25"/>
                  <a:gd name="T103" fmla="*/ 5 h 27"/>
                  <a:gd name="T104" fmla="*/ 4 w 25"/>
                  <a:gd name="T105" fmla="*/ 3 h 27"/>
                  <a:gd name="T106" fmla="*/ 3 w 25"/>
                  <a:gd name="T107" fmla="*/ 2 h 27"/>
                  <a:gd name="T108" fmla="*/ 2 w 25"/>
                  <a:gd name="T109" fmla="*/ 1 h 27"/>
                  <a:gd name="T110" fmla="*/ 1 w 25"/>
                  <a:gd name="T111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25" h="27">
                    <a:moveTo>
                      <a:pt x="1" y="0"/>
                    </a:moveTo>
                    <a:cubicBezTo>
                      <a:pt x="1" y="0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4"/>
                      <a:pt x="1" y="6"/>
                      <a:pt x="1" y="6"/>
                    </a:cubicBezTo>
                    <a:cubicBezTo>
                      <a:pt x="1" y="6"/>
                      <a:pt x="1" y="6"/>
                      <a:pt x="1" y="7"/>
                    </a:cubicBezTo>
                    <a:cubicBezTo>
                      <a:pt x="1" y="7"/>
                      <a:pt x="1" y="7"/>
                      <a:pt x="2" y="8"/>
                    </a:cubicBezTo>
                    <a:cubicBezTo>
                      <a:pt x="3" y="9"/>
                      <a:pt x="3" y="9"/>
                      <a:pt x="3" y="10"/>
                    </a:cubicBezTo>
                    <a:cubicBezTo>
                      <a:pt x="3" y="10"/>
                      <a:pt x="3" y="10"/>
                      <a:pt x="4" y="11"/>
                    </a:cubicBezTo>
                    <a:cubicBezTo>
                      <a:pt x="4" y="11"/>
                      <a:pt x="4" y="12"/>
                      <a:pt x="4" y="12"/>
                    </a:cubicBezTo>
                    <a:cubicBezTo>
                      <a:pt x="5" y="13"/>
                      <a:pt x="5" y="13"/>
                      <a:pt x="6" y="13"/>
                    </a:cubicBezTo>
                    <a:cubicBezTo>
                      <a:pt x="6" y="14"/>
                      <a:pt x="6" y="14"/>
                      <a:pt x="7" y="14"/>
                    </a:cubicBezTo>
                    <a:cubicBezTo>
                      <a:pt x="8" y="15"/>
                      <a:pt x="7" y="14"/>
                      <a:pt x="9" y="15"/>
                    </a:cubicBezTo>
                    <a:cubicBezTo>
                      <a:pt x="10" y="16"/>
                      <a:pt x="10" y="16"/>
                      <a:pt x="11" y="17"/>
                    </a:cubicBezTo>
                    <a:cubicBezTo>
                      <a:pt x="12" y="18"/>
                      <a:pt x="12" y="18"/>
                      <a:pt x="12" y="19"/>
                    </a:cubicBezTo>
                    <a:cubicBezTo>
                      <a:pt x="13" y="19"/>
                      <a:pt x="12" y="19"/>
                      <a:pt x="14" y="20"/>
                    </a:cubicBezTo>
                    <a:cubicBezTo>
                      <a:pt x="15" y="21"/>
                      <a:pt x="14" y="20"/>
                      <a:pt x="16" y="22"/>
                    </a:cubicBezTo>
                    <a:cubicBezTo>
                      <a:pt x="17" y="24"/>
                      <a:pt x="18" y="24"/>
                      <a:pt x="18" y="25"/>
                    </a:cubicBezTo>
                    <a:cubicBezTo>
                      <a:pt x="18" y="25"/>
                      <a:pt x="18" y="26"/>
                      <a:pt x="19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27"/>
                      <a:pt x="20" y="27"/>
                      <a:pt x="20" y="27"/>
                    </a:cubicBezTo>
                    <a:cubicBezTo>
                      <a:pt x="20" y="27"/>
                      <a:pt x="21" y="27"/>
                      <a:pt x="20" y="27"/>
                    </a:cubicBezTo>
                    <a:cubicBezTo>
                      <a:pt x="20" y="26"/>
                      <a:pt x="20" y="27"/>
                      <a:pt x="20" y="26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8" y="24"/>
                      <a:pt x="18" y="22"/>
                      <a:pt x="18" y="22"/>
                    </a:cubicBezTo>
                    <a:cubicBezTo>
                      <a:pt x="17" y="21"/>
                      <a:pt x="17" y="21"/>
                      <a:pt x="17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8" y="21"/>
                      <a:pt x="18" y="21"/>
                      <a:pt x="18" y="21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20"/>
                      <a:pt x="18" y="20"/>
                      <a:pt x="18" y="21"/>
                    </a:cubicBezTo>
                    <a:cubicBezTo>
                      <a:pt x="19" y="22"/>
                      <a:pt x="19" y="22"/>
                      <a:pt x="20" y="22"/>
                    </a:cubicBezTo>
                    <a:cubicBezTo>
                      <a:pt x="20" y="23"/>
                      <a:pt x="21" y="23"/>
                      <a:pt x="21" y="23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1" y="23"/>
                      <a:pt x="21" y="25"/>
                      <a:pt x="22" y="25"/>
                    </a:cubicBezTo>
                    <a:cubicBezTo>
                      <a:pt x="22" y="25"/>
                      <a:pt x="22" y="25"/>
                      <a:pt x="23" y="25"/>
                    </a:cubicBezTo>
                    <a:cubicBezTo>
                      <a:pt x="23" y="25"/>
                      <a:pt x="23" y="26"/>
                      <a:pt x="24" y="26"/>
                    </a:cubicBezTo>
                    <a:cubicBezTo>
                      <a:pt x="24" y="26"/>
                      <a:pt x="24" y="26"/>
                      <a:pt x="24" y="26"/>
                    </a:cubicBezTo>
                    <a:cubicBezTo>
                      <a:pt x="24" y="26"/>
                      <a:pt x="25" y="26"/>
                      <a:pt x="25" y="25"/>
                    </a:cubicBezTo>
                    <a:cubicBezTo>
                      <a:pt x="25" y="24"/>
                      <a:pt x="24" y="24"/>
                      <a:pt x="24" y="24"/>
                    </a:cubicBezTo>
                    <a:cubicBezTo>
                      <a:pt x="24" y="23"/>
                      <a:pt x="24" y="23"/>
                      <a:pt x="23" y="22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1" y="21"/>
                      <a:pt x="20" y="21"/>
                      <a:pt x="20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19" y="19"/>
                      <a:pt x="19" y="18"/>
                      <a:pt x="19" y="18"/>
                    </a:cubicBezTo>
                    <a:cubicBezTo>
                      <a:pt x="17" y="16"/>
                      <a:pt x="16" y="16"/>
                      <a:pt x="16" y="15"/>
                    </a:cubicBezTo>
                    <a:cubicBezTo>
                      <a:pt x="16" y="15"/>
                      <a:pt x="15" y="14"/>
                      <a:pt x="15" y="14"/>
                    </a:cubicBezTo>
                    <a:cubicBezTo>
                      <a:pt x="14" y="13"/>
                      <a:pt x="15" y="13"/>
                      <a:pt x="13" y="12"/>
                    </a:cubicBezTo>
                    <a:cubicBezTo>
                      <a:pt x="12" y="11"/>
                      <a:pt x="10" y="11"/>
                      <a:pt x="10" y="10"/>
                    </a:cubicBezTo>
                    <a:cubicBezTo>
                      <a:pt x="9" y="9"/>
                      <a:pt x="8" y="8"/>
                      <a:pt x="8" y="8"/>
                    </a:cubicBezTo>
                    <a:cubicBezTo>
                      <a:pt x="8" y="8"/>
                      <a:pt x="7" y="7"/>
                      <a:pt x="7" y="7"/>
                    </a:cubicBezTo>
                    <a:cubicBezTo>
                      <a:pt x="7" y="6"/>
                      <a:pt x="7" y="6"/>
                      <a:pt x="6" y="5"/>
                    </a:cubicBezTo>
                    <a:cubicBezTo>
                      <a:pt x="6" y="4"/>
                      <a:pt x="5" y="4"/>
                      <a:pt x="4" y="3"/>
                    </a:cubicBezTo>
                    <a:cubicBezTo>
                      <a:pt x="4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40" name="Freeform 450"/>
              <p:cNvSpPr>
                <a:spLocks/>
              </p:cNvSpPr>
              <p:nvPr/>
            </p:nvSpPr>
            <p:spPr bwMode="auto">
              <a:xfrm>
                <a:off x="8539242" y="4432460"/>
                <a:ext cx="12224" cy="15717"/>
              </a:xfrm>
              <a:custGeom>
                <a:avLst/>
                <a:gdLst>
                  <a:gd name="T0" fmla="*/ 2 w 4"/>
                  <a:gd name="T1" fmla="*/ 0 h 5"/>
                  <a:gd name="T2" fmla="*/ 1 w 4"/>
                  <a:gd name="T3" fmla="*/ 1 h 5"/>
                  <a:gd name="T4" fmla="*/ 1 w 4"/>
                  <a:gd name="T5" fmla="*/ 2 h 5"/>
                  <a:gd name="T6" fmla="*/ 1 w 4"/>
                  <a:gd name="T7" fmla="*/ 3 h 5"/>
                  <a:gd name="T8" fmla="*/ 1 w 4"/>
                  <a:gd name="T9" fmla="*/ 3 h 5"/>
                  <a:gd name="T10" fmla="*/ 1 w 4"/>
                  <a:gd name="T11" fmla="*/ 3 h 5"/>
                  <a:gd name="T12" fmla="*/ 1 w 4"/>
                  <a:gd name="T13" fmla="*/ 2 h 5"/>
                  <a:gd name="T14" fmla="*/ 1 w 4"/>
                  <a:gd name="T15" fmla="*/ 3 h 5"/>
                  <a:gd name="T16" fmla="*/ 1 w 4"/>
                  <a:gd name="T17" fmla="*/ 4 h 5"/>
                  <a:gd name="T18" fmla="*/ 2 w 4"/>
                  <a:gd name="T19" fmla="*/ 5 h 5"/>
                  <a:gd name="T20" fmla="*/ 2 w 4"/>
                  <a:gd name="T21" fmla="*/ 5 h 5"/>
                  <a:gd name="T22" fmla="*/ 3 w 4"/>
                  <a:gd name="T23" fmla="*/ 5 h 5"/>
                  <a:gd name="T24" fmla="*/ 4 w 4"/>
                  <a:gd name="T25" fmla="*/ 4 h 5"/>
                  <a:gd name="T26" fmla="*/ 3 w 4"/>
                  <a:gd name="T27" fmla="*/ 1 h 5"/>
                  <a:gd name="T28" fmla="*/ 2 w 4"/>
                  <a:gd name="T2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" h="5">
                    <a:moveTo>
                      <a:pt x="2" y="0"/>
                    </a:moveTo>
                    <a:cubicBezTo>
                      <a:pt x="2" y="0"/>
                      <a:pt x="1" y="0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1" y="2"/>
                      <a:pt x="1" y="3"/>
                      <a:pt x="1" y="3"/>
                    </a:cubicBezTo>
                    <a:cubicBezTo>
                      <a:pt x="0" y="4"/>
                      <a:pt x="0" y="4"/>
                      <a:pt x="1" y="4"/>
                    </a:cubicBezTo>
                    <a:cubicBezTo>
                      <a:pt x="2" y="5"/>
                      <a:pt x="0" y="5"/>
                      <a:pt x="2" y="5"/>
                    </a:cubicBezTo>
                    <a:cubicBezTo>
                      <a:pt x="2" y="5"/>
                      <a:pt x="2" y="5"/>
                      <a:pt x="2" y="5"/>
                    </a:cubicBezTo>
                    <a:cubicBezTo>
                      <a:pt x="2" y="5"/>
                      <a:pt x="3" y="5"/>
                      <a:pt x="3" y="5"/>
                    </a:cubicBezTo>
                    <a:cubicBezTo>
                      <a:pt x="3" y="4"/>
                      <a:pt x="4" y="5"/>
                      <a:pt x="4" y="4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41" name="Freeform 451"/>
              <p:cNvSpPr>
                <a:spLocks/>
              </p:cNvSpPr>
              <p:nvPr/>
            </p:nvSpPr>
            <p:spPr bwMode="auto">
              <a:xfrm>
                <a:off x="8554958" y="4453415"/>
                <a:ext cx="8732" cy="6985"/>
              </a:xfrm>
              <a:custGeom>
                <a:avLst/>
                <a:gdLst>
                  <a:gd name="T0" fmla="*/ 1 w 3"/>
                  <a:gd name="T1" fmla="*/ 0 h 2"/>
                  <a:gd name="T2" fmla="*/ 1 w 3"/>
                  <a:gd name="T3" fmla="*/ 0 h 2"/>
                  <a:gd name="T4" fmla="*/ 1 w 3"/>
                  <a:gd name="T5" fmla="*/ 1 h 2"/>
                  <a:gd name="T6" fmla="*/ 1 w 3"/>
                  <a:gd name="T7" fmla="*/ 2 h 2"/>
                  <a:gd name="T8" fmla="*/ 2 w 3"/>
                  <a:gd name="T9" fmla="*/ 2 h 2"/>
                  <a:gd name="T10" fmla="*/ 2 w 3"/>
                  <a:gd name="T11" fmla="*/ 2 h 2"/>
                  <a:gd name="T12" fmla="*/ 2 w 3"/>
                  <a:gd name="T13" fmla="*/ 2 h 2"/>
                  <a:gd name="T14" fmla="*/ 2 w 3"/>
                  <a:gd name="T15" fmla="*/ 2 h 2"/>
                  <a:gd name="T16" fmla="*/ 3 w 3"/>
                  <a:gd name="T17" fmla="*/ 2 h 2"/>
                  <a:gd name="T18" fmla="*/ 3 w 3"/>
                  <a:gd name="T19" fmla="*/ 2 h 2"/>
                  <a:gd name="T20" fmla="*/ 3 w 3"/>
                  <a:gd name="T21" fmla="*/ 1 h 2"/>
                  <a:gd name="T22" fmla="*/ 1 w 3"/>
                  <a:gd name="T2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42" name="Freeform 452"/>
              <p:cNvSpPr>
                <a:spLocks/>
              </p:cNvSpPr>
              <p:nvPr/>
            </p:nvSpPr>
            <p:spPr bwMode="auto">
              <a:xfrm>
                <a:off x="8568928" y="4249104"/>
                <a:ext cx="3492" cy="3493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1 h 1"/>
                  <a:gd name="T6" fmla="*/ 1 w 1"/>
                  <a:gd name="T7" fmla="*/ 0 h 1"/>
                  <a:gd name="T8" fmla="*/ 0 w 1"/>
                  <a:gd name="T9" fmla="*/ 0 h 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43" name="Freeform 453"/>
              <p:cNvSpPr>
                <a:spLocks/>
              </p:cNvSpPr>
              <p:nvPr/>
            </p:nvSpPr>
            <p:spPr bwMode="auto">
              <a:xfrm>
                <a:off x="8567182" y="4252597"/>
                <a:ext cx="24447" cy="55880"/>
              </a:xfrm>
              <a:custGeom>
                <a:avLst/>
                <a:gdLst>
                  <a:gd name="T0" fmla="*/ 1 w 8"/>
                  <a:gd name="T1" fmla="*/ 0 h 18"/>
                  <a:gd name="T2" fmla="*/ 1 w 8"/>
                  <a:gd name="T3" fmla="*/ 1 h 18"/>
                  <a:gd name="T4" fmla="*/ 1 w 8"/>
                  <a:gd name="T5" fmla="*/ 4 h 18"/>
                  <a:gd name="T6" fmla="*/ 1 w 8"/>
                  <a:gd name="T7" fmla="*/ 7 h 18"/>
                  <a:gd name="T8" fmla="*/ 1 w 8"/>
                  <a:gd name="T9" fmla="*/ 9 h 18"/>
                  <a:gd name="T10" fmla="*/ 0 w 8"/>
                  <a:gd name="T11" fmla="*/ 9 h 18"/>
                  <a:gd name="T12" fmla="*/ 1 w 8"/>
                  <a:gd name="T13" fmla="*/ 9 h 18"/>
                  <a:gd name="T14" fmla="*/ 1 w 8"/>
                  <a:gd name="T15" fmla="*/ 9 h 18"/>
                  <a:gd name="T16" fmla="*/ 2 w 8"/>
                  <a:gd name="T17" fmla="*/ 9 h 18"/>
                  <a:gd name="T18" fmla="*/ 2 w 8"/>
                  <a:gd name="T19" fmla="*/ 9 h 18"/>
                  <a:gd name="T20" fmla="*/ 3 w 8"/>
                  <a:gd name="T21" fmla="*/ 10 h 18"/>
                  <a:gd name="T22" fmla="*/ 3 w 8"/>
                  <a:gd name="T23" fmla="*/ 11 h 18"/>
                  <a:gd name="T24" fmla="*/ 3 w 8"/>
                  <a:gd name="T25" fmla="*/ 12 h 18"/>
                  <a:gd name="T26" fmla="*/ 3 w 8"/>
                  <a:gd name="T27" fmla="*/ 12 h 18"/>
                  <a:gd name="T28" fmla="*/ 3 w 8"/>
                  <a:gd name="T29" fmla="*/ 13 h 18"/>
                  <a:gd name="T30" fmla="*/ 3 w 8"/>
                  <a:gd name="T31" fmla="*/ 13 h 18"/>
                  <a:gd name="T32" fmla="*/ 2 w 8"/>
                  <a:gd name="T33" fmla="*/ 13 h 18"/>
                  <a:gd name="T34" fmla="*/ 2 w 8"/>
                  <a:gd name="T35" fmla="*/ 13 h 18"/>
                  <a:gd name="T36" fmla="*/ 2 w 8"/>
                  <a:gd name="T37" fmla="*/ 14 h 18"/>
                  <a:gd name="T38" fmla="*/ 4 w 8"/>
                  <a:gd name="T39" fmla="*/ 17 h 18"/>
                  <a:gd name="T40" fmla="*/ 4 w 8"/>
                  <a:gd name="T41" fmla="*/ 18 h 18"/>
                  <a:gd name="T42" fmla="*/ 5 w 8"/>
                  <a:gd name="T43" fmla="*/ 18 h 18"/>
                  <a:gd name="T44" fmla="*/ 6 w 8"/>
                  <a:gd name="T45" fmla="*/ 17 h 18"/>
                  <a:gd name="T46" fmla="*/ 7 w 8"/>
                  <a:gd name="T47" fmla="*/ 17 h 18"/>
                  <a:gd name="T48" fmla="*/ 7 w 8"/>
                  <a:gd name="T49" fmla="*/ 17 h 18"/>
                  <a:gd name="T50" fmla="*/ 7 w 8"/>
                  <a:gd name="T51" fmla="*/ 17 h 18"/>
                  <a:gd name="T52" fmla="*/ 7 w 8"/>
                  <a:gd name="T53" fmla="*/ 17 h 18"/>
                  <a:gd name="T54" fmla="*/ 7 w 8"/>
                  <a:gd name="T55" fmla="*/ 15 h 18"/>
                  <a:gd name="T56" fmla="*/ 5 w 8"/>
                  <a:gd name="T57" fmla="*/ 14 h 18"/>
                  <a:gd name="T58" fmla="*/ 4 w 8"/>
                  <a:gd name="T59" fmla="*/ 12 h 18"/>
                  <a:gd name="T60" fmla="*/ 4 w 8"/>
                  <a:gd name="T61" fmla="*/ 10 h 18"/>
                  <a:gd name="T62" fmla="*/ 4 w 8"/>
                  <a:gd name="T63" fmla="*/ 7 h 18"/>
                  <a:gd name="T64" fmla="*/ 4 w 8"/>
                  <a:gd name="T65" fmla="*/ 6 h 18"/>
                  <a:gd name="T66" fmla="*/ 4 w 8"/>
                  <a:gd name="T67" fmla="*/ 4 h 18"/>
                  <a:gd name="T68" fmla="*/ 3 w 8"/>
                  <a:gd name="T69" fmla="*/ 2 h 18"/>
                  <a:gd name="T70" fmla="*/ 2 w 8"/>
                  <a:gd name="T71" fmla="*/ 1 h 18"/>
                  <a:gd name="T72" fmla="*/ 1 w 8"/>
                  <a:gd name="T73" fmla="*/ 0 h 18"/>
                  <a:gd name="T74" fmla="*/ 1 w 8"/>
                  <a:gd name="T75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8" h="18">
                    <a:moveTo>
                      <a:pt x="1" y="0"/>
                    </a:moveTo>
                    <a:cubicBezTo>
                      <a:pt x="1" y="0"/>
                      <a:pt x="1" y="0"/>
                      <a:pt x="1" y="1"/>
                    </a:cubicBezTo>
                    <a:cubicBezTo>
                      <a:pt x="0" y="3"/>
                      <a:pt x="1" y="2"/>
                      <a:pt x="1" y="4"/>
                    </a:cubicBezTo>
                    <a:cubicBezTo>
                      <a:pt x="1" y="6"/>
                      <a:pt x="1" y="5"/>
                      <a:pt x="1" y="7"/>
                    </a:cubicBezTo>
                    <a:cubicBezTo>
                      <a:pt x="0" y="8"/>
                      <a:pt x="1" y="9"/>
                      <a:pt x="1" y="9"/>
                    </a:cubicBezTo>
                    <a:cubicBezTo>
                      <a:pt x="1" y="9"/>
                      <a:pt x="0" y="9"/>
                      <a:pt x="0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1" y="9"/>
                      <a:pt x="2" y="9"/>
                      <a:pt x="2" y="9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0"/>
                      <a:pt x="2" y="10"/>
                      <a:pt x="3" y="11"/>
                    </a:cubicBezTo>
                    <a:cubicBezTo>
                      <a:pt x="3" y="11"/>
                      <a:pt x="3" y="12"/>
                      <a:pt x="3" y="12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3" y="12"/>
                      <a:pt x="3" y="13"/>
                      <a:pt x="3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3"/>
                    </a:cubicBezTo>
                    <a:cubicBezTo>
                      <a:pt x="2" y="13"/>
                      <a:pt x="2" y="13"/>
                      <a:pt x="2" y="14"/>
                    </a:cubicBezTo>
                    <a:cubicBezTo>
                      <a:pt x="3" y="16"/>
                      <a:pt x="4" y="17"/>
                      <a:pt x="4" y="17"/>
                    </a:cubicBezTo>
                    <a:cubicBezTo>
                      <a:pt x="4" y="17"/>
                      <a:pt x="4" y="18"/>
                      <a:pt x="4" y="18"/>
                    </a:cubicBezTo>
                    <a:cubicBezTo>
                      <a:pt x="5" y="18"/>
                      <a:pt x="5" y="18"/>
                      <a:pt x="5" y="18"/>
                    </a:cubicBezTo>
                    <a:cubicBezTo>
                      <a:pt x="6" y="18"/>
                      <a:pt x="6" y="18"/>
                      <a:pt x="6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5"/>
                      <a:pt x="8" y="16"/>
                      <a:pt x="7" y="15"/>
                    </a:cubicBezTo>
                    <a:cubicBezTo>
                      <a:pt x="6" y="14"/>
                      <a:pt x="5" y="14"/>
                      <a:pt x="5" y="14"/>
                    </a:cubicBezTo>
                    <a:cubicBezTo>
                      <a:pt x="4" y="12"/>
                      <a:pt x="4" y="13"/>
                      <a:pt x="4" y="12"/>
                    </a:cubicBezTo>
                    <a:cubicBezTo>
                      <a:pt x="4" y="11"/>
                      <a:pt x="3" y="11"/>
                      <a:pt x="4" y="10"/>
                    </a:cubicBezTo>
                    <a:cubicBezTo>
                      <a:pt x="4" y="8"/>
                      <a:pt x="4" y="7"/>
                      <a:pt x="4" y="7"/>
                    </a:cubicBezTo>
                    <a:cubicBezTo>
                      <a:pt x="4" y="7"/>
                      <a:pt x="4" y="6"/>
                      <a:pt x="4" y="6"/>
                    </a:cubicBezTo>
                    <a:cubicBezTo>
                      <a:pt x="4" y="5"/>
                      <a:pt x="4" y="5"/>
                      <a:pt x="4" y="4"/>
                    </a:cubicBezTo>
                    <a:cubicBezTo>
                      <a:pt x="3" y="3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44" name="Freeform 454"/>
              <p:cNvSpPr>
                <a:spLocks/>
              </p:cNvSpPr>
              <p:nvPr/>
            </p:nvSpPr>
            <p:spPr bwMode="auto">
              <a:xfrm>
                <a:off x="8591630" y="4277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45" name="Freeform 455"/>
              <p:cNvSpPr>
                <a:spLocks/>
              </p:cNvSpPr>
              <p:nvPr/>
            </p:nvSpPr>
            <p:spPr bwMode="auto">
              <a:xfrm>
                <a:off x="8591630" y="4277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46" name="Freeform 456"/>
              <p:cNvSpPr>
                <a:spLocks/>
              </p:cNvSpPr>
              <p:nvPr/>
            </p:nvSpPr>
            <p:spPr bwMode="auto">
              <a:xfrm>
                <a:off x="8591630" y="4270059"/>
                <a:ext cx="8732" cy="10478"/>
              </a:xfrm>
              <a:custGeom>
                <a:avLst/>
                <a:gdLst>
                  <a:gd name="T0" fmla="*/ 3 w 3"/>
                  <a:gd name="T1" fmla="*/ 0 h 3"/>
                  <a:gd name="T2" fmla="*/ 2 w 3"/>
                  <a:gd name="T3" fmla="*/ 0 h 3"/>
                  <a:gd name="T4" fmla="*/ 2 w 3"/>
                  <a:gd name="T5" fmla="*/ 0 h 3"/>
                  <a:gd name="T6" fmla="*/ 2 w 3"/>
                  <a:gd name="T7" fmla="*/ 0 h 3"/>
                  <a:gd name="T8" fmla="*/ 2 w 3"/>
                  <a:gd name="T9" fmla="*/ 0 h 3"/>
                  <a:gd name="T10" fmla="*/ 1 w 3"/>
                  <a:gd name="T11" fmla="*/ 0 h 3"/>
                  <a:gd name="T12" fmla="*/ 1 w 3"/>
                  <a:gd name="T13" fmla="*/ 0 h 3"/>
                  <a:gd name="T14" fmla="*/ 1 w 3"/>
                  <a:gd name="T15" fmla="*/ 0 h 3"/>
                  <a:gd name="T16" fmla="*/ 1 w 3"/>
                  <a:gd name="T17" fmla="*/ 1 h 3"/>
                  <a:gd name="T18" fmla="*/ 0 w 3"/>
                  <a:gd name="T19" fmla="*/ 1 h 3"/>
                  <a:gd name="T20" fmla="*/ 0 w 3"/>
                  <a:gd name="T21" fmla="*/ 2 h 3"/>
                  <a:gd name="T22" fmla="*/ 0 w 3"/>
                  <a:gd name="T23" fmla="*/ 2 h 3"/>
                  <a:gd name="T24" fmla="*/ 1 w 3"/>
                  <a:gd name="T25" fmla="*/ 3 h 3"/>
                  <a:gd name="T26" fmla="*/ 1 w 3"/>
                  <a:gd name="T27" fmla="*/ 3 h 3"/>
                  <a:gd name="T28" fmla="*/ 1 w 3"/>
                  <a:gd name="T29" fmla="*/ 3 h 3"/>
                  <a:gd name="T30" fmla="*/ 2 w 3"/>
                  <a:gd name="T31" fmla="*/ 2 h 3"/>
                  <a:gd name="T32" fmla="*/ 2 w 3"/>
                  <a:gd name="T33" fmla="*/ 2 h 3"/>
                  <a:gd name="T34" fmla="*/ 3 w 3"/>
                  <a:gd name="T35" fmla="*/ 1 h 3"/>
                  <a:gd name="T36" fmla="*/ 3 w 3"/>
                  <a:gd name="T37" fmla="*/ 1 h 3"/>
                  <a:gd name="T38" fmla="*/ 3 w 3"/>
                  <a:gd name="T39" fmla="*/ 1 h 3"/>
                  <a:gd name="T40" fmla="*/ 3 w 3"/>
                  <a:gd name="T41" fmla="*/ 1 h 3"/>
                  <a:gd name="T42" fmla="*/ 3 w 3"/>
                  <a:gd name="T43" fmla="*/ 1 h 3"/>
                  <a:gd name="T44" fmla="*/ 3 w 3"/>
                  <a:gd name="T45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1"/>
                      <a:pt x="3" y="2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47" name="Freeform 457"/>
              <p:cNvSpPr>
                <a:spLocks/>
              </p:cNvSpPr>
              <p:nvPr/>
            </p:nvSpPr>
            <p:spPr bwMode="auto">
              <a:xfrm>
                <a:off x="8595122" y="4310222"/>
                <a:ext cx="12224" cy="10478"/>
              </a:xfrm>
              <a:custGeom>
                <a:avLst/>
                <a:gdLst>
                  <a:gd name="T0" fmla="*/ 1 w 4"/>
                  <a:gd name="T1" fmla="*/ 0 h 3"/>
                  <a:gd name="T2" fmla="*/ 1 w 4"/>
                  <a:gd name="T3" fmla="*/ 0 h 3"/>
                  <a:gd name="T4" fmla="*/ 0 w 4"/>
                  <a:gd name="T5" fmla="*/ 0 h 3"/>
                  <a:gd name="T6" fmla="*/ 0 w 4"/>
                  <a:gd name="T7" fmla="*/ 1 h 3"/>
                  <a:gd name="T8" fmla="*/ 0 w 4"/>
                  <a:gd name="T9" fmla="*/ 2 h 3"/>
                  <a:gd name="T10" fmla="*/ 1 w 4"/>
                  <a:gd name="T11" fmla="*/ 2 h 3"/>
                  <a:gd name="T12" fmla="*/ 2 w 4"/>
                  <a:gd name="T13" fmla="*/ 3 h 3"/>
                  <a:gd name="T14" fmla="*/ 2 w 4"/>
                  <a:gd name="T15" fmla="*/ 3 h 3"/>
                  <a:gd name="T16" fmla="*/ 2 w 4"/>
                  <a:gd name="T17" fmla="*/ 3 h 3"/>
                  <a:gd name="T18" fmla="*/ 2 w 4"/>
                  <a:gd name="T19" fmla="*/ 3 h 3"/>
                  <a:gd name="T20" fmla="*/ 3 w 4"/>
                  <a:gd name="T21" fmla="*/ 3 h 3"/>
                  <a:gd name="T22" fmla="*/ 3 w 4"/>
                  <a:gd name="T23" fmla="*/ 3 h 3"/>
                  <a:gd name="T24" fmla="*/ 3 w 4"/>
                  <a:gd name="T25" fmla="*/ 3 h 3"/>
                  <a:gd name="T26" fmla="*/ 4 w 4"/>
                  <a:gd name="T27" fmla="*/ 3 h 3"/>
                  <a:gd name="T28" fmla="*/ 4 w 4"/>
                  <a:gd name="T29" fmla="*/ 3 h 3"/>
                  <a:gd name="T30" fmla="*/ 4 w 4"/>
                  <a:gd name="T31" fmla="*/ 2 h 3"/>
                  <a:gd name="T32" fmla="*/ 4 w 4"/>
                  <a:gd name="T33" fmla="*/ 2 h 3"/>
                  <a:gd name="T34" fmla="*/ 3 w 4"/>
                  <a:gd name="T35" fmla="*/ 2 h 3"/>
                  <a:gd name="T36" fmla="*/ 2 w 4"/>
                  <a:gd name="T37" fmla="*/ 1 h 3"/>
                  <a:gd name="T38" fmla="*/ 2 w 4"/>
                  <a:gd name="T39" fmla="*/ 1 h 3"/>
                  <a:gd name="T40" fmla="*/ 2 w 4"/>
                  <a:gd name="T41" fmla="*/ 1 h 3"/>
                  <a:gd name="T42" fmla="*/ 1 w 4"/>
                  <a:gd name="T4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1" y="2"/>
                      <a:pt x="0" y="2"/>
                      <a:pt x="1" y="2"/>
                    </a:cubicBezTo>
                    <a:cubicBezTo>
                      <a:pt x="1" y="2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48" name="Freeform 458"/>
              <p:cNvSpPr>
                <a:spLocks noEditPoints="1"/>
              </p:cNvSpPr>
              <p:nvPr/>
            </p:nvSpPr>
            <p:spPr bwMode="auto">
              <a:xfrm>
                <a:off x="8591630" y="4261327"/>
                <a:ext cx="15717" cy="43657"/>
              </a:xfrm>
              <a:custGeom>
                <a:avLst/>
                <a:gdLst>
                  <a:gd name="T0" fmla="*/ 1 w 5"/>
                  <a:gd name="T1" fmla="*/ 11 h 14"/>
                  <a:gd name="T2" fmla="*/ 1 w 5"/>
                  <a:gd name="T3" fmla="*/ 11 h 14"/>
                  <a:gd name="T4" fmla="*/ 1 w 5"/>
                  <a:gd name="T5" fmla="*/ 11 h 14"/>
                  <a:gd name="T6" fmla="*/ 1 w 5"/>
                  <a:gd name="T7" fmla="*/ 11 h 14"/>
                  <a:gd name="T8" fmla="*/ 5 w 5"/>
                  <a:gd name="T9" fmla="*/ 0 h 14"/>
                  <a:gd name="T10" fmla="*/ 5 w 5"/>
                  <a:gd name="T11" fmla="*/ 0 h 14"/>
                  <a:gd name="T12" fmla="*/ 5 w 5"/>
                  <a:gd name="T13" fmla="*/ 1 h 14"/>
                  <a:gd name="T14" fmla="*/ 5 w 5"/>
                  <a:gd name="T15" fmla="*/ 2 h 14"/>
                  <a:gd name="T16" fmla="*/ 5 w 5"/>
                  <a:gd name="T17" fmla="*/ 3 h 14"/>
                  <a:gd name="T18" fmla="*/ 4 w 5"/>
                  <a:gd name="T19" fmla="*/ 3 h 14"/>
                  <a:gd name="T20" fmla="*/ 4 w 5"/>
                  <a:gd name="T21" fmla="*/ 4 h 14"/>
                  <a:gd name="T22" fmla="*/ 4 w 5"/>
                  <a:gd name="T23" fmla="*/ 5 h 14"/>
                  <a:gd name="T24" fmla="*/ 4 w 5"/>
                  <a:gd name="T25" fmla="*/ 5 h 14"/>
                  <a:gd name="T26" fmla="*/ 4 w 5"/>
                  <a:gd name="T27" fmla="*/ 5 h 14"/>
                  <a:gd name="T28" fmla="*/ 4 w 5"/>
                  <a:gd name="T29" fmla="*/ 5 h 14"/>
                  <a:gd name="T30" fmla="*/ 4 w 5"/>
                  <a:gd name="T31" fmla="*/ 5 h 14"/>
                  <a:gd name="T32" fmla="*/ 4 w 5"/>
                  <a:gd name="T33" fmla="*/ 6 h 14"/>
                  <a:gd name="T34" fmla="*/ 4 w 5"/>
                  <a:gd name="T35" fmla="*/ 7 h 14"/>
                  <a:gd name="T36" fmla="*/ 4 w 5"/>
                  <a:gd name="T37" fmla="*/ 7 h 14"/>
                  <a:gd name="T38" fmla="*/ 4 w 5"/>
                  <a:gd name="T39" fmla="*/ 7 h 14"/>
                  <a:gd name="T40" fmla="*/ 4 w 5"/>
                  <a:gd name="T41" fmla="*/ 7 h 14"/>
                  <a:gd name="T42" fmla="*/ 4 w 5"/>
                  <a:gd name="T43" fmla="*/ 7 h 14"/>
                  <a:gd name="T44" fmla="*/ 3 w 5"/>
                  <a:gd name="T45" fmla="*/ 9 h 14"/>
                  <a:gd name="T46" fmla="*/ 3 w 5"/>
                  <a:gd name="T47" fmla="*/ 9 h 14"/>
                  <a:gd name="T48" fmla="*/ 3 w 5"/>
                  <a:gd name="T49" fmla="*/ 10 h 14"/>
                  <a:gd name="T50" fmla="*/ 3 w 5"/>
                  <a:gd name="T51" fmla="*/ 11 h 14"/>
                  <a:gd name="T52" fmla="*/ 3 w 5"/>
                  <a:gd name="T53" fmla="*/ 11 h 14"/>
                  <a:gd name="T54" fmla="*/ 2 w 5"/>
                  <a:gd name="T55" fmla="*/ 11 h 14"/>
                  <a:gd name="T56" fmla="*/ 1 w 5"/>
                  <a:gd name="T57" fmla="*/ 11 h 14"/>
                  <a:gd name="T58" fmla="*/ 1 w 5"/>
                  <a:gd name="T59" fmla="*/ 11 h 14"/>
                  <a:gd name="T60" fmla="*/ 1 w 5"/>
                  <a:gd name="T61" fmla="*/ 12 h 14"/>
                  <a:gd name="T62" fmla="*/ 1 w 5"/>
                  <a:gd name="T63" fmla="*/ 12 h 14"/>
                  <a:gd name="T64" fmla="*/ 1 w 5"/>
                  <a:gd name="T65" fmla="*/ 13 h 14"/>
                  <a:gd name="T66" fmla="*/ 1 w 5"/>
                  <a:gd name="T67" fmla="*/ 13 h 14"/>
                  <a:gd name="T68" fmla="*/ 2 w 5"/>
                  <a:gd name="T69" fmla="*/ 14 h 14"/>
                  <a:gd name="T70" fmla="*/ 2 w 5"/>
                  <a:gd name="T71" fmla="*/ 14 h 14"/>
                  <a:gd name="T72" fmla="*/ 3 w 5"/>
                  <a:gd name="T73" fmla="*/ 14 h 14"/>
                  <a:gd name="T74" fmla="*/ 3 w 5"/>
                  <a:gd name="T75" fmla="*/ 14 h 14"/>
                  <a:gd name="T76" fmla="*/ 3 w 5"/>
                  <a:gd name="T77" fmla="*/ 14 h 14"/>
                  <a:gd name="T78" fmla="*/ 3 w 5"/>
                  <a:gd name="T79" fmla="*/ 13 h 14"/>
                  <a:gd name="T80" fmla="*/ 4 w 5"/>
                  <a:gd name="T81" fmla="*/ 13 h 14"/>
                  <a:gd name="T82" fmla="*/ 4 w 5"/>
                  <a:gd name="T83" fmla="*/ 12 h 14"/>
                  <a:gd name="T84" fmla="*/ 4 w 5"/>
                  <a:gd name="T85" fmla="*/ 11 h 14"/>
                  <a:gd name="T86" fmla="*/ 5 w 5"/>
                  <a:gd name="T87" fmla="*/ 10 h 14"/>
                  <a:gd name="T88" fmla="*/ 5 w 5"/>
                  <a:gd name="T89" fmla="*/ 9 h 14"/>
                  <a:gd name="T90" fmla="*/ 5 w 5"/>
                  <a:gd name="T91" fmla="*/ 8 h 14"/>
                  <a:gd name="T92" fmla="*/ 5 w 5"/>
                  <a:gd name="T93" fmla="*/ 7 h 14"/>
                  <a:gd name="T94" fmla="*/ 5 w 5"/>
                  <a:gd name="T95" fmla="*/ 7 h 14"/>
                  <a:gd name="T96" fmla="*/ 5 w 5"/>
                  <a:gd name="T97" fmla="*/ 7 h 14"/>
                  <a:gd name="T98" fmla="*/ 5 w 5"/>
                  <a:gd name="T99" fmla="*/ 6 h 14"/>
                  <a:gd name="T100" fmla="*/ 5 w 5"/>
                  <a:gd name="T101" fmla="*/ 3 h 14"/>
                  <a:gd name="T102" fmla="*/ 5 w 5"/>
                  <a:gd name="T103" fmla="*/ 2 h 14"/>
                  <a:gd name="T104" fmla="*/ 5 w 5"/>
                  <a:gd name="T105" fmla="*/ 1 h 14"/>
                  <a:gd name="T106" fmla="*/ 5 w 5"/>
                  <a:gd name="T107" fmla="*/ 1 h 14"/>
                  <a:gd name="T108" fmla="*/ 5 w 5"/>
                  <a:gd name="T109" fmla="*/ 1 h 14"/>
                  <a:gd name="T110" fmla="*/ 5 w 5"/>
                  <a:gd name="T111" fmla="*/ 1 h 14"/>
                  <a:gd name="T112" fmla="*/ 5 w 5"/>
                  <a:gd name="T113" fmla="*/ 1 h 14"/>
                  <a:gd name="T114" fmla="*/ 5 w 5"/>
                  <a:gd name="T115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5" h="14">
                    <a:moveTo>
                      <a:pt x="1" y="11"/>
                    </a:move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3" y="8"/>
                      <a:pt x="3" y="8"/>
                      <a:pt x="3" y="9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1"/>
                      <a:pt x="1" y="11"/>
                      <a:pt x="1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1" y="13"/>
                      <a:pt x="0" y="13"/>
                      <a:pt x="1" y="13"/>
                    </a:cubicBezTo>
                    <a:cubicBezTo>
                      <a:pt x="1" y="13"/>
                      <a:pt x="1" y="13"/>
                      <a:pt x="1" y="13"/>
                    </a:cubicBezTo>
                    <a:cubicBezTo>
                      <a:pt x="2" y="13"/>
                      <a:pt x="2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2" y="14"/>
                      <a:pt x="2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3"/>
                    </a:cubicBezTo>
                    <a:cubicBezTo>
                      <a:pt x="4" y="13"/>
                      <a:pt x="4" y="13"/>
                      <a:pt x="4" y="13"/>
                    </a:cubicBezTo>
                    <a:cubicBezTo>
                      <a:pt x="4" y="12"/>
                      <a:pt x="4" y="13"/>
                      <a:pt x="4" y="12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0"/>
                      <a:pt x="4" y="10"/>
                      <a:pt x="5" y="10"/>
                    </a:cubicBezTo>
                    <a:cubicBezTo>
                      <a:pt x="5" y="9"/>
                      <a:pt x="4" y="9"/>
                      <a:pt x="5" y="9"/>
                    </a:cubicBezTo>
                    <a:cubicBezTo>
                      <a:pt x="5" y="9"/>
                      <a:pt x="5" y="9"/>
                      <a:pt x="5" y="8"/>
                    </a:cubicBezTo>
                    <a:cubicBezTo>
                      <a:pt x="5" y="8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6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3"/>
                      <a:pt x="5" y="3"/>
                      <a:pt x="5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0"/>
                      <a:pt x="5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49" name="Freeform 459"/>
              <p:cNvSpPr>
                <a:spLocks/>
              </p:cNvSpPr>
              <p:nvPr/>
            </p:nvSpPr>
            <p:spPr bwMode="auto">
              <a:xfrm>
                <a:off x="8591630" y="4338162"/>
                <a:ext cx="12224" cy="13970"/>
              </a:xfrm>
              <a:custGeom>
                <a:avLst/>
                <a:gdLst>
                  <a:gd name="T0" fmla="*/ 3 w 4"/>
                  <a:gd name="T1" fmla="*/ 0 h 4"/>
                  <a:gd name="T2" fmla="*/ 2 w 4"/>
                  <a:gd name="T3" fmla="*/ 0 h 4"/>
                  <a:gd name="T4" fmla="*/ 1 w 4"/>
                  <a:gd name="T5" fmla="*/ 0 h 4"/>
                  <a:gd name="T6" fmla="*/ 1 w 4"/>
                  <a:gd name="T7" fmla="*/ 1 h 4"/>
                  <a:gd name="T8" fmla="*/ 1 w 4"/>
                  <a:gd name="T9" fmla="*/ 1 h 4"/>
                  <a:gd name="T10" fmla="*/ 0 w 4"/>
                  <a:gd name="T11" fmla="*/ 2 h 4"/>
                  <a:gd name="T12" fmla="*/ 1 w 4"/>
                  <a:gd name="T13" fmla="*/ 3 h 4"/>
                  <a:gd name="T14" fmla="*/ 1 w 4"/>
                  <a:gd name="T15" fmla="*/ 4 h 4"/>
                  <a:gd name="T16" fmla="*/ 1 w 4"/>
                  <a:gd name="T17" fmla="*/ 4 h 4"/>
                  <a:gd name="T18" fmla="*/ 2 w 4"/>
                  <a:gd name="T19" fmla="*/ 4 h 4"/>
                  <a:gd name="T20" fmla="*/ 2 w 4"/>
                  <a:gd name="T21" fmla="*/ 4 h 4"/>
                  <a:gd name="T22" fmla="*/ 2 w 4"/>
                  <a:gd name="T23" fmla="*/ 4 h 4"/>
                  <a:gd name="T24" fmla="*/ 2 w 4"/>
                  <a:gd name="T25" fmla="*/ 4 h 4"/>
                  <a:gd name="T26" fmla="*/ 2 w 4"/>
                  <a:gd name="T27" fmla="*/ 4 h 4"/>
                  <a:gd name="T28" fmla="*/ 2 w 4"/>
                  <a:gd name="T29" fmla="*/ 4 h 4"/>
                  <a:gd name="T30" fmla="*/ 2 w 4"/>
                  <a:gd name="T31" fmla="*/ 4 h 4"/>
                  <a:gd name="T32" fmla="*/ 2 w 4"/>
                  <a:gd name="T33" fmla="*/ 4 h 4"/>
                  <a:gd name="T34" fmla="*/ 2 w 4"/>
                  <a:gd name="T35" fmla="*/ 4 h 4"/>
                  <a:gd name="T36" fmla="*/ 4 w 4"/>
                  <a:gd name="T37" fmla="*/ 3 h 4"/>
                  <a:gd name="T38" fmla="*/ 4 w 4"/>
                  <a:gd name="T39" fmla="*/ 2 h 4"/>
                  <a:gd name="T40" fmla="*/ 4 w 4"/>
                  <a:gd name="T41" fmla="*/ 1 h 4"/>
                  <a:gd name="T42" fmla="*/ 3 w 4"/>
                  <a:gd name="T43" fmla="*/ 0 h 4"/>
                  <a:gd name="T44" fmla="*/ 3 w 4"/>
                  <a:gd name="T4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0" y="2"/>
                    </a:cubicBezTo>
                    <a:cubicBezTo>
                      <a:pt x="1" y="2"/>
                      <a:pt x="0" y="3"/>
                      <a:pt x="1" y="3"/>
                    </a:cubicBezTo>
                    <a:cubicBezTo>
                      <a:pt x="1" y="4"/>
                      <a:pt x="1" y="3"/>
                      <a:pt x="1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3" y="3"/>
                      <a:pt x="4" y="3"/>
                      <a:pt x="4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50" name="Freeform 460"/>
              <p:cNvSpPr>
                <a:spLocks/>
              </p:cNvSpPr>
              <p:nvPr/>
            </p:nvSpPr>
            <p:spPr bwMode="auto">
              <a:xfrm>
                <a:off x="8603853" y="4373087"/>
                <a:ext cx="8732" cy="8732"/>
              </a:xfrm>
              <a:custGeom>
                <a:avLst/>
                <a:gdLst>
                  <a:gd name="T0" fmla="*/ 1 w 3"/>
                  <a:gd name="T1" fmla="*/ 0 h 3"/>
                  <a:gd name="T2" fmla="*/ 1 w 3"/>
                  <a:gd name="T3" fmla="*/ 0 h 3"/>
                  <a:gd name="T4" fmla="*/ 0 w 3"/>
                  <a:gd name="T5" fmla="*/ 1 h 3"/>
                  <a:gd name="T6" fmla="*/ 1 w 3"/>
                  <a:gd name="T7" fmla="*/ 2 h 3"/>
                  <a:gd name="T8" fmla="*/ 1 w 3"/>
                  <a:gd name="T9" fmla="*/ 2 h 3"/>
                  <a:gd name="T10" fmla="*/ 1 w 3"/>
                  <a:gd name="T11" fmla="*/ 3 h 3"/>
                  <a:gd name="T12" fmla="*/ 2 w 3"/>
                  <a:gd name="T13" fmla="*/ 3 h 3"/>
                  <a:gd name="T14" fmla="*/ 2 w 3"/>
                  <a:gd name="T15" fmla="*/ 3 h 3"/>
                  <a:gd name="T16" fmla="*/ 2 w 3"/>
                  <a:gd name="T17" fmla="*/ 3 h 3"/>
                  <a:gd name="T18" fmla="*/ 2 w 3"/>
                  <a:gd name="T19" fmla="*/ 3 h 3"/>
                  <a:gd name="T20" fmla="*/ 2 w 3"/>
                  <a:gd name="T21" fmla="*/ 3 h 3"/>
                  <a:gd name="T22" fmla="*/ 2 w 3"/>
                  <a:gd name="T23" fmla="*/ 2 h 3"/>
                  <a:gd name="T24" fmla="*/ 3 w 3"/>
                  <a:gd name="T25" fmla="*/ 2 h 3"/>
                  <a:gd name="T26" fmla="*/ 2 w 3"/>
                  <a:gd name="T27" fmla="*/ 1 h 3"/>
                  <a:gd name="T28" fmla="*/ 2 w 3"/>
                  <a:gd name="T29" fmla="*/ 0 h 3"/>
                  <a:gd name="T30" fmla="*/ 1 w 3"/>
                  <a:gd name="T31" fmla="*/ 0 h 3"/>
                  <a:gd name="T32" fmla="*/ 1 w 3"/>
                  <a:gd name="T3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" h="3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1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51" name="Freeform 461"/>
              <p:cNvSpPr>
                <a:spLocks/>
              </p:cNvSpPr>
              <p:nvPr/>
            </p:nvSpPr>
            <p:spPr bwMode="auto">
              <a:xfrm>
                <a:off x="8607346" y="4394042"/>
                <a:ext cx="5239" cy="698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0 w 2"/>
                  <a:gd name="T5" fmla="*/ 0 h 2"/>
                  <a:gd name="T6" fmla="*/ 0 w 2"/>
                  <a:gd name="T7" fmla="*/ 1 h 2"/>
                  <a:gd name="T8" fmla="*/ 0 w 2"/>
                  <a:gd name="T9" fmla="*/ 1 h 2"/>
                  <a:gd name="T10" fmla="*/ 0 w 2"/>
                  <a:gd name="T11" fmla="*/ 1 h 2"/>
                  <a:gd name="T12" fmla="*/ 0 w 2"/>
                  <a:gd name="T13" fmla="*/ 2 h 2"/>
                  <a:gd name="T14" fmla="*/ 0 w 2"/>
                  <a:gd name="T15" fmla="*/ 2 h 2"/>
                  <a:gd name="T16" fmla="*/ 1 w 2"/>
                  <a:gd name="T17" fmla="*/ 2 h 2"/>
                  <a:gd name="T18" fmla="*/ 1 w 2"/>
                  <a:gd name="T19" fmla="*/ 2 h 2"/>
                  <a:gd name="T20" fmla="*/ 2 w 2"/>
                  <a:gd name="T21" fmla="*/ 1 h 2"/>
                  <a:gd name="T22" fmla="*/ 2 w 2"/>
                  <a:gd name="T23" fmla="*/ 0 h 2"/>
                  <a:gd name="T24" fmla="*/ 1 w 2"/>
                  <a:gd name="T2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2" y="2"/>
                      <a:pt x="2" y="1"/>
                    </a:cubicBezTo>
                    <a:cubicBezTo>
                      <a:pt x="2" y="0"/>
                      <a:pt x="2" y="1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52" name="Freeform 462"/>
              <p:cNvSpPr>
                <a:spLocks/>
              </p:cNvSpPr>
              <p:nvPr/>
            </p:nvSpPr>
            <p:spPr bwMode="auto">
              <a:xfrm>
                <a:off x="8607346" y="44010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53" name="Freeform 463"/>
              <p:cNvSpPr>
                <a:spLocks/>
              </p:cNvSpPr>
              <p:nvPr/>
            </p:nvSpPr>
            <p:spPr bwMode="auto">
              <a:xfrm>
                <a:off x="8607346" y="440102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54" name="Freeform 464"/>
              <p:cNvSpPr>
                <a:spLocks/>
              </p:cNvSpPr>
              <p:nvPr/>
            </p:nvSpPr>
            <p:spPr bwMode="auto">
              <a:xfrm>
                <a:off x="6944916" y="3777617"/>
                <a:ext cx="27940" cy="15717"/>
              </a:xfrm>
              <a:custGeom>
                <a:avLst/>
                <a:gdLst>
                  <a:gd name="T0" fmla="*/ 4 w 9"/>
                  <a:gd name="T1" fmla="*/ 0 h 5"/>
                  <a:gd name="T2" fmla="*/ 0 w 9"/>
                  <a:gd name="T3" fmla="*/ 0 h 5"/>
                  <a:gd name="T4" fmla="*/ 0 w 9"/>
                  <a:gd name="T5" fmla="*/ 0 h 5"/>
                  <a:gd name="T6" fmla="*/ 1 w 9"/>
                  <a:gd name="T7" fmla="*/ 1 h 5"/>
                  <a:gd name="T8" fmla="*/ 1 w 9"/>
                  <a:gd name="T9" fmla="*/ 3 h 5"/>
                  <a:gd name="T10" fmla="*/ 2 w 9"/>
                  <a:gd name="T11" fmla="*/ 3 h 5"/>
                  <a:gd name="T12" fmla="*/ 2 w 9"/>
                  <a:gd name="T13" fmla="*/ 3 h 5"/>
                  <a:gd name="T14" fmla="*/ 1 w 9"/>
                  <a:gd name="T15" fmla="*/ 3 h 5"/>
                  <a:gd name="T16" fmla="*/ 2 w 9"/>
                  <a:gd name="T17" fmla="*/ 4 h 5"/>
                  <a:gd name="T18" fmla="*/ 5 w 9"/>
                  <a:gd name="T19" fmla="*/ 5 h 5"/>
                  <a:gd name="T20" fmla="*/ 6 w 9"/>
                  <a:gd name="T21" fmla="*/ 5 h 5"/>
                  <a:gd name="T22" fmla="*/ 6 w 9"/>
                  <a:gd name="T23" fmla="*/ 5 h 5"/>
                  <a:gd name="T24" fmla="*/ 7 w 9"/>
                  <a:gd name="T25" fmla="*/ 3 h 5"/>
                  <a:gd name="T26" fmla="*/ 5 w 9"/>
                  <a:gd name="T27" fmla="*/ 2 h 5"/>
                  <a:gd name="T28" fmla="*/ 4 w 9"/>
                  <a:gd name="T29" fmla="*/ 2 h 5"/>
                  <a:gd name="T30" fmla="*/ 4 w 9"/>
                  <a:gd name="T31" fmla="*/ 2 h 5"/>
                  <a:gd name="T32" fmla="*/ 4 w 9"/>
                  <a:gd name="T33" fmla="*/ 2 h 5"/>
                  <a:gd name="T34" fmla="*/ 4 w 9"/>
                  <a:gd name="T35" fmla="*/ 1 h 5"/>
                  <a:gd name="T36" fmla="*/ 4 w 9"/>
                  <a:gd name="T37" fmla="*/ 1 h 5"/>
                  <a:gd name="T38" fmla="*/ 4 w 9"/>
                  <a:gd name="T39" fmla="*/ 1 h 5"/>
                  <a:gd name="T40" fmla="*/ 4 w 9"/>
                  <a:gd name="T41" fmla="*/ 1 h 5"/>
                  <a:gd name="T42" fmla="*/ 4 w 9"/>
                  <a:gd name="T43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9" h="5">
                    <a:moveTo>
                      <a:pt x="4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1"/>
                      <a:pt x="1" y="1"/>
                    </a:cubicBezTo>
                    <a:cubicBezTo>
                      <a:pt x="2" y="2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3"/>
                      <a:pt x="2" y="3"/>
                      <a:pt x="2" y="4"/>
                    </a:cubicBezTo>
                    <a:cubicBezTo>
                      <a:pt x="4" y="5"/>
                      <a:pt x="3" y="5"/>
                      <a:pt x="5" y="5"/>
                    </a:cubicBezTo>
                    <a:cubicBezTo>
                      <a:pt x="6" y="5"/>
                      <a:pt x="5" y="5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7" y="4"/>
                      <a:pt x="9" y="4"/>
                      <a:pt x="7" y="3"/>
                    </a:cubicBezTo>
                    <a:cubicBezTo>
                      <a:pt x="5" y="2"/>
                      <a:pt x="6" y="3"/>
                      <a:pt x="5" y="2"/>
                    </a:cubicBezTo>
                    <a:cubicBezTo>
                      <a:pt x="5" y="2"/>
                      <a:pt x="5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5" name="Freeform 469"/>
              <p:cNvSpPr>
                <a:spLocks/>
              </p:cNvSpPr>
              <p:nvPr/>
            </p:nvSpPr>
            <p:spPr bwMode="auto">
              <a:xfrm>
                <a:off x="7577058" y="2457451"/>
                <a:ext cx="137954" cy="122238"/>
              </a:xfrm>
              <a:custGeom>
                <a:avLst/>
                <a:gdLst>
                  <a:gd name="T0" fmla="*/ 5 w 44"/>
                  <a:gd name="T1" fmla="*/ 6 h 39"/>
                  <a:gd name="T2" fmla="*/ 7 w 44"/>
                  <a:gd name="T3" fmla="*/ 7 h 39"/>
                  <a:gd name="T4" fmla="*/ 9 w 44"/>
                  <a:gd name="T5" fmla="*/ 13 h 39"/>
                  <a:gd name="T6" fmla="*/ 9 w 44"/>
                  <a:gd name="T7" fmla="*/ 14 h 39"/>
                  <a:gd name="T8" fmla="*/ 9 w 44"/>
                  <a:gd name="T9" fmla="*/ 18 h 39"/>
                  <a:gd name="T10" fmla="*/ 9 w 44"/>
                  <a:gd name="T11" fmla="*/ 18 h 39"/>
                  <a:gd name="T12" fmla="*/ 10 w 44"/>
                  <a:gd name="T13" fmla="*/ 18 h 39"/>
                  <a:gd name="T14" fmla="*/ 11 w 44"/>
                  <a:gd name="T15" fmla="*/ 22 h 39"/>
                  <a:gd name="T16" fmla="*/ 7 w 44"/>
                  <a:gd name="T17" fmla="*/ 21 h 39"/>
                  <a:gd name="T18" fmla="*/ 4 w 44"/>
                  <a:gd name="T19" fmla="*/ 21 h 39"/>
                  <a:gd name="T20" fmla="*/ 6 w 44"/>
                  <a:gd name="T21" fmla="*/ 23 h 39"/>
                  <a:gd name="T22" fmla="*/ 5 w 44"/>
                  <a:gd name="T23" fmla="*/ 27 h 39"/>
                  <a:gd name="T24" fmla="*/ 4 w 44"/>
                  <a:gd name="T25" fmla="*/ 28 h 39"/>
                  <a:gd name="T26" fmla="*/ 4 w 44"/>
                  <a:gd name="T27" fmla="*/ 29 h 39"/>
                  <a:gd name="T28" fmla="*/ 6 w 44"/>
                  <a:gd name="T29" fmla="*/ 31 h 39"/>
                  <a:gd name="T30" fmla="*/ 9 w 44"/>
                  <a:gd name="T31" fmla="*/ 34 h 39"/>
                  <a:gd name="T32" fmla="*/ 11 w 44"/>
                  <a:gd name="T33" fmla="*/ 39 h 39"/>
                  <a:gd name="T34" fmla="*/ 12 w 44"/>
                  <a:gd name="T35" fmla="*/ 39 h 39"/>
                  <a:gd name="T36" fmla="*/ 12 w 44"/>
                  <a:gd name="T37" fmla="*/ 38 h 39"/>
                  <a:gd name="T38" fmla="*/ 13 w 44"/>
                  <a:gd name="T39" fmla="*/ 38 h 39"/>
                  <a:gd name="T40" fmla="*/ 14 w 44"/>
                  <a:gd name="T41" fmla="*/ 36 h 39"/>
                  <a:gd name="T42" fmla="*/ 17 w 44"/>
                  <a:gd name="T43" fmla="*/ 36 h 39"/>
                  <a:gd name="T44" fmla="*/ 17 w 44"/>
                  <a:gd name="T45" fmla="*/ 36 h 39"/>
                  <a:gd name="T46" fmla="*/ 14 w 44"/>
                  <a:gd name="T47" fmla="*/ 33 h 39"/>
                  <a:gd name="T48" fmla="*/ 10 w 44"/>
                  <a:gd name="T49" fmla="*/ 31 h 39"/>
                  <a:gd name="T50" fmla="*/ 9 w 44"/>
                  <a:gd name="T51" fmla="*/ 28 h 39"/>
                  <a:gd name="T52" fmla="*/ 13 w 44"/>
                  <a:gd name="T53" fmla="*/ 30 h 39"/>
                  <a:gd name="T54" fmla="*/ 15 w 44"/>
                  <a:gd name="T55" fmla="*/ 29 h 39"/>
                  <a:gd name="T56" fmla="*/ 19 w 44"/>
                  <a:gd name="T57" fmla="*/ 28 h 39"/>
                  <a:gd name="T58" fmla="*/ 20 w 44"/>
                  <a:gd name="T59" fmla="*/ 28 h 39"/>
                  <a:gd name="T60" fmla="*/ 21 w 44"/>
                  <a:gd name="T61" fmla="*/ 29 h 39"/>
                  <a:gd name="T62" fmla="*/ 27 w 44"/>
                  <a:gd name="T63" fmla="*/ 31 h 39"/>
                  <a:gd name="T64" fmla="*/ 29 w 44"/>
                  <a:gd name="T65" fmla="*/ 32 h 39"/>
                  <a:gd name="T66" fmla="*/ 33 w 44"/>
                  <a:gd name="T67" fmla="*/ 34 h 39"/>
                  <a:gd name="T68" fmla="*/ 33 w 44"/>
                  <a:gd name="T69" fmla="*/ 32 h 39"/>
                  <a:gd name="T70" fmla="*/ 32 w 44"/>
                  <a:gd name="T71" fmla="*/ 28 h 39"/>
                  <a:gd name="T72" fmla="*/ 35 w 44"/>
                  <a:gd name="T73" fmla="*/ 25 h 39"/>
                  <a:gd name="T74" fmla="*/ 40 w 44"/>
                  <a:gd name="T75" fmla="*/ 24 h 39"/>
                  <a:gd name="T76" fmla="*/ 43 w 44"/>
                  <a:gd name="T77" fmla="*/ 22 h 39"/>
                  <a:gd name="T78" fmla="*/ 41 w 44"/>
                  <a:gd name="T79" fmla="*/ 20 h 39"/>
                  <a:gd name="T80" fmla="*/ 37 w 44"/>
                  <a:gd name="T81" fmla="*/ 17 h 39"/>
                  <a:gd name="T82" fmla="*/ 37 w 44"/>
                  <a:gd name="T83" fmla="*/ 14 h 39"/>
                  <a:gd name="T84" fmla="*/ 36 w 44"/>
                  <a:gd name="T85" fmla="*/ 13 h 39"/>
                  <a:gd name="T86" fmla="*/ 35 w 44"/>
                  <a:gd name="T87" fmla="*/ 13 h 39"/>
                  <a:gd name="T88" fmla="*/ 32 w 44"/>
                  <a:gd name="T89" fmla="*/ 15 h 39"/>
                  <a:gd name="T90" fmla="*/ 30 w 44"/>
                  <a:gd name="T91" fmla="*/ 14 h 39"/>
                  <a:gd name="T92" fmla="*/ 24 w 44"/>
                  <a:gd name="T93" fmla="*/ 13 h 39"/>
                  <a:gd name="T94" fmla="*/ 22 w 44"/>
                  <a:gd name="T95" fmla="*/ 12 h 39"/>
                  <a:gd name="T96" fmla="*/ 13 w 44"/>
                  <a:gd name="T97" fmla="*/ 7 h 39"/>
                  <a:gd name="T98" fmla="*/ 9 w 44"/>
                  <a:gd name="T99" fmla="*/ 4 h 39"/>
                  <a:gd name="T100" fmla="*/ 4 w 44"/>
                  <a:gd name="T101" fmla="*/ 1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44" h="39">
                    <a:moveTo>
                      <a:pt x="3" y="0"/>
                    </a:moveTo>
                    <a:cubicBezTo>
                      <a:pt x="1" y="0"/>
                      <a:pt x="0" y="1"/>
                      <a:pt x="2" y="3"/>
                    </a:cubicBezTo>
                    <a:cubicBezTo>
                      <a:pt x="4" y="5"/>
                      <a:pt x="5" y="6"/>
                      <a:pt x="5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7"/>
                      <a:pt x="6" y="7"/>
                      <a:pt x="7" y="7"/>
                    </a:cubicBezTo>
                    <a:cubicBezTo>
                      <a:pt x="7" y="8"/>
                      <a:pt x="7" y="9"/>
                      <a:pt x="7" y="10"/>
                    </a:cubicBezTo>
                    <a:cubicBezTo>
                      <a:pt x="8" y="10"/>
                      <a:pt x="8" y="11"/>
                      <a:pt x="8" y="11"/>
                    </a:cubicBezTo>
                    <a:cubicBezTo>
                      <a:pt x="8" y="12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3"/>
                      <a:pt x="9" y="13"/>
                      <a:pt x="9" y="14"/>
                    </a:cubicBezTo>
                    <a:cubicBezTo>
                      <a:pt x="10" y="15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7"/>
                      <a:pt x="9" y="17"/>
                      <a:pt x="9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0" y="18"/>
                      <a:pt x="10" y="18"/>
                      <a:pt x="10" y="19"/>
                    </a:cubicBezTo>
                    <a:cubicBezTo>
                      <a:pt x="11" y="20"/>
                      <a:pt x="11" y="19"/>
                      <a:pt x="11" y="20"/>
                    </a:cubicBezTo>
                    <a:cubicBezTo>
                      <a:pt x="11" y="21"/>
                      <a:pt x="11" y="22"/>
                      <a:pt x="11" y="22"/>
                    </a:cubicBezTo>
                    <a:cubicBezTo>
                      <a:pt x="11" y="22"/>
                      <a:pt x="10" y="22"/>
                      <a:pt x="9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8" y="22"/>
                      <a:pt x="7" y="21"/>
                      <a:pt x="7" y="21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3" y="20"/>
                      <a:pt x="3" y="20"/>
                      <a:pt x="3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4" y="22"/>
                      <a:pt x="4" y="22"/>
                      <a:pt x="4" y="22"/>
                    </a:cubicBezTo>
                    <a:cubicBezTo>
                      <a:pt x="5" y="22"/>
                      <a:pt x="4" y="22"/>
                      <a:pt x="5" y="22"/>
                    </a:cubicBezTo>
                    <a:cubicBezTo>
                      <a:pt x="5" y="22"/>
                      <a:pt x="5" y="23"/>
                      <a:pt x="6" y="23"/>
                    </a:cubicBezTo>
                    <a:cubicBezTo>
                      <a:pt x="6" y="24"/>
                      <a:pt x="6" y="23"/>
                      <a:pt x="6" y="24"/>
                    </a:cubicBezTo>
                    <a:cubicBezTo>
                      <a:pt x="6" y="25"/>
                      <a:pt x="5" y="26"/>
                      <a:pt x="5" y="26"/>
                    </a:cubicBezTo>
                    <a:cubicBezTo>
                      <a:pt x="5" y="27"/>
                      <a:pt x="5" y="27"/>
                      <a:pt x="5" y="27"/>
                    </a:cubicBezTo>
                    <a:cubicBezTo>
                      <a:pt x="5" y="27"/>
                      <a:pt x="5" y="26"/>
                      <a:pt x="4" y="26"/>
                    </a:cubicBezTo>
                    <a:cubicBezTo>
                      <a:pt x="4" y="26"/>
                      <a:pt x="4" y="26"/>
                      <a:pt x="4" y="27"/>
                    </a:cubicBezTo>
                    <a:cubicBezTo>
                      <a:pt x="4" y="28"/>
                      <a:pt x="4" y="27"/>
                      <a:pt x="4" y="28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4" y="29"/>
                      <a:pt x="4" y="29"/>
                      <a:pt x="4" y="29"/>
                    </a:cubicBezTo>
                    <a:cubicBezTo>
                      <a:pt x="5" y="30"/>
                      <a:pt x="4" y="30"/>
                      <a:pt x="5" y="30"/>
                    </a:cubicBezTo>
                    <a:cubicBezTo>
                      <a:pt x="6" y="31"/>
                      <a:pt x="6" y="31"/>
                      <a:pt x="6" y="31"/>
                    </a:cubicBezTo>
                    <a:cubicBezTo>
                      <a:pt x="6" y="31"/>
                      <a:pt x="9" y="33"/>
                      <a:pt x="9" y="33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9" y="33"/>
                      <a:pt x="9" y="33"/>
                      <a:pt x="9" y="34"/>
                    </a:cubicBezTo>
                    <a:cubicBezTo>
                      <a:pt x="10" y="35"/>
                      <a:pt x="10" y="34"/>
                      <a:pt x="10" y="35"/>
                    </a:cubicBezTo>
                    <a:cubicBezTo>
                      <a:pt x="10" y="37"/>
                      <a:pt x="10" y="38"/>
                      <a:pt x="10" y="38"/>
                    </a:cubicBezTo>
                    <a:cubicBezTo>
                      <a:pt x="11" y="39"/>
                      <a:pt x="10" y="39"/>
                      <a:pt x="11" y="39"/>
                    </a:cubicBezTo>
                    <a:cubicBezTo>
                      <a:pt x="11" y="39"/>
                      <a:pt x="11" y="39"/>
                      <a:pt x="11" y="39"/>
                    </a:cubicBezTo>
                    <a:cubicBezTo>
                      <a:pt x="11" y="39"/>
                      <a:pt x="12" y="39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9"/>
                      <a:pt x="12" y="39"/>
                      <a:pt x="12" y="39"/>
                    </a:cubicBezTo>
                    <a:cubicBezTo>
                      <a:pt x="12" y="39"/>
                      <a:pt x="12" y="39"/>
                      <a:pt x="12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3" y="38"/>
                      <a:pt x="13" y="38"/>
                      <a:pt x="13" y="38"/>
                    </a:cubicBezTo>
                    <a:cubicBezTo>
                      <a:pt x="14" y="36"/>
                      <a:pt x="13" y="36"/>
                      <a:pt x="13" y="36"/>
                    </a:cubicBezTo>
                    <a:cubicBezTo>
                      <a:pt x="13" y="36"/>
                      <a:pt x="14" y="36"/>
                      <a:pt x="14" y="36"/>
                    </a:cubicBezTo>
                    <a:cubicBezTo>
                      <a:pt x="16" y="36"/>
                      <a:pt x="16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6"/>
                      <a:pt x="17" y="36"/>
                    </a:cubicBezTo>
                    <a:cubicBezTo>
                      <a:pt x="17" y="36"/>
                      <a:pt x="17" y="37"/>
                      <a:pt x="17" y="37"/>
                    </a:cubicBezTo>
                    <a:cubicBezTo>
                      <a:pt x="17" y="37"/>
                      <a:pt x="17" y="36"/>
                      <a:pt x="17" y="36"/>
                    </a:cubicBezTo>
                    <a:cubicBezTo>
                      <a:pt x="18" y="34"/>
                      <a:pt x="18" y="34"/>
                      <a:pt x="17" y="33"/>
                    </a:cubicBezTo>
                    <a:cubicBezTo>
                      <a:pt x="16" y="33"/>
                      <a:pt x="15" y="33"/>
                      <a:pt x="15" y="33"/>
                    </a:cubicBez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33"/>
                      <a:pt x="13" y="32"/>
                      <a:pt x="13" y="32"/>
                    </a:cubicBezTo>
                    <a:cubicBezTo>
                      <a:pt x="12" y="32"/>
                      <a:pt x="12" y="32"/>
                      <a:pt x="11" y="31"/>
                    </a:cubicBezTo>
                    <a:cubicBezTo>
                      <a:pt x="10" y="31"/>
                      <a:pt x="10" y="31"/>
                      <a:pt x="10" y="31"/>
                    </a:cubicBezTo>
                    <a:cubicBezTo>
                      <a:pt x="9" y="30"/>
                      <a:pt x="9" y="31"/>
                      <a:pt x="9" y="29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8"/>
                      <a:pt x="9" y="28"/>
                      <a:pt x="10" y="28"/>
                    </a:cubicBezTo>
                    <a:cubicBezTo>
                      <a:pt x="10" y="28"/>
                      <a:pt x="11" y="29"/>
                      <a:pt x="11" y="29"/>
                    </a:cubicBezTo>
                    <a:cubicBezTo>
                      <a:pt x="11" y="29"/>
                      <a:pt x="12" y="30"/>
                      <a:pt x="13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3" y="30"/>
                      <a:pt x="13" y="30"/>
                      <a:pt x="13" y="30"/>
                    </a:cubicBezTo>
                    <a:cubicBezTo>
                      <a:pt x="14" y="29"/>
                      <a:pt x="13" y="30"/>
                      <a:pt x="15" y="29"/>
                    </a:cubicBezTo>
                    <a:cubicBezTo>
                      <a:pt x="16" y="28"/>
                      <a:pt x="17" y="28"/>
                      <a:pt x="17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28"/>
                      <a:pt x="19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3" y="29"/>
                      <a:pt x="24" y="30"/>
                      <a:pt x="24" y="30"/>
                    </a:cubicBezTo>
                    <a:cubicBezTo>
                      <a:pt x="25" y="30"/>
                      <a:pt x="27" y="30"/>
                      <a:pt x="27" y="31"/>
                    </a:cubicBezTo>
                    <a:cubicBezTo>
                      <a:pt x="27" y="31"/>
                      <a:pt x="26" y="31"/>
                      <a:pt x="27" y="31"/>
                    </a:cubicBezTo>
                    <a:cubicBezTo>
                      <a:pt x="28" y="31"/>
                      <a:pt x="28" y="31"/>
                      <a:pt x="28" y="31"/>
                    </a:cubicBezTo>
                    <a:cubicBezTo>
                      <a:pt x="29" y="32"/>
                      <a:pt x="29" y="32"/>
                      <a:pt x="29" y="32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32"/>
                      <a:pt x="30" y="32"/>
                      <a:pt x="30" y="32"/>
                    </a:cubicBezTo>
                    <a:cubicBezTo>
                      <a:pt x="31" y="33"/>
                      <a:pt x="33" y="34"/>
                      <a:pt x="33" y="34"/>
                    </a:cubicBezTo>
                    <a:cubicBezTo>
                      <a:pt x="34" y="34"/>
                      <a:pt x="34" y="34"/>
                      <a:pt x="34" y="34"/>
                    </a:cubicBezTo>
                    <a:cubicBezTo>
                      <a:pt x="34" y="33"/>
                      <a:pt x="34" y="33"/>
                      <a:pt x="34" y="33"/>
                    </a:cubicBezTo>
                    <a:cubicBezTo>
                      <a:pt x="33" y="33"/>
                      <a:pt x="33" y="33"/>
                      <a:pt x="33" y="32"/>
                    </a:cubicBezTo>
                    <a:cubicBezTo>
                      <a:pt x="33" y="31"/>
                      <a:pt x="32" y="31"/>
                      <a:pt x="32" y="30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2" y="29"/>
                      <a:pt x="32" y="28"/>
                      <a:pt x="32" y="28"/>
                    </a:cubicBezTo>
                    <a:cubicBezTo>
                      <a:pt x="32" y="27"/>
                      <a:pt x="32" y="26"/>
                      <a:pt x="33" y="26"/>
                    </a:cubicBezTo>
                    <a:cubicBezTo>
                      <a:pt x="34" y="25"/>
                      <a:pt x="34" y="25"/>
                      <a:pt x="34" y="25"/>
                    </a:cubicBezTo>
                    <a:cubicBezTo>
                      <a:pt x="35" y="25"/>
                      <a:pt x="35" y="25"/>
                      <a:pt x="35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37" y="24"/>
                      <a:pt x="37" y="24"/>
                      <a:pt x="37" y="24"/>
                    </a:cubicBezTo>
                    <a:cubicBezTo>
                      <a:pt x="40" y="24"/>
                      <a:pt x="40" y="24"/>
                      <a:pt x="40" y="24"/>
                    </a:cubicBezTo>
                    <a:cubicBezTo>
                      <a:pt x="40" y="24"/>
                      <a:pt x="40" y="24"/>
                      <a:pt x="41" y="23"/>
                    </a:cubicBezTo>
                    <a:cubicBezTo>
                      <a:pt x="41" y="23"/>
                      <a:pt x="43" y="22"/>
                      <a:pt x="43" y="22"/>
                    </a:cubicBezTo>
                    <a:cubicBezTo>
                      <a:pt x="43" y="22"/>
                      <a:pt x="42" y="22"/>
                      <a:pt x="43" y="22"/>
                    </a:cubicBezTo>
                    <a:cubicBezTo>
                      <a:pt x="44" y="21"/>
                      <a:pt x="44" y="21"/>
                      <a:pt x="44" y="21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1" y="20"/>
                      <a:pt x="41" y="20"/>
                      <a:pt x="41" y="20"/>
                    </a:cubicBezTo>
                    <a:cubicBezTo>
                      <a:pt x="41" y="20"/>
                      <a:pt x="40" y="20"/>
                      <a:pt x="40" y="19"/>
                    </a:cubicBezTo>
                    <a:cubicBezTo>
                      <a:pt x="40" y="19"/>
                      <a:pt x="39" y="18"/>
                      <a:pt x="39" y="18"/>
                    </a:cubicBezTo>
                    <a:cubicBezTo>
                      <a:pt x="37" y="17"/>
                      <a:pt x="37" y="17"/>
                      <a:pt x="37" y="17"/>
                    </a:cubicBezTo>
                    <a:cubicBezTo>
                      <a:pt x="37" y="16"/>
                      <a:pt x="37" y="16"/>
                      <a:pt x="37" y="16"/>
                    </a:cubicBezTo>
                    <a:cubicBezTo>
                      <a:pt x="37" y="15"/>
                      <a:pt x="37" y="15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7" y="14"/>
                      <a:pt x="37" y="14"/>
                      <a:pt x="37" y="14"/>
                    </a:cubicBezTo>
                    <a:cubicBezTo>
                      <a:pt x="36" y="14"/>
                      <a:pt x="36" y="14"/>
                      <a:pt x="36" y="13"/>
                    </a:cubicBezTo>
                    <a:cubicBezTo>
                      <a:pt x="36" y="12"/>
                      <a:pt x="35" y="12"/>
                      <a:pt x="35" y="11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5" y="11"/>
                      <a:pt x="35" y="12"/>
                      <a:pt x="35" y="13"/>
                    </a:cubicBezTo>
                    <a:cubicBezTo>
                      <a:pt x="34" y="14"/>
                      <a:pt x="34" y="14"/>
                      <a:pt x="34" y="14"/>
                    </a:cubicBezTo>
                    <a:cubicBezTo>
                      <a:pt x="34" y="14"/>
                      <a:pt x="33" y="15"/>
                      <a:pt x="33" y="15"/>
                    </a:cubicBezTo>
                    <a:cubicBezTo>
                      <a:pt x="33" y="15"/>
                      <a:pt x="32" y="15"/>
                      <a:pt x="32" y="15"/>
                    </a:cubicBezTo>
                    <a:cubicBezTo>
                      <a:pt x="32" y="14"/>
                      <a:pt x="31" y="14"/>
                      <a:pt x="31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30" y="14"/>
                      <a:pt x="30" y="14"/>
                      <a:pt x="30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6" y="13"/>
                      <a:pt x="26" y="13"/>
                      <a:pt x="26" y="13"/>
                    </a:cubicBezTo>
                    <a:cubicBezTo>
                      <a:pt x="26" y="13"/>
                      <a:pt x="25" y="13"/>
                      <a:pt x="24" y="13"/>
                    </a:cubicBezTo>
                    <a:cubicBezTo>
                      <a:pt x="24" y="13"/>
                      <a:pt x="24" y="13"/>
                      <a:pt x="23" y="13"/>
                    </a:cubicBezTo>
                    <a:cubicBezTo>
                      <a:pt x="23" y="12"/>
                      <a:pt x="23" y="13"/>
                      <a:pt x="23" y="12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2" y="12"/>
                      <a:pt x="21" y="11"/>
                      <a:pt x="20" y="11"/>
                    </a:cubicBezTo>
                    <a:cubicBezTo>
                      <a:pt x="19" y="10"/>
                      <a:pt x="18" y="10"/>
                      <a:pt x="17" y="9"/>
                    </a:cubicBezTo>
                    <a:cubicBezTo>
                      <a:pt x="15" y="8"/>
                      <a:pt x="13" y="7"/>
                      <a:pt x="13" y="7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9" y="4"/>
                      <a:pt x="8" y="4"/>
                      <a:pt x="8" y="3"/>
                    </a:cubicBezTo>
                    <a:cubicBezTo>
                      <a:pt x="8" y="3"/>
                      <a:pt x="6" y="2"/>
                      <a:pt x="6" y="2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56" name="Freeform 470"/>
              <p:cNvSpPr>
                <a:spLocks/>
              </p:cNvSpPr>
              <p:nvPr/>
            </p:nvSpPr>
            <p:spPr bwMode="auto">
              <a:xfrm>
                <a:off x="7035721" y="3217070"/>
                <a:ext cx="57627" cy="52388"/>
              </a:xfrm>
              <a:custGeom>
                <a:avLst/>
                <a:gdLst>
                  <a:gd name="T0" fmla="*/ 16 w 19"/>
                  <a:gd name="T1" fmla="*/ 0 h 17"/>
                  <a:gd name="T2" fmla="*/ 16 w 19"/>
                  <a:gd name="T3" fmla="*/ 0 h 17"/>
                  <a:gd name="T4" fmla="*/ 15 w 19"/>
                  <a:gd name="T5" fmla="*/ 0 h 17"/>
                  <a:gd name="T6" fmla="*/ 13 w 19"/>
                  <a:gd name="T7" fmla="*/ 0 h 17"/>
                  <a:gd name="T8" fmla="*/ 11 w 19"/>
                  <a:gd name="T9" fmla="*/ 0 h 17"/>
                  <a:gd name="T10" fmla="*/ 10 w 19"/>
                  <a:gd name="T11" fmla="*/ 1 h 17"/>
                  <a:gd name="T12" fmla="*/ 10 w 19"/>
                  <a:gd name="T13" fmla="*/ 1 h 17"/>
                  <a:gd name="T14" fmla="*/ 8 w 19"/>
                  <a:gd name="T15" fmla="*/ 0 h 17"/>
                  <a:gd name="T16" fmla="*/ 5 w 19"/>
                  <a:gd name="T17" fmla="*/ 1 h 17"/>
                  <a:gd name="T18" fmla="*/ 5 w 19"/>
                  <a:gd name="T19" fmla="*/ 1 h 17"/>
                  <a:gd name="T20" fmla="*/ 4 w 19"/>
                  <a:gd name="T21" fmla="*/ 2 h 17"/>
                  <a:gd name="T22" fmla="*/ 4 w 19"/>
                  <a:gd name="T23" fmla="*/ 3 h 17"/>
                  <a:gd name="T24" fmla="*/ 3 w 19"/>
                  <a:gd name="T25" fmla="*/ 3 h 17"/>
                  <a:gd name="T26" fmla="*/ 2 w 19"/>
                  <a:gd name="T27" fmla="*/ 4 h 17"/>
                  <a:gd name="T28" fmla="*/ 2 w 19"/>
                  <a:gd name="T29" fmla="*/ 5 h 17"/>
                  <a:gd name="T30" fmla="*/ 2 w 19"/>
                  <a:gd name="T31" fmla="*/ 4 h 17"/>
                  <a:gd name="T32" fmla="*/ 2 w 19"/>
                  <a:gd name="T33" fmla="*/ 5 h 17"/>
                  <a:gd name="T34" fmla="*/ 0 w 19"/>
                  <a:gd name="T35" fmla="*/ 7 h 17"/>
                  <a:gd name="T36" fmla="*/ 0 w 19"/>
                  <a:gd name="T37" fmla="*/ 8 h 17"/>
                  <a:gd name="T38" fmla="*/ 0 w 19"/>
                  <a:gd name="T39" fmla="*/ 8 h 17"/>
                  <a:gd name="T40" fmla="*/ 0 w 19"/>
                  <a:gd name="T41" fmla="*/ 8 h 17"/>
                  <a:gd name="T42" fmla="*/ 0 w 19"/>
                  <a:gd name="T43" fmla="*/ 10 h 17"/>
                  <a:gd name="T44" fmla="*/ 0 w 19"/>
                  <a:gd name="T45" fmla="*/ 11 h 17"/>
                  <a:gd name="T46" fmla="*/ 0 w 19"/>
                  <a:gd name="T47" fmla="*/ 11 h 17"/>
                  <a:gd name="T48" fmla="*/ 1 w 19"/>
                  <a:gd name="T49" fmla="*/ 12 h 17"/>
                  <a:gd name="T50" fmla="*/ 2 w 19"/>
                  <a:gd name="T51" fmla="*/ 14 h 17"/>
                  <a:gd name="T52" fmla="*/ 3 w 19"/>
                  <a:gd name="T53" fmla="*/ 14 h 17"/>
                  <a:gd name="T54" fmla="*/ 3 w 19"/>
                  <a:gd name="T55" fmla="*/ 14 h 17"/>
                  <a:gd name="T56" fmla="*/ 3 w 19"/>
                  <a:gd name="T57" fmla="*/ 14 h 17"/>
                  <a:gd name="T58" fmla="*/ 3 w 19"/>
                  <a:gd name="T59" fmla="*/ 14 h 17"/>
                  <a:gd name="T60" fmla="*/ 3 w 19"/>
                  <a:gd name="T61" fmla="*/ 14 h 17"/>
                  <a:gd name="T62" fmla="*/ 4 w 19"/>
                  <a:gd name="T63" fmla="*/ 15 h 17"/>
                  <a:gd name="T64" fmla="*/ 6 w 19"/>
                  <a:gd name="T65" fmla="*/ 16 h 17"/>
                  <a:gd name="T66" fmla="*/ 6 w 19"/>
                  <a:gd name="T67" fmla="*/ 16 h 17"/>
                  <a:gd name="T68" fmla="*/ 7 w 19"/>
                  <a:gd name="T69" fmla="*/ 17 h 17"/>
                  <a:gd name="T70" fmla="*/ 8 w 19"/>
                  <a:gd name="T71" fmla="*/ 16 h 17"/>
                  <a:gd name="T72" fmla="*/ 8 w 19"/>
                  <a:gd name="T73" fmla="*/ 16 h 17"/>
                  <a:gd name="T74" fmla="*/ 8 w 19"/>
                  <a:gd name="T75" fmla="*/ 16 h 17"/>
                  <a:gd name="T76" fmla="*/ 8 w 19"/>
                  <a:gd name="T77" fmla="*/ 16 h 17"/>
                  <a:gd name="T78" fmla="*/ 9 w 19"/>
                  <a:gd name="T79" fmla="*/ 16 h 17"/>
                  <a:gd name="T80" fmla="*/ 10 w 19"/>
                  <a:gd name="T81" fmla="*/ 15 h 17"/>
                  <a:gd name="T82" fmla="*/ 13 w 19"/>
                  <a:gd name="T83" fmla="*/ 14 h 17"/>
                  <a:gd name="T84" fmla="*/ 13 w 19"/>
                  <a:gd name="T85" fmla="*/ 14 h 17"/>
                  <a:gd name="T86" fmla="*/ 15 w 19"/>
                  <a:gd name="T87" fmla="*/ 13 h 17"/>
                  <a:gd name="T88" fmla="*/ 15 w 19"/>
                  <a:gd name="T89" fmla="*/ 12 h 17"/>
                  <a:gd name="T90" fmla="*/ 15 w 19"/>
                  <a:gd name="T91" fmla="*/ 10 h 17"/>
                  <a:gd name="T92" fmla="*/ 15 w 19"/>
                  <a:gd name="T93" fmla="*/ 8 h 17"/>
                  <a:gd name="T94" fmla="*/ 16 w 19"/>
                  <a:gd name="T95" fmla="*/ 7 h 17"/>
                  <a:gd name="T96" fmla="*/ 17 w 19"/>
                  <a:gd name="T97" fmla="*/ 6 h 17"/>
                  <a:gd name="T98" fmla="*/ 17 w 19"/>
                  <a:gd name="T99" fmla="*/ 6 h 17"/>
                  <a:gd name="T100" fmla="*/ 17 w 19"/>
                  <a:gd name="T101" fmla="*/ 6 h 17"/>
                  <a:gd name="T102" fmla="*/ 17 w 19"/>
                  <a:gd name="T103" fmla="*/ 5 h 17"/>
                  <a:gd name="T104" fmla="*/ 19 w 19"/>
                  <a:gd name="T105" fmla="*/ 2 h 17"/>
                  <a:gd name="T106" fmla="*/ 19 w 19"/>
                  <a:gd name="T107" fmla="*/ 1 h 17"/>
                  <a:gd name="T108" fmla="*/ 16 w 19"/>
                  <a:gd name="T109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9" h="17">
                    <a:moveTo>
                      <a:pt x="16" y="0"/>
                    </a:moveTo>
                    <a:cubicBezTo>
                      <a:pt x="16" y="0"/>
                      <a:pt x="16" y="0"/>
                      <a:pt x="16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0"/>
                      <a:pt x="8" y="0"/>
                      <a:pt x="8" y="0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4"/>
                    </a:cubicBezTo>
                    <a:cubicBezTo>
                      <a:pt x="1" y="4"/>
                      <a:pt x="2" y="5"/>
                      <a:pt x="2" y="5"/>
                    </a:cubicBezTo>
                    <a:cubicBezTo>
                      <a:pt x="2" y="5"/>
                      <a:pt x="2" y="4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9"/>
                      <a:pt x="0" y="9"/>
                      <a:pt x="0" y="10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1" y="11"/>
                      <a:pt x="1" y="11"/>
                      <a:pt x="1" y="12"/>
                    </a:cubicBezTo>
                    <a:cubicBezTo>
                      <a:pt x="1" y="13"/>
                      <a:pt x="2" y="14"/>
                      <a:pt x="2" y="14"/>
                    </a:cubicBezTo>
                    <a:cubicBezTo>
                      <a:pt x="2" y="14"/>
                      <a:pt x="2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3" y="14"/>
                    </a:cubicBezTo>
                    <a:cubicBezTo>
                      <a:pt x="3" y="14"/>
                      <a:pt x="3" y="14"/>
                      <a:pt x="4" y="15"/>
                    </a:cubicBezTo>
                    <a:cubicBezTo>
                      <a:pt x="5" y="15"/>
                      <a:pt x="6" y="16"/>
                      <a:pt x="6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7" y="17"/>
                      <a:pt x="8" y="17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16"/>
                      <a:pt x="8" y="16"/>
                      <a:pt x="9" y="16"/>
                    </a:cubicBezTo>
                    <a:cubicBezTo>
                      <a:pt x="10" y="15"/>
                      <a:pt x="9" y="16"/>
                      <a:pt x="10" y="15"/>
                    </a:cubicBezTo>
                    <a:cubicBezTo>
                      <a:pt x="12" y="15"/>
                      <a:pt x="13" y="14"/>
                      <a:pt x="13" y="14"/>
                    </a:cubicBezTo>
                    <a:cubicBezTo>
                      <a:pt x="13" y="14"/>
                      <a:pt x="12" y="14"/>
                      <a:pt x="13" y="14"/>
                    </a:cubicBezTo>
                    <a:cubicBezTo>
                      <a:pt x="14" y="14"/>
                      <a:pt x="15" y="13"/>
                      <a:pt x="15" y="13"/>
                    </a:cubicBez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1"/>
                      <a:pt x="15" y="11"/>
                      <a:pt x="15" y="10"/>
                    </a:cubicBezTo>
                    <a:cubicBezTo>
                      <a:pt x="15" y="10"/>
                      <a:pt x="14" y="9"/>
                      <a:pt x="15" y="8"/>
                    </a:cubicBezTo>
                    <a:cubicBezTo>
                      <a:pt x="16" y="7"/>
                      <a:pt x="14" y="8"/>
                      <a:pt x="16" y="7"/>
                    </a:cubicBezTo>
                    <a:cubicBezTo>
                      <a:pt x="16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6"/>
                      <a:pt x="17" y="5"/>
                      <a:pt x="17" y="5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6" y="0"/>
                      <a:pt x="16" y="0"/>
                      <a:pt x="16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57" name="Freeform 471"/>
              <p:cNvSpPr>
                <a:spLocks/>
              </p:cNvSpPr>
              <p:nvPr/>
            </p:nvSpPr>
            <p:spPr bwMode="auto">
              <a:xfrm>
                <a:off x="7081123" y="32572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8" name="Freeform 472"/>
              <p:cNvSpPr>
                <a:spLocks/>
              </p:cNvSpPr>
              <p:nvPr/>
            </p:nvSpPr>
            <p:spPr bwMode="auto">
              <a:xfrm>
                <a:off x="7081123" y="325723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59" name="Freeform 473"/>
              <p:cNvSpPr>
                <a:spLocks/>
              </p:cNvSpPr>
              <p:nvPr/>
            </p:nvSpPr>
            <p:spPr bwMode="auto">
              <a:xfrm>
                <a:off x="7088108" y="323627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0" name="Freeform 474"/>
              <p:cNvSpPr>
                <a:spLocks/>
              </p:cNvSpPr>
              <p:nvPr/>
            </p:nvSpPr>
            <p:spPr bwMode="auto">
              <a:xfrm>
                <a:off x="7311628" y="3061654"/>
                <a:ext cx="36672" cy="96044"/>
              </a:xfrm>
              <a:custGeom>
                <a:avLst/>
                <a:gdLst>
                  <a:gd name="T0" fmla="*/ 8 w 12"/>
                  <a:gd name="T1" fmla="*/ 0 h 31"/>
                  <a:gd name="T2" fmla="*/ 7 w 12"/>
                  <a:gd name="T3" fmla="*/ 0 h 31"/>
                  <a:gd name="T4" fmla="*/ 6 w 12"/>
                  <a:gd name="T5" fmla="*/ 1 h 31"/>
                  <a:gd name="T6" fmla="*/ 4 w 12"/>
                  <a:gd name="T7" fmla="*/ 3 h 31"/>
                  <a:gd name="T8" fmla="*/ 4 w 12"/>
                  <a:gd name="T9" fmla="*/ 4 h 31"/>
                  <a:gd name="T10" fmla="*/ 3 w 12"/>
                  <a:gd name="T11" fmla="*/ 6 h 31"/>
                  <a:gd name="T12" fmla="*/ 1 w 12"/>
                  <a:gd name="T13" fmla="*/ 8 h 31"/>
                  <a:gd name="T14" fmla="*/ 1 w 12"/>
                  <a:gd name="T15" fmla="*/ 9 h 31"/>
                  <a:gd name="T16" fmla="*/ 1 w 12"/>
                  <a:gd name="T17" fmla="*/ 11 h 31"/>
                  <a:gd name="T18" fmla="*/ 0 w 12"/>
                  <a:gd name="T19" fmla="*/ 12 h 31"/>
                  <a:gd name="T20" fmla="*/ 0 w 12"/>
                  <a:gd name="T21" fmla="*/ 13 h 31"/>
                  <a:gd name="T22" fmla="*/ 1 w 12"/>
                  <a:gd name="T23" fmla="*/ 14 h 31"/>
                  <a:gd name="T24" fmla="*/ 0 w 12"/>
                  <a:gd name="T25" fmla="*/ 16 h 31"/>
                  <a:gd name="T26" fmla="*/ 1 w 12"/>
                  <a:gd name="T27" fmla="*/ 18 h 31"/>
                  <a:gd name="T28" fmla="*/ 1 w 12"/>
                  <a:gd name="T29" fmla="*/ 20 h 31"/>
                  <a:gd name="T30" fmla="*/ 1 w 12"/>
                  <a:gd name="T31" fmla="*/ 21 h 31"/>
                  <a:gd name="T32" fmla="*/ 2 w 12"/>
                  <a:gd name="T33" fmla="*/ 23 h 31"/>
                  <a:gd name="T34" fmla="*/ 3 w 12"/>
                  <a:gd name="T35" fmla="*/ 24 h 31"/>
                  <a:gd name="T36" fmla="*/ 3 w 12"/>
                  <a:gd name="T37" fmla="*/ 25 h 31"/>
                  <a:gd name="T38" fmla="*/ 4 w 12"/>
                  <a:gd name="T39" fmla="*/ 27 h 31"/>
                  <a:gd name="T40" fmla="*/ 6 w 12"/>
                  <a:gd name="T41" fmla="*/ 28 h 31"/>
                  <a:gd name="T42" fmla="*/ 8 w 12"/>
                  <a:gd name="T43" fmla="*/ 29 h 31"/>
                  <a:gd name="T44" fmla="*/ 8 w 12"/>
                  <a:gd name="T45" fmla="*/ 30 h 31"/>
                  <a:gd name="T46" fmla="*/ 9 w 12"/>
                  <a:gd name="T47" fmla="*/ 31 h 31"/>
                  <a:gd name="T48" fmla="*/ 9 w 12"/>
                  <a:gd name="T49" fmla="*/ 31 h 31"/>
                  <a:gd name="T50" fmla="*/ 9 w 12"/>
                  <a:gd name="T51" fmla="*/ 30 h 31"/>
                  <a:gd name="T52" fmla="*/ 9 w 12"/>
                  <a:gd name="T53" fmla="*/ 29 h 31"/>
                  <a:gd name="T54" fmla="*/ 9 w 12"/>
                  <a:gd name="T55" fmla="*/ 28 h 31"/>
                  <a:gd name="T56" fmla="*/ 9 w 12"/>
                  <a:gd name="T57" fmla="*/ 27 h 31"/>
                  <a:gd name="T58" fmla="*/ 9 w 12"/>
                  <a:gd name="T59" fmla="*/ 26 h 31"/>
                  <a:gd name="T60" fmla="*/ 9 w 12"/>
                  <a:gd name="T61" fmla="*/ 25 h 31"/>
                  <a:gd name="T62" fmla="*/ 9 w 12"/>
                  <a:gd name="T63" fmla="*/ 24 h 31"/>
                  <a:gd name="T64" fmla="*/ 10 w 12"/>
                  <a:gd name="T65" fmla="*/ 23 h 31"/>
                  <a:gd name="T66" fmla="*/ 10 w 12"/>
                  <a:gd name="T67" fmla="*/ 21 h 31"/>
                  <a:gd name="T68" fmla="*/ 11 w 12"/>
                  <a:gd name="T69" fmla="*/ 19 h 31"/>
                  <a:gd name="T70" fmla="*/ 11 w 12"/>
                  <a:gd name="T71" fmla="*/ 18 h 31"/>
                  <a:gd name="T72" fmla="*/ 11 w 12"/>
                  <a:gd name="T73" fmla="*/ 17 h 31"/>
                  <a:gd name="T74" fmla="*/ 11 w 12"/>
                  <a:gd name="T75" fmla="*/ 14 h 31"/>
                  <a:gd name="T76" fmla="*/ 11 w 12"/>
                  <a:gd name="T77" fmla="*/ 13 h 31"/>
                  <a:gd name="T78" fmla="*/ 11 w 12"/>
                  <a:gd name="T79" fmla="*/ 13 h 31"/>
                  <a:gd name="T80" fmla="*/ 11 w 12"/>
                  <a:gd name="T81" fmla="*/ 13 h 31"/>
                  <a:gd name="T82" fmla="*/ 11 w 12"/>
                  <a:gd name="T83" fmla="*/ 13 h 31"/>
                  <a:gd name="T84" fmla="*/ 11 w 12"/>
                  <a:gd name="T85" fmla="*/ 12 h 31"/>
                  <a:gd name="T86" fmla="*/ 11 w 12"/>
                  <a:gd name="T87" fmla="*/ 10 h 31"/>
                  <a:gd name="T88" fmla="*/ 12 w 12"/>
                  <a:gd name="T89" fmla="*/ 7 h 31"/>
                  <a:gd name="T90" fmla="*/ 12 w 12"/>
                  <a:gd name="T91" fmla="*/ 4 h 31"/>
                  <a:gd name="T92" fmla="*/ 12 w 12"/>
                  <a:gd name="T93" fmla="*/ 3 h 31"/>
                  <a:gd name="T94" fmla="*/ 12 w 12"/>
                  <a:gd name="T95" fmla="*/ 3 h 31"/>
                  <a:gd name="T96" fmla="*/ 11 w 12"/>
                  <a:gd name="T97" fmla="*/ 2 h 31"/>
                  <a:gd name="T98" fmla="*/ 11 w 12"/>
                  <a:gd name="T99" fmla="*/ 1 h 31"/>
                  <a:gd name="T100" fmla="*/ 9 w 12"/>
                  <a:gd name="T101" fmla="*/ 0 h 31"/>
                  <a:gd name="T102" fmla="*/ 8 w 12"/>
                  <a:gd name="T103" fmla="*/ 0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12" h="31">
                    <a:moveTo>
                      <a:pt x="8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4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3" y="6"/>
                    </a:cubicBezTo>
                    <a:cubicBezTo>
                      <a:pt x="2" y="7"/>
                      <a:pt x="1" y="8"/>
                      <a:pt x="1" y="8"/>
                    </a:cubicBezTo>
                    <a:cubicBezTo>
                      <a:pt x="1" y="8"/>
                      <a:pt x="1" y="9"/>
                      <a:pt x="1" y="9"/>
                    </a:cubicBezTo>
                    <a:cubicBezTo>
                      <a:pt x="1" y="10"/>
                      <a:pt x="1" y="11"/>
                      <a:pt x="1" y="11"/>
                    </a:cubicBezTo>
                    <a:cubicBezTo>
                      <a:pt x="1" y="11"/>
                      <a:pt x="0" y="11"/>
                      <a:pt x="0" y="12"/>
                    </a:cubicBezTo>
                    <a:cubicBezTo>
                      <a:pt x="0" y="12"/>
                      <a:pt x="0" y="13"/>
                      <a:pt x="0" y="13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1" y="14"/>
                      <a:pt x="0" y="16"/>
                      <a:pt x="0" y="16"/>
                    </a:cubicBezTo>
                    <a:cubicBezTo>
                      <a:pt x="1" y="17"/>
                      <a:pt x="0" y="17"/>
                      <a:pt x="1" y="18"/>
                    </a:cubicBezTo>
                    <a:cubicBezTo>
                      <a:pt x="1" y="18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1"/>
                    </a:cubicBezTo>
                    <a:cubicBezTo>
                      <a:pt x="1" y="22"/>
                      <a:pt x="1" y="23"/>
                      <a:pt x="2" y="23"/>
                    </a:cubicBezTo>
                    <a:cubicBezTo>
                      <a:pt x="2" y="24"/>
                      <a:pt x="3" y="24"/>
                      <a:pt x="3" y="24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6" y="28"/>
                      <a:pt x="6" y="28"/>
                      <a:pt x="6" y="28"/>
                    </a:cubicBezTo>
                    <a:cubicBezTo>
                      <a:pt x="8" y="29"/>
                      <a:pt x="8" y="29"/>
                      <a:pt x="8" y="29"/>
                    </a:cubicBezTo>
                    <a:cubicBezTo>
                      <a:pt x="8" y="30"/>
                      <a:pt x="8" y="30"/>
                      <a:pt x="8" y="30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1"/>
                      <a:pt x="9" y="31"/>
                      <a:pt x="9" y="31"/>
                    </a:cubicBezTo>
                    <a:cubicBezTo>
                      <a:pt x="9" y="30"/>
                      <a:pt x="9" y="30"/>
                      <a:pt x="9" y="30"/>
                    </a:cubicBezTo>
                    <a:cubicBezTo>
                      <a:pt x="9" y="30"/>
                      <a:pt x="9" y="29"/>
                      <a:pt x="9" y="29"/>
                    </a:cubicBezTo>
                    <a:cubicBezTo>
                      <a:pt x="9" y="28"/>
                      <a:pt x="9" y="28"/>
                      <a:pt x="9" y="28"/>
                    </a:cubicBezTo>
                    <a:cubicBezTo>
                      <a:pt x="9" y="27"/>
                      <a:pt x="9" y="28"/>
                      <a:pt x="9" y="27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3"/>
                      <a:pt x="10" y="23"/>
                      <a:pt x="10" y="23"/>
                    </a:cubicBezTo>
                    <a:cubicBezTo>
                      <a:pt x="10" y="22"/>
                      <a:pt x="10" y="22"/>
                      <a:pt x="10" y="21"/>
                    </a:cubicBezTo>
                    <a:cubicBezTo>
                      <a:pt x="11" y="21"/>
                      <a:pt x="11" y="20"/>
                      <a:pt x="11" y="19"/>
                    </a:cubicBezTo>
                    <a:cubicBezTo>
                      <a:pt x="11" y="19"/>
                      <a:pt x="11" y="18"/>
                      <a:pt x="11" y="18"/>
                    </a:cubicBezTo>
                    <a:cubicBezTo>
                      <a:pt x="11" y="18"/>
                      <a:pt x="12" y="18"/>
                      <a:pt x="11" y="17"/>
                    </a:cubicBezTo>
                    <a:cubicBezTo>
                      <a:pt x="11" y="15"/>
                      <a:pt x="11" y="15"/>
                      <a:pt x="11" y="14"/>
                    </a:cubicBezTo>
                    <a:cubicBezTo>
                      <a:pt x="11" y="13"/>
                      <a:pt x="11" y="14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3"/>
                    </a:cubicBezTo>
                    <a:cubicBezTo>
                      <a:pt x="11" y="13"/>
                      <a:pt x="11" y="13"/>
                      <a:pt x="11" y="12"/>
                    </a:cubicBezTo>
                    <a:cubicBezTo>
                      <a:pt x="11" y="10"/>
                      <a:pt x="12" y="11"/>
                      <a:pt x="11" y="10"/>
                    </a:cubicBezTo>
                    <a:cubicBezTo>
                      <a:pt x="11" y="9"/>
                      <a:pt x="12" y="7"/>
                      <a:pt x="12" y="7"/>
                    </a:cubicBezTo>
                    <a:cubicBezTo>
                      <a:pt x="12" y="7"/>
                      <a:pt x="12" y="5"/>
                      <a:pt x="12" y="4"/>
                    </a:cubicBezTo>
                    <a:cubicBezTo>
                      <a:pt x="12" y="4"/>
                      <a:pt x="12" y="4"/>
                      <a:pt x="12" y="3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61" name="Freeform 475"/>
              <p:cNvSpPr>
                <a:spLocks/>
              </p:cNvSpPr>
              <p:nvPr/>
            </p:nvSpPr>
            <p:spPr bwMode="auto">
              <a:xfrm>
                <a:off x="7407672" y="2197260"/>
                <a:ext cx="207804" cy="247968"/>
              </a:xfrm>
              <a:custGeom>
                <a:avLst/>
                <a:gdLst>
                  <a:gd name="T0" fmla="*/ 0 w 67"/>
                  <a:gd name="T1" fmla="*/ 0 h 80"/>
                  <a:gd name="T2" fmla="*/ 2 w 67"/>
                  <a:gd name="T3" fmla="*/ 3 h 80"/>
                  <a:gd name="T4" fmla="*/ 6 w 67"/>
                  <a:gd name="T5" fmla="*/ 6 h 80"/>
                  <a:gd name="T6" fmla="*/ 7 w 67"/>
                  <a:gd name="T7" fmla="*/ 9 h 80"/>
                  <a:gd name="T8" fmla="*/ 6 w 67"/>
                  <a:gd name="T9" fmla="*/ 10 h 80"/>
                  <a:gd name="T10" fmla="*/ 4 w 67"/>
                  <a:gd name="T11" fmla="*/ 10 h 80"/>
                  <a:gd name="T12" fmla="*/ 4 w 67"/>
                  <a:gd name="T13" fmla="*/ 12 h 80"/>
                  <a:gd name="T14" fmla="*/ 6 w 67"/>
                  <a:gd name="T15" fmla="*/ 13 h 80"/>
                  <a:gd name="T16" fmla="*/ 8 w 67"/>
                  <a:gd name="T17" fmla="*/ 16 h 80"/>
                  <a:gd name="T18" fmla="*/ 8 w 67"/>
                  <a:gd name="T19" fmla="*/ 16 h 80"/>
                  <a:gd name="T20" fmla="*/ 9 w 67"/>
                  <a:gd name="T21" fmla="*/ 18 h 80"/>
                  <a:gd name="T22" fmla="*/ 12 w 67"/>
                  <a:gd name="T23" fmla="*/ 22 h 80"/>
                  <a:gd name="T24" fmla="*/ 13 w 67"/>
                  <a:gd name="T25" fmla="*/ 23 h 80"/>
                  <a:gd name="T26" fmla="*/ 21 w 67"/>
                  <a:gd name="T27" fmla="*/ 29 h 80"/>
                  <a:gd name="T28" fmla="*/ 24 w 67"/>
                  <a:gd name="T29" fmla="*/ 32 h 80"/>
                  <a:gd name="T30" fmla="*/ 24 w 67"/>
                  <a:gd name="T31" fmla="*/ 34 h 80"/>
                  <a:gd name="T32" fmla="*/ 25 w 67"/>
                  <a:gd name="T33" fmla="*/ 35 h 80"/>
                  <a:gd name="T34" fmla="*/ 25 w 67"/>
                  <a:gd name="T35" fmla="*/ 35 h 80"/>
                  <a:gd name="T36" fmla="*/ 39 w 67"/>
                  <a:gd name="T37" fmla="*/ 56 h 80"/>
                  <a:gd name="T38" fmla="*/ 39 w 67"/>
                  <a:gd name="T39" fmla="*/ 56 h 80"/>
                  <a:gd name="T40" fmla="*/ 41 w 67"/>
                  <a:gd name="T41" fmla="*/ 57 h 80"/>
                  <a:gd name="T42" fmla="*/ 44 w 67"/>
                  <a:gd name="T43" fmla="*/ 62 h 80"/>
                  <a:gd name="T44" fmla="*/ 46 w 67"/>
                  <a:gd name="T45" fmla="*/ 66 h 80"/>
                  <a:gd name="T46" fmla="*/ 47 w 67"/>
                  <a:gd name="T47" fmla="*/ 66 h 80"/>
                  <a:gd name="T48" fmla="*/ 47 w 67"/>
                  <a:gd name="T49" fmla="*/ 67 h 80"/>
                  <a:gd name="T50" fmla="*/ 48 w 67"/>
                  <a:gd name="T51" fmla="*/ 67 h 80"/>
                  <a:gd name="T52" fmla="*/ 48 w 67"/>
                  <a:gd name="T53" fmla="*/ 68 h 80"/>
                  <a:gd name="T54" fmla="*/ 51 w 67"/>
                  <a:gd name="T55" fmla="*/ 75 h 80"/>
                  <a:gd name="T56" fmla="*/ 55 w 67"/>
                  <a:gd name="T57" fmla="*/ 80 h 80"/>
                  <a:gd name="T58" fmla="*/ 56 w 67"/>
                  <a:gd name="T59" fmla="*/ 77 h 80"/>
                  <a:gd name="T60" fmla="*/ 55 w 67"/>
                  <a:gd name="T61" fmla="*/ 76 h 80"/>
                  <a:gd name="T62" fmla="*/ 55 w 67"/>
                  <a:gd name="T63" fmla="*/ 76 h 80"/>
                  <a:gd name="T64" fmla="*/ 55 w 67"/>
                  <a:gd name="T65" fmla="*/ 74 h 80"/>
                  <a:gd name="T66" fmla="*/ 56 w 67"/>
                  <a:gd name="T67" fmla="*/ 73 h 80"/>
                  <a:gd name="T68" fmla="*/ 57 w 67"/>
                  <a:gd name="T69" fmla="*/ 74 h 80"/>
                  <a:gd name="T70" fmla="*/ 58 w 67"/>
                  <a:gd name="T71" fmla="*/ 74 h 80"/>
                  <a:gd name="T72" fmla="*/ 62 w 67"/>
                  <a:gd name="T73" fmla="*/ 75 h 80"/>
                  <a:gd name="T74" fmla="*/ 66 w 67"/>
                  <a:gd name="T75" fmla="*/ 79 h 80"/>
                  <a:gd name="T76" fmla="*/ 66 w 67"/>
                  <a:gd name="T77" fmla="*/ 76 h 80"/>
                  <a:gd name="T78" fmla="*/ 63 w 67"/>
                  <a:gd name="T79" fmla="*/ 72 h 80"/>
                  <a:gd name="T80" fmla="*/ 61 w 67"/>
                  <a:gd name="T81" fmla="*/ 71 h 80"/>
                  <a:gd name="T82" fmla="*/ 59 w 67"/>
                  <a:gd name="T83" fmla="*/ 71 h 80"/>
                  <a:gd name="T84" fmla="*/ 59 w 67"/>
                  <a:gd name="T85" fmla="*/ 71 h 80"/>
                  <a:gd name="T86" fmla="*/ 57 w 67"/>
                  <a:gd name="T87" fmla="*/ 69 h 80"/>
                  <a:gd name="T88" fmla="*/ 52 w 67"/>
                  <a:gd name="T89" fmla="*/ 66 h 80"/>
                  <a:gd name="T90" fmla="*/ 46 w 67"/>
                  <a:gd name="T91" fmla="*/ 59 h 80"/>
                  <a:gd name="T92" fmla="*/ 42 w 67"/>
                  <a:gd name="T93" fmla="*/ 48 h 80"/>
                  <a:gd name="T94" fmla="*/ 45 w 67"/>
                  <a:gd name="T95" fmla="*/ 48 h 80"/>
                  <a:gd name="T96" fmla="*/ 46 w 67"/>
                  <a:gd name="T97" fmla="*/ 48 h 80"/>
                  <a:gd name="T98" fmla="*/ 48 w 67"/>
                  <a:gd name="T99" fmla="*/ 49 h 80"/>
                  <a:gd name="T100" fmla="*/ 53 w 67"/>
                  <a:gd name="T101" fmla="*/ 50 h 80"/>
                  <a:gd name="T102" fmla="*/ 57 w 67"/>
                  <a:gd name="T103" fmla="*/ 54 h 80"/>
                  <a:gd name="T104" fmla="*/ 59 w 67"/>
                  <a:gd name="T105" fmla="*/ 54 h 80"/>
                  <a:gd name="T106" fmla="*/ 43 w 67"/>
                  <a:gd name="T107" fmla="*/ 40 h 80"/>
                  <a:gd name="T108" fmla="*/ 29 w 67"/>
                  <a:gd name="T109" fmla="*/ 28 h 80"/>
                  <a:gd name="T110" fmla="*/ 25 w 67"/>
                  <a:gd name="T111" fmla="*/ 25 h 80"/>
                  <a:gd name="T112" fmla="*/ 21 w 67"/>
                  <a:gd name="T113" fmla="*/ 20 h 80"/>
                  <a:gd name="T114" fmla="*/ 12 w 67"/>
                  <a:gd name="T115" fmla="*/ 9 h 80"/>
                  <a:gd name="T116" fmla="*/ 9 w 67"/>
                  <a:gd name="T117" fmla="*/ 6 h 80"/>
                  <a:gd name="T118" fmla="*/ 6 w 67"/>
                  <a:gd name="T119" fmla="*/ 3 h 80"/>
                  <a:gd name="T120" fmla="*/ 3 w 67"/>
                  <a:gd name="T121" fmla="*/ 1 h 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67" h="80">
                    <a:moveTo>
                      <a:pt x="2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2"/>
                      <a:pt x="2" y="3"/>
                    </a:cubicBezTo>
                    <a:cubicBezTo>
                      <a:pt x="3" y="3"/>
                      <a:pt x="4" y="4"/>
                      <a:pt x="5" y="5"/>
                    </a:cubicBezTo>
                    <a:cubicBezTo>
                      <a:pt x="5" y="5"/>
                      <a:pt x="6" y="5"/>
                      <a:pt x="6" y="6"/>
                    </a:cubicBezTo>
                    <a:cubicBezTo>
                      <a:pt x="6" y="6"/>
                      <a:pt x="7" y="6"/>
                      <a:pt x="7" y="7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11"/>
                      <a:pt x="7" y="11"/>
                    </a:cubicBezTo>
                    <a:cubicBezTo>
                      <a:pt x="7" y="11"/>
                      <a:pt x="7" y="11"/>
                      <a:pt x="6" y="10"/>
                    </a:cubicBezTo>
                    <a:cubicBezTo>
                      <a:pt x="5" y="10"/>
                      <a:pt x="5" y="10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6" y="13"/>
                      <a:pt x="5" y="13"/>
                      <a:pt x="6" y="13"/>
                    </a:cubicBezTo>
                    <a:cubicBezTo>
                      <a:pt x="7" y="14"/>
                      <a:pt x="7" y="15"/>
                      <a:pt x="8" y="15"/>
                    </a:cubicBezTo>
                    <a:cubicBezTo>
                      <a:pt x="8" y="15"/>
                      <a:pt x="8" y="16"/>
                      <a:pt x="8" y="16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9" y="16"/>
                      <a:pt x="9" y="17"/>
                      <a:pt x="9" y="17"/>
                    </a:cubicBezTo>
                    <a:cubicBezTo>
                      <a:pt x="9" y="17"/>
                      <a:pt x="9" y="18"/>
                      <a:pt x="9" y="18"/>
                    </a:cubicBezTo>
                    <a:cubicBezTo>
                      <a:pt x="10" y="19"/>
                      <a:pt x="9" y="19"/>
                      <a:pt x="10" y="20"/>
                    </a:cubicBezTo>
                    <a:cubicBezTo>
                      <a:pt x="11" y="21"/>
                      <a:pt x="11" y="21"/>
                      <a:pt x="12" y="22"/>
                    </a:cubicBezTo>
                    <a:cubicBezTo>
                      <a:pt x="12" y="22"/>
                      <a:pt x="12" y="22"/>
                      <a:pt x="13" y="23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3"/>
                      <a:pt x="13" y="23"/>
                      <a:pt x="14" y="24"/>
                    </a:cubicBezTo>
                    <a:cubicBezTo>
                      <a:pt x="17" y="25"/>
                      <a:pt x="20" y="29"/>
                      <a:pt x="21" y="29"/>
                    </a:cubicBezTo>
                    <a:cubicBezTo>
                      <a:pt x="22" y="30"/>
                      <a:pt x="22" y="29"/>
                      <a:pt x="23" y="30"/>
                    </a:cubicBezTo>
                    <a:cubicBezTo>
                      <a:pt x="23" y="31"/>
                      <a:pt x="23" y="31"/>
                      <a:pt x="24" y="32"/>
                    </a:cubicBezTo>
                    <a:cubicBezTo>
                      <a:pt x="24" y="33"/>
                      <a:pt x="23" y="32"/>
                      <a:pt x="24" y="33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5" y="35"/>
                      <a:pt x="25" y="35"/>
                    </a:cubicBezTo>
                    <a:cubicBezTo>
                      <a:pt x="25" y="35"/>
                      <a:pt x="24" y="35"/>
                      <a:pt x="24" y="35"/>
                    </a:cubicBezTo>
                    <a:cubicBezTo>
                      <a:pt x="24" y="35"/>
                      <a:pt x="25" y="35"/>
                      <a:pt x="25" y="35"/>
                    </a:cubicBezTo>
                    <a:cubicBezTo>
                      <a:pt x="26" y="36"/>
                      <a:pt x="36" y="51"/>
                      <a:pt x="37" y="54"/>
                    </a:cubicBezTo>
                    <a:cubicBezTo>
                      <a:pt x="37" y="56"/>
                      <a:pt x="38" y="56"/>
                      <a:pt x="39" y="56"/>
                    </a:cubicBezTo>
                    <a:cubicBezTo>
                      <a:pt x="39" y="56"/>
                      <a:pt x="39" y="56"/>
                      <a:pt x="39" y="56"/>
                    </a:cubicBezTo>
                    <a:cubicBezTo>
                      <a:pt x="39" y="56"/>
                      <a:pt x="39" y="56"/>
                      <a:pt x="39" y="56"/>
                    </a:cubicBezTo>
                    <a:cubicBezTo>
                      <a:pt x="39" y="56"/>
                      <a:pt x="39" y="56"/>
                      <a:pt x="39" y="56"/>
                    </a:cubicBezTo>
                    <a:cubicBezTo>
                      <a:pt x="40" y="56"/>
                      <a:pt x="40" y="56"/>
                      <a:pt x="41" y="57"/>
                    </a:cubicBezTo>
                    <a:cubicBezTo>
                      <a:pt x="41" y="58"/>
                      <a:pt x="43" y="57"/>
                      <a:pt x="43" y="59"/>
                    </a:cubicBezTo>
                    <a:cubicBezTo>
                      <a:pt x="44" y="61"/>
                      <a:pt x="44" y="61"/>
                      <a:pt x="44" y="62"/>
                    </a:cubicBezTo>
                    <a:cubicBezTo>
                      <a:pt x="44" y="63"/>
                      <a:pt x="44" y="64"/>
                      <a:pt x="44" y="64"/>
                    </a:cubicBezTo>
                    <a:cubicBezTo>
                      <a:pt x="44" y="64"/>
                      <a:pt x="46" y="66"/>
                      <a:pt x="46" y="66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66"/>
                      <a:pt x="47" y="66"/>
                      <a:pt x="47" y="66"/>
                    </a:cubicBezTo>
                    <a:cubicBezTo>
                      <a:pt x="47" y="66"/>
                      <a:pt x="47" y="66"/>
                      <a:pt x="47" y="67"/>
                    </a:cubicBezTo>
                    <a:cubicBezTo>
                      <a:pt x="47" y="67"/>
                      <a:pt x="48" y="67"/>
                      <a:pt x="48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48" y="67"/>
                      <a:pt x="48" y="67"/>
                      <a:pt x="48" y="67"/>
                    </a:cubicBezTo>
                    <a:cubicBezTo>
                      <a:pt x="48" y="67"/>
                      <a:pt x="48" y="67"/>
                      <a:pt x="48" y="68"/>
                    </a:cubicBezTo>
                    <a:cubicBezTo>
                      <a:pt x="49" y="69"/>
                      <a:pt x="48" y="71"/>
                      <a:pt x="49" y="73"/>
                    </a:cubicBezTo>
                    <a:cubicBezTo>
                      <a:pt x="50" y="74"/>
                      <a:pt x="51" y="75"/>
                      <a:pt x="51" y="75"/>
                    </a:cubicBezTo>
                    <a:cubicBezTo>
                      <a:pt x="51" y="76"/>
                      <a:pt x="53" y="77"/>
                      <a:pt x="53" y="77"/>
                    </a:cubicBezTo>
                    <a:cubicBezTo>
                      <a:pt x="55" y="80"/>
                      <a:pt x="55" y="80"/>
                      <a:pt x="55" y="80"/>
                    </a:cubicBezTo>
                    <a:cubicBezTo>
                      <a:pt x="55" y="80"/>
                      <a:pt x="56" y="79"/>
                      <a:pt x="56" y="79"/>
                    </a:cubicBezTo>
                    <a:cubicBezTo>
                      <a:pt x="56" y="78"/>
                      <a:pt x="57" y="78"/>
                      <a:pt x="56" y="77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5" y="76"/>
                      <a:pt x="55" y="76"/>
                      <a:pt x="55" y="76"/>
                    </a:cubicBezTo>
                    <a:cubicBezTo>
                      <a:pt x="55" y="76"/>
                      <a:pt x="55" y="76"/>
                      <a:pt x="55" y="75"/>
                    </a:cubicBezTo>
                    <a:cubicBezTo>
                      <a:pt x="55" y="74"/>
                      <a:pt x="54" y="75"/>
                      <a:pt x="55" y="74"/>
                    </a:cubicBezTo>
                    <a:cubicBezTo>
                      <a:pt x="55" y="73"/>
                      <a:pt x="55" y="73"/>
                      <a:pt x="55" y="73"/>
                    </a:cubicBezTo>
                    <a:cubicBezTo>
                      <a:pt x="55" y="73"/>
                      <a:pt x="56" y="73"/>
                      <a:pt x="56" y="73"/>
                    </a:cubicBezTo>
                    <a:cubicBezTo>
                      <a:pt x="57" y="74"/>
                      <a:pt x="57" y="74"/>
                      <a:pt x="57" y="74"/>
                    </a:cubicBezTo>
                    <a:cubicBezTo>
                      <a:pt x="57" y="74"/>
                      <a:pt x="57" y="74"/>
                      <a:pt x="57" y="74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58" y="74"/>
                      <a:pt x="58" y="74"/>
                      <a:pt x="58" y="74"/>
                    </a:cubicBezTo>
                    <a:cubicBezTo>
                      <a:pt x="59" y="74"/>
                      <a:pt x="59" y="74"/>
                      <a:pt x="60" y="74"/>
                    </a:cubicBezTo>
                    <a:cubicBezTo>
                      <a:pt x="61" y="74"/>
                      <a:pt x="62" y="75"/>
                      <a:pt x="62" y="75"/>
                    </a:cubicBezTo>
                    <a:cubicBezTo>
                      <a:pt x="63" y="76"/>
                      <a:pt x="64" y="77"/>
                      <a:pt x="64" y="77"/>
                    </a:cubicBezTo>
                    <a:cubicBezTo>
                      <a:pt x="65" y="78"/>
                      <a:pt x="65" y="78"/>
                      <a:pt x="66" y="79"/>
                    </a:cubicBezTo>
                    <a:cubicBezTo>
                      <a:pt x="66" y="79"/>
                      <a:pt x="66" y="79"/>
                      <a:pt x="66" y="79"/>
                    </a:cubicBezTo>
                    <a:cubicBezTo>
                      <a:pt x="66" y="79"/>
                      <a:pt x="67" y="77"/>
                      <a:pt x="66" y="76"/>
                    </a:cubicBezTo>
                    <a:cubicBezTo>
                      <a:pt x="64" y="75"/>
                      <a:pt x="64" y="75"/>
                      <a:pt x="64" y="74"/>
                    </a:cubicBezTo>
                    <a:cubicBezTo>
                      <a:pt x="63" y="73"/>
                      <a:pt x="63" y="73"/>
                      <a:pt x="63" y="72"/>
                    </a:cubicBezTo>
                    <a:cubicBezTo>
                      <a:pt x="62" y="72"/>
                      <a:pt x="62" y="71"/>
                      <a:pt x="61" y="71"/>
                    </a:cubicBezTo>
                    <a:cubicBezTo>
                      <a:pt x="61" y="71"/>
                      <a:pt x="61" y="71"/>
                      <a:pt x="61" y="71"/>
                    </a:cubicBezTo>
                    <a:cubicBezTo>
                      <a:pt x="60" y="71"/>
                      <a:pt x="60" y="71"/>
                      <a:pt x="60" y="71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9" y="71"/>
                      <a:pt x="59" y="71"/>
                      <a:pt x="59" y="71"/>
                    </a:cubicBezTo>
                    <a:cubicBezTo>
                      <a:pt x="58" y="71"/>
                      <a:pt x="58" y="71"/>
                      <a:pt x="58" y="71"/>
                    </a:cubicBezTo>
                    <a:cubicBezTo>
                      <a:pt x="57" y="69"/>
                      <a:pt x="57" y="70"/>
                      <a:pt x="57" y="69"/>
                    </a:cubicBezTo>
                    <a:cubicBezTo>
                      <a:pt x="56" y="69"/>
                      <a:pt x="54" y="68"/>
                      <a:pt x="54" y="67"/>
                    </a:cubicBezTo>
                    <a:cubicBezTo>
                      <a:pt x="53" y="67"/>
                      <a:pt x="55" y="67"/>
                      <a:pt x="52" y="66"/>
                    </a:cubicBezTo>
                    <a:cubicBezTo>
                      <a:pt x="50" y="64"/>
                      <a:pt x="48" y="63"/>
                      <a:pt x="48" y="62"/>
                    </a:cubicBezTo>
                    <a:cubicBezTo>
                      <a:pt x="47" y="61"/>
                      <a:pt x="46" y="59"/>
                      <a:pt x="46" y="59"/>
                    </a:cubicBezTo>
                    <a:cubicBezTo>
                      <a:pt x="46" y="58"/>
                      <a:pt x="44" y="54"/>
                      <a:pt x="43" y="52"/>
                    </a:cubicBezTo>
                    <a:cubicBezTo>
                      <a:pt x="43" y="51"/>
                      <a:pt x="41" y="49"/>
                      <a:pt x="42" y="48"/>
                    </a:cubicBezTo>
                    <a:cubicBezTo>
                      <a:pt x="43" y="48"/>
                      <a:pt x="43" y="48"/>
                      <a:pt x="44" y="48"/>
                    </a:cubicBezTo>
                    <a:cubicBezTo>
                      <a:pt x="44" y="48"/>
                      <a:pt x="44" y="48"/>
                      <a:pt x="45" y="48"/>
                    </a:cubicBezTo>
                    <a:cubicBezTo>
                      <a:pt x="45" y="48"/>
                      <a:pt x="45" y="47"/>
                      <a:pt x="45" y="47"/>
                    </a:cubicBezTo>
                    <a:cubicBezTo>
                      <a:pt x="45" y="47"/>
                      <a:pt x="46" y="47"/>
                      <a:pt x="46" y="48"/>
                    </a:cubicBezTo>
                    <a:cubicBezTo>
                      <a:pt x="47" y="48"/>
                      <a:pt x="47" y="48"/>
                      <a:pt x="48" y="48"/>
                    </a:cubicBezTo>
                    <a:cubicBezTo>
                      <a:pt x="48" y="49"/>
                      <a:pt x="46" y="48"/>
                      <a:pt x="48" y="49"/>
                    </a:cubicBezTo>
                    <a:cubicBezTo>
                      <a:pt x="50" y="49"/>
                      <a:pt x="49" y="49"/>
                      <a:pt x="50" y="49"/>
                    </a:cubicBezTo>
                    <a:cubicBezTo>
                      <a:pt x="51" y="50"/>
                      <a:pt x="51" y="49"/>
                      <a:pt x="53" y="50"/>
                    </a:cubicBezTo>
                    <a:cubicBezTo>
                      <a:pt x="54" y="51"/>
                      <a:pt x="54" y="52"/>
                      <a:pt x="55" y="52"/>
                    </a:cubicBezTo>
                    <a:cubicBezTo>
                      <a:pt x="55" y="52"/>
                      <a:pt x="57" y="54"/>
                      <a:pt x="57" y="54"/>
                    </a:cubicBezTo>
                    <a:cubicBezTo>
                      <a:pt x="58" y="54"/>
                      <a:pt x="58" y="54"/>
                      <a:pt x="58" y="54"/>
                    </a:cubicBezTo>
                    <a:cubicBezTo>
                      <a:pt x="59" y="54"/>
                      <a:pt x="59" y="54"/>
                      <a:pt x="59" y="54"/>
                    </a:cubicBezTo>
                    <a:cubicBezTo>
                      <a:pt x="59" y="53"/>
                      <a:pt x="50" y="46"/>
                      <a:pt x="47" y="45"/>
                    </a:cubicBezTo>
                    <a:cubicBezTo>
                      <a:pt x="44" y="44"/>
                      <a:pt x="43" y="40"/>
                      <a:pt x="43" y="40"/>
                    </a:cubicBezTo>
                    <a:cubicBezTo>
                      <a:pt x="42" y="40"/>
                      <a:pt x="32" y="30"/>
                      <a:pt x="32" y="30"/>
                    </a:cubicBezTo>
                    <a:cubicBezTo>
                      <a:pt x="31" y="29"/>
                      <a:pt x="30" y="29"/>
                      <a:pt x="29" y="28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7" y="26"/>
                      <a:pt x="26" y="26"/>
                      <a:pt x="25" y="25"/>
                    </a:cubicBezTo>
                    <a:cubicBezTo>
                      <a:pt x="25" y="24"/>
                      <a:pt x="23" y="23"/>
                      <a:pt x="23" y="23"/>
                    </a:cubicBezTo>
                    <a:cubicBezTo>
                      <a:pt x="23" y="23"/>
                      <a:pt x="21" y="20"/>
                      <a:pt x="21" y="20"/>
                    </a:cubicBezTo>
                    <a:cubicBezTo>
                      <a:pt x="20" y="19"/>
                      <a:pt x="20" y="18"/>
                      <a:pt x="19" y="17"/>
                    </a:cubicBezTo>
                    <a:cubicBezTo>
                      <a:pt x="19" y="16"/>
                      <a:pt x="12" y="10"/>
                      <a:pt x="12" y="9"/>
                    </a:cubicBezTo>
                    <a:cubicBezTo>
                      <a:pt x="11" y="9"/>
                      <a:pt x="11" y="8"/>
                      <a:pt x="11" y="8"/>
                    </a:cubicBezTo>
                    <a:cubicBezTo>
                      <a:pt x="10" y="7"/>
                      <a:pt x="10" y="6"/>
                      <a:pt x="9" y="6"/>
                    </a:cubicBezTo>
                    <a:cubicBezTo>
                      <a:pt x="9" y="5"/>
                      <a:pt x="7" y="5"/>
                      <a:pt x="7" y="5"/>
                    </a:cubicBezTo>
                    <a:cubicBezTo>
                      <a:pt x="7" y="5"/>
                      <a:pt x="7" y="4"/>
                      <a:pt x="6" y="3"/>
                    </a:cubicBezTo>
                    <a:cubicBezTo>
                      <a:pt x="6" y="3"/>
                      <a:pt x="5" y="2"/>
                      <a:pt x="5" y="2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62" name="Freeform 476"/>
              <p:cNvSpPr>
                <a:spLocks noEditPoints="1"/>
              </p:cNvSpPr>
              <p:nvPr/>
            </p:nvSpPr>
            <p:spPr bwMode="auto">
              <a:xfrm>
                <a:off x="7475776" y="2576196"/>
                <a:ext cx="247967" cy="312579"/>
              </a:xfrm>
              <a:custGeom>
                <a:avLst/>
                <a:gdLst>
                  <a:gd name="T0" fmla="*/ 51 w 80"/>
                  <a:gd name="T1" fmla="*/ 2 h 101"/>
                  <a:gd name="T2" fmla="*/ 55 w 80"/>
                  <a:gd name="T3" fmla="*/ 4 h 101"/>
                  <a:gd name="T4" fmla="*/ 51 w 80"/>
                  <a:gd name="T5" fmla="*/ 4 h 101"/>
                  <a:gd name="T6" fmla="*/ 49 w 80"/>
                  <a:gd name="T7" fmla="*/ 7 h 101"/>
                  <a:gd name="T8" fmla="*/ 50 w 80"/>
                  <a:gd name="T9" fmla="*/ 10 h 101"/>
                  <a:gd name="T10" fmla="*/ 52 w 80"/>
                  <a:gd name="T11" fmla="*/ 16 h 101"/>
                  <a:gd name="T12" fmla="*/ 56 w 80"/>
                  <a:gd name="T13" fmla="*/ 33 h 101"/>
                  <a:gd name="T14" fmla="*/ 46 w 80"/>
                  <a:gd name="T15" fmla="*/ 45 h 101"/>
                  <a:gd name="T16" fmla="*/ 40 w 80"/>
                  <a:gd name="T17" fmla="*/ 39 h 101"/>
                  <a:gd name="T18" fmla="*/ 41 w 80"/>
                  <a:gd name="T19" fmla="*/ 45 h 101"/>
                  <a:gd name="T20" fmla="*/ 38 w 80"/>
                  <a:gd name="T21" fmla="*/ 57 h 101"/>
                  <a:gd name="T22" fmla="*/ 29 w 80"/>
                  <a:gd name="T23" fmla="*/ 56 h 101"/>
                  <a:gd name="T24" fmla="*/ 19 w 80"/>
                  <a:gd name="T25" fmla="*/ 57 h 101"/>
                  <a:gd name="T26" fmla="*/ 8 w 80"/>
                  <a:gd name="T27" fmla="*/ 68 h 101"/>
                  <a:gd name="T28" fmla="*/ 3 w 80"/>
                  <a:gd name="T29" fmla="*/ 75 h 101"/>
                  <a:gd name="T30" fmla="*/ 2 w 80"/>
                  <a:gd name="T31" fmla="*/ 85 h 101"/>
                  <a:gd name="T32" fmla="*/ 4 w 80"/>
                  <a:gd name="T33" fmla="*/ 85 h 101"/>
                  <a:gd name="T34" fmla="*/ 4 w 80"/>
                  <a:gd name="T35" fmla="*/ 88 h 101"/>
                  <a:gd name="T36" fmla="*/ 5 w 80"/>
                  <a:gd name="T37" fmla="*/ 82 h 101"/>
                  <a:gd name="T38" fmla="*/ 8 w 80"/>
                  <a:gd name="T39" fmla="*/ 85 h 101"/>
                  <a:gd name="T40" fmla="*/ 9 w 80"/>
                  <a:gd name="T41" fmla="*/ 94 h 101"/>
                  <a:gd name="T42" fmla="*/ 10 w 80"/>
                  <a:gd name="T43" fmla="*/ 98 h 101"/>
                  <a:gd name="T44" fmla="*/ 13 w 80"/>
                  <a:gd name="T45" fmla="*/ 98 h 101"/>
                  <a:gd name="T46" fmla="*/ 14 w 80"/>
                  <a:gd name="T47" fmla="*/ 96 h 101"/>
                  <a:gd name="T48" fmla="*/ 14 w 80"/>
                  <a:gd name="T49" fmla="*/ 100 h 101"/>
                  <a:gd name="T50" fmla="*/ 17 w 80"/>
                  <a:gd name="T51" fmla="*/ 98 h 101"/>
                  <a:gd name="T52" fmla="*/ 19 w 80"/>
                  <a:gd name="T53" fmla="*/ 94 h 101"/>
                  <a:gd name="T54" fmla="*/ 18 w 80"/>
                  <a:gd name="T55" fmla="*/ 85 h 101"/>
                  <a:gd name="T56" fmla="*/ 14 w 80"/>
                  <a:gd name="T57" fmla="*/ 79 h 101"/>
                  <a:gd name="T58" fmla="*/ 10 w 80"/>
                  <a:gd name="T59" fmla="*/ 76 h 101"/>
                  <a:gd name="T60" fmla="*/ 10 w 80"/>
                  <a:gd name="T61" fmla="*/ 72 h 101"/>
                  <a:gd name="T62" fmla="*/ 15 w 80"/>
                  <a:gd name="T63" fmla="*/ 73 h 101"/>
                  <a:gd name="T64" fmla="*/ 17 w 80"/>
                  <a:gd name="T65" fmla="*/ 68 h 101"/>
                  <a:gd name="T66" fmla="*/ 22 w 80"/>
                  <a:gd name="T67" fmla="*/ 68 h 101"/>
                  <a:gd name="T68" fmla="*/ 31 w 80"/>
                  <a:gd name="T69" fmla="*/ 65 h 101"/>
                  <a:gd name="T70" fmla="*/ 35 w 80"/>
                  <a:gd name="T71" fmla="*/ 66 h 101"/>
                  <a:gd name="T72" fmla="*/ 33 w 80"/>
                  <a:gd name="T73" fmla="*/ 70 h 101"/>
                  <a:gd name="T74" fmla="*/ 28 w 80"/>
                  <a:gd name="T75" fmla="*/ 70 h 101"/>
                  <a:gd name="T76" fmla="*/ 23 w 80"/>
                  <a:gd name="T77" fmla="*/ 71 h 101"/>
                  <a:gd name="T78" fmla="*/ 19 w 80"/>
                  <a:gd name="T79" fmla="*/ 78 h 101"/>
                  <a:gd name="T80" fmla="*/ 21 w 80"/>
                  <a:gd name="T81" fmla="*/ 80 h 101"/>
                  <a:gd name="T82" fmla="*/ 24 w 80"/>
                  <a:gd name="T83" fmla="*/ 83 h 101"/>
                  <a:gd name="T84" fmla="*/ 27 w 80"/>
                  <a:gd name="T85" fmla="*/ 84 h 101"/>
                  <a:gd name="T86" fmla="*/ 28 w 80"/>
                  <a:gd name="T87" fmla="*/ 79 h 101"/>
                  <a:gd name="T88" fmla="*/ 35 w 80"/>
                  <a:gd name="T89" fmla="*/ 78 h 101"/>
                  <a:gd name="T90" fmla="*/ 36 w 80"/>
                  <a:gd name="T91" fmla="*/ 72 h 101"/>
                  <a:gd name="T92" fmla="*/ 40 w 80"/>
                  <a:gd name="T93" fmla="*/ 66 h 101"/>
                  <a:gd name="T94" fmla="*/ 39 w 80"/>
                  <a:gd name="T95" fmla="*/ 69 h 101"/>
                  <a:gd name="T96" fmla="*/ 40 w 80"/>
                  <a:gd name="T97" fmla="*/ 72 h 101"/>
                  <a:gd name="T98" fmla="*/ 44 w 80"/>
                  <a:gd name="T99" fmla="*/ 76 h 101"/>
                  <a:gd name="T100" fmla="*/ 53 w 80"/>
                  <a:gd name="T101" fmla="*/ 68 h 101"/>
                  <a:gd name="T102" fmla="*/ 49 w 80"/>
                  <a:gd name="T103" fmla="*/ 62 h 101"/>
                  <a:gd name="T104" fmla="*/ 53 w 80"/>
                  <a:gd name="T105" fmla="*/ 65 h 101"/>
                  <a:gd name="T106" fmla="*/ 61 w 80"/>
                  <a:gd name="T107" fmla="*/ 66 h 101"/>
                  <a:gd name="T108" fmla="*/ 67 w 80"/>
                  <a:gd name="T109" fmla="*/ 66 h 101"/>
                  <a:gd name="T110" fmla="*/ 68 w 80"/>
                  <a:gd name="T111" fmla="*/ 62 h 101"/>
                  <a:gd name="T112" fmla="*/ 72 w 80"/>
                  <a:gd name="T113" fmla="*/ 61 h 101"/>
                  <a:gd name="T114" fmla="*/ 75 w 80"/>
                  <a:gd name="T115" fmla="*/ 63 h 101"/>
                  <a:gd name="T116" fmla="*/ 77 w 80"/>
                  <a:gd name="T117" fmla="*/ 58 h 101"/>
                  <a:gd name="T118" fmla="*/ 73 w 80"/>
                  <a:gd name="T119" fmla="*/ 48 h 101"/>
                  <a:gd name="T120" fmla="*/ 70 w 80"/>
                  <a:gd name="T121" fmla="*/ 34 h 101"/>
                  <a:gd name="T122" fmla="*/ 71 w 80"/>
                  <a:gd name="T123" fmla="*/ 22 h 101"/>
                  <a:gd name="T124" fmla="*/ 57 w 80"/>
                  <a:gd name="T125" fmla="*/ 6 h 10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80" h="101">
                    <a:moveTo>
                      <a:pt x="22" y="82"/>
                    </a:moveTo>
                    <a:cubicBezTo>
                      <a:pt x="22" y="82"/>
                      <a:pt x="22" y="82"/>
                      <a:pt x="23" y="82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2" y="82"/>
                      <a:pt x="22" y="82"/>
                      <a:pt x="22" y="82"/>
                    </a:cubicBezTo>
                    <a:moveTo>
                      <a:pt x="51" y="0"/>
                    </a:moveTo>
                    <a:cubicBezTo>
                      <a:pt x="51" y="0"/>
                      <a:pt x="51" y="0"/>
                      <a:pt x="51" y="0"/>
                    </a:cubicBezTo>
                    <a:cubicBezTo>
                      <a:pt x="50" y="1"/>
                      <a:pt x="50" y="1"/>
                      <a:pt x="50" y="1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1" y="2"/>
                      <a:pt x="51" y="2"/>
                      <a:pt x="51" y="2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4" y="3"/>
                      <a:pt x="53" y="3"/>
                      <a:pt x="53" y="3"/>
                    </a:cubicBezTo>
                    <a:cubicBezTo>
                      <a:pt x="53" y="3"/>
                      <a:pt x="53" y="3"/>
                      <a:pt x="54" y="3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4"/>
                      <a:pt x="55" y="4"/>
                      <a:pt x="55" y="5"/>
                    </a:cubicBezTo>
                    <a:cubicBezTo>
                      <a:pt x="55" y="5"/>
                      <a:pt x="56" y="5"/>
                      <a:pt x="55" y="5"/>
                    </a:cubicBezTo>
                    <a:cubicBezTo>
                      <a:pt x="55" y="6"/>
                      <a:pt x="54" y="6"/>
                      <a:pt x="53" y="6"/>
                    </a:cubicBezTo>
                    <a:cubicBezTo>
                      <a:pt x="53" y="6"/>
                      <a:pt x="53" y="6"/>
                      <a:pt x="53" y="6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1" y="4"/>
                      <a:pt x="51" y="4"/>
                    </a:cubicBezTo>
                    <a:cubicBezTo>
                      <a:pt x="50" y="4"/>
                      <a:pt x="50" y="4"/>
                      <a:pt x="49" y="4"/>
                    </a:cubicBezTo>
                    <a:cubicBezTo>
                      <a:pt x="49" y="4"/>
                      <a:pt x="49" y="4"/>
                      <a:pt x="49" y="4"/>
                    </a:cubicBezTo>
                    <a:cubicBezTo>
                      <a:pt x="49" y="4"/>
                      <a:pt x="49" y="4"/>
                      <a:pt x="49" y="4"/>
                    </a:cubicBezTo>
                    <a:cubicBezTo>
                      <a:pt x="49" y="4"/>
                      <a:pt x="48" y="4"/>
                      <a:pt x="49" y="5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6"/>
                      <a:pt x="50" y="7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9" y="7"/>
                      <a:pt x="49" y="7"/>
                      <a:pt x="49" y="7"/>
                    </a:cubicBezTo>
                    <a:cubicBezTo>
                      <a:pt x="48" y="7"/>
                      <a:pt x="48" y="7"/>
                      <a:pt x="48" y="7"/>
                    </a:cubicBezTo>
                    <a:cubicBezTo>
                      <a:pt x="48" y="7"/>
                      <a:pt x="47" y="8"/>
                      <a:pt x="48" y="8"/>
                    </a:cubicBezTo>
                    <a:cubicBezTo>
                      <a:pt x="48" y="9"/>
                      <a:pt x="49" y="9"/>
                      <a:pt x="49" y="9"/>
                    </a:cubicBezTo>
                    <a:cubicBezTo>
                      <a:pt x="49" y="10"/>
                      <a:pt x="49" y="10"/>
                      <a:pt x="49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1"/>
                    </a:cubicBezTo>
                    <a:cubicBezTo>
                      <a:pt x="50" y="12"/>
                      <a:pt x="50" y="12"/>
                      <a:pt x="50" y="12"/>
                    </a:cubicBezTo>
                    <a:cubicBezTo>
                      <a:pt x="50" y="13"/>
                      <a:pt x="51" y="13"/>
                      <a:pt x="50" y="13"/>
                    </a:cubicBezTo>
                    <a:cubicBezTo>
                      <a:pt x="50" y="14"/>
                      <a:pt x="50" y="14"/>
                      <a:pt x="50" y="14"/>
                    </a:cubicBezTo>
                    <a:cubicBezTo>
                      <a:pt x="50" y="14"/>
                      <a:pt x="49" y="15"/>
                      <a:pt x="49" y="16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51" y="16"/>
                      <a:pt x="51" y="16"/>
                      <a:pt x="51" y="16"/>
                    </a:cubicBezTo>
                    <a:cubicBezTo>
                      <a:pt x="51" y="16"/>
                      <a:pt x="52" y="16"/>
                      <a:pt x="52" y="16"/>
                    </a:cubicBezTo>
                    <a:cubicBezTo>
                      <a:pt x="52" y="16"/>
                      <a:pt x="52" y="16"/>
                      <a:pt x="53" y="16"/>
                    </a:cubicBezTo>
                    <a:cubicBezTo>
                      <a:pt x="53" y="16"/>
                      <a:pt x="53" y="16"/>
                      <a:pt x="53" y="16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4" y="17"/>
                      <a:pt x="55" y="18"/>
                      <a:pt x="55" y="20"/>
                    </a:cubicBezTo>
                    <a:cubicBezTo>
                      <a:pt x="55" y="22"/>
                      <a:pt x="55" y="23"/>
                      <a:pt x="55" y="24"/>
                    </a:cubicBezTo>
                    <a:cubicBezTo>
                      <a:pt x="55" y="25"/>
                      <a:pt x="55" y="29"/>
                      <a:pt x="55" y="29"/>
                    </a:cubicBezTo>
                    <a:cubicBezTo>
                      <a:pt x="55" y="29"/>
                      <a:pt x="56" y="30"/>
                      <a:pt x="56" y="31"/>
                    </a:cubicBezTo>
                    <a:cubicBezTo>
                      <a:pt x="57" y="31"/>
                      <a:pt x="57" y="33"/>
                      <a:pt x="56" y="33"/>
                    </a:cubicBezTo>
                    <a:cubicBezTo>
                      <a:pt x="56" y="33"/>
                      <a:pt x="54" y="34"/>
                      <a:pt x="54" y="34"/>
                    </a:cubicBezTo>
                    <a:cubicBezTo>
                      <a:pt x="54" y="35"/>
                      <a:pt x="55" y="37"/>
                      <a:pt x="53" y="39"/>
                    </a:cubicBezTo>
                    <a:cubicBezTo>
                      <a:pt x="51" y="42"/>
                      <a:pt x="50" y="42"/>
                      <a:pt x="50" y="42"/>
                    </a:cubicBezTo>
                    <a:cubicBezTo>
                      <a:pt x="50" y="42"/>
                      <a:pt x="50" y="42"/>
                      <a:pt x="50" y="42"/>
                    </a:cubicBezTo>
                    <a:cubicBezTo>
                      <a:pt x="49" y="42"/>
                      <a:pt x="49" y="42"/>
                      <a:pt x="49" y="42"/>
                    </a:cubicBezTo>
                    <a:cubicBezTo>
                      <a:pt x="49" y="42"/>
                      <a:pt x="48" y="42"/>
                      <a:pt x="48" y="42"/>
                    </a:cubicBezTo>
                    <a:cubicBezTo>
                      <a:pt x="48" y="42"/>
                      <a:pt x="48" y="42"/>
                      <a:pt x="48" y="42"/>
                    </a:cubicBezTo>
                    <a:cubicBezTo>
                      <a:pt x="48" y="43"/>
                      <a:pt x="46" y="44"/>
                      <a:pt x="46" y="45"/>
                    </a:cubicBezTo>
                    <a:cubicBezTo>
                      <a:pt x="45" y="45"/>
                      <a:pt x="45" y="46"/>
                      <a:pt x="44" y="46"/>
                    </a:cubicBezTo>
                    <a:cubicBezTo>
                      <a:pt x="44" y="46"/>
                      <a:pt x="44" y="46"/>
                      <a:pt x="44" y="46"/>
                    </a:cubicBezTo>
                    <a:cubicBezTo>
                      <a:pt x="44" y="45"/>
                      <a:pt x="43" y="43"/>
                      <a:pt x="43" y="43"/>
                    </a:cubicBezTo>
                    <a:cubicBezTo>
                      <a:pt x="41" y="42"/>
                      <a:pt x="41" y="42"/>
                      <a:pt x="41" y="42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3" y="38"/>
                      <a:pt x="43" y="38"/>
                      <a:pt x="43" y="38"/>
                    </a:cubicBezTo>
                    <a:cubicBezTo>
                      <a:pt x="41" y="38"/>
                      <a:pt x="41" y="38"/>
                      <a:pt x="41" y="38"/>
                    </a:cubicBezTo>
                    <a:cubicBezTo>
                      <a:pt x="40" y="39"/>
                      <a:pt x="40" y="39"/>
                      <a:pt x="40" y="39"/>
                    </a:cubicBezTo>
                    <a:cubicBezTo>
                      <a:pt x="40" y="39"/>
                      <a:pt x="42" y="39"/>
                      <a:pt x="40" y="39"/>
                    </a:cubicBezTo>
                    <a:cubicBezTo>
                      <a:pt x="39" y="39"/>
                      <a:pt x="39" y="40"/>
                      <a:pt x="39" y="40"/>
                    </a:cubicBezTo>
                    <a:cubicBezTo>
                      <a:pt x="39" y="41"/>
                      <a:pt x="39" y="42"/>
                      <a:pt x="40" y="42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40" y="42"/>
                      <a:pt x="40" y="42"/>
                      <a:pt x="40" y="42"/>
                    </a:cubicBezTo>
                    <a:cubicBezTo>
                      <a:pt x="40" y="42"/>
                      <a:pt x="40" y="42"/>
                      <a:pt x="40" y="43"/>
                    </a:cubicBezTo>
                    <a:cubicBezTo>
                      <a:pt x="41" y="43"/>
                      <a:pt x="41" y="44"/>
                      <a:pt x="41" y="45"/>
                    </a:cubicBezTo>
                    <a:cubicBezTo>
                      <a:pt x="41" y="45"/>
                      <a:pt x="42" y="48"/>
                      <a:pt x="40" y="49"/>
                    </a:cubicBezTo>
                    <a:cubicBezTo>
                      <a:pt x="39" y="51"/>
                      <a:pt x="39" y="51"/>
                      <a:pt x="39" y="51"/>
                    </a:cubicBezTo>
                    <a:cubicBezTo>
                      <a:pt x="39" y="51"/>
                      <a:pt x="39" y="52"/>
                      <a:pt x="39" y="52"/>
                    </a:cubicBezTo>
                    <a:cubicBezTo>
                      <a:pt x="39" y="52"/>
                      <a:pt x="38" y="52"/>
                      <a:pt x="39" y="53"/>
                    </a:cubicBezTo>
                    <a:cubicBezTo>
                      <a:pt x="40" y="54"/>
                      <a:pt x="40" y="54"/>
                      <a:pt x="40" y="54"/>
                    </a:cubicBezTo>
                    <a:cubicBezTo>
                      <a:pt x="41" y="55"/>
                      <a:pt x="41" y="55"/>
                      <a:pt x="41" y="55"/>
                    </a:cubicBezTo>
                    <a:cubicBezTo>
                      <a:pt x="39" y="56"/>
                      <a:pt x="39" y="56"/>
                      <a:pt x="39" y="56"/>
                    </a:cubicBezTo>
                    <a:cubicBezTo>
                      <a:pt x="38" y="57"/>
                      <a:pt x="38" y="57"/>
                      <a:pt x="38" y="57"/>
                    </a:cubicBezTo>
                    <a:cubicBezTo>
                      <a:pt x="36" y="57"/>
                      <a:pt x="36" y="57"/>
                      <a:pt x="36" y="57"/>
                    </a:cubicBezTo>
                    <a:cubicBezTo>
                      <a:pt x="35" y="56"/>
                      <a:pt x="35" y="56"/>
                      <a:pt x="35" y="56"/>
                    </a:cubicBezTo>
                    <a:cubicBezTo>
                      <a:pt x="35" y="56"/>
                      <a:pt x="34" y="56"/>
                      <a:pt x="34" y="56"/>
                    </a:cubicBezTo>
                    <a:cubicBezTo>
                      <a:pt x="34" y="55"/>
                      <a:pt x="34" y="55"/>
                      <a:pt x="34" y="55"/>
                    </a:cubicBezTo>
                    <a:cubicBezTo>
                      <a:pt x="31" y="55"/>
                      <a:pt x="31" y="55"/>
                      <a:pt x="31" y="55"/>
                    </a:cubicBezTo>
                    <a:cubicBezTo>
                      <a:pt x="31" y="56"/>
                      <a:pt x="31" y="56"/>
                      <a:pt x="31" y="56"/>
                    </a:cubicBezTo>
                    <a:cubicBezTo>
                      <a:pt x="30" y="56"/>
                      <a:pt x="30" y="56"/>
                      <a:pt x="30" y="56"/>
                    </a:cubicBezTo>
                    <a:cubicBezTo>
                      <a:pt x="29" y="56"/>
                      <a:pt x="29" y="56"/>
                      <a:pt x="29" y="56"/>
                    </a:cubicBezTo>
                    <a:cubicBezTo>
                      <a:pt x="29" y="56"/>
                      <a:pt x="29" y="56"/>
                      <a:pt x="28" y="56"/>
                    </a:cubicBezTo>
                    <a:cubicBezTo>
                      <a:pt x="28" y="56"/>
                      <a:pt x="27" y="57"/>
                      <a:pt x="27" y="57"/>
                    </a:cubicBezTo>
                    <a:cubicBezTo>
                      <a:pt x="26" y="57"/>
                      <a:pt x="26" y="57"/>
                      <a:pt x="26" y="57"/>
                    </a:cubicBezTo>
                    <a:cubicBezTo>
                      <a:pt x="23" y="58"/>
                      <a:pt x="23" y="58"/>
                      <a:pt x="23" y="58"/>
                    </a:cubicBezTo>
                    <a:cubicBezTo>
                      <a:pt x="22" y="57"/>
                      <a:pt x="22" y="57"/>
                      <a:pt x="22" y="57"/>
                    </a:cubicBezTo>
                    <a:cubicBezTo>
                      <a:pt x="21" y="57"/>
                      <a:pt x="21" y="57"/>
                      <a:pt x="21" y="57"/>
                    </a:cubicBezTo>
                    <a:cubicBezTo>
                      <a:pt x="20" y="57"/>
                      <a:pt x="20" y="57"/>
                      <a:pt x="20" y="57"/>
                    </a:cubicBezTo>
                    <a:cubicBezTo>
                      <a:pt x="19" y="57"/>
                      <a:pt x="19" y="57"/>
                      <a:pt x="19" y="57"/>
                    </a:cubicBezTo>
                    <a:cubicBezTo>
                      <a:pt x="17" y="57"/>
                      <a:pt x="17" y="57"/>
                      <a:pt x="17" y="57"/>
                    </a:cubicBezTo>
                    <a:cubicBezTo>
                      <a:pt x="17" y="57"/>
                      <a:pt x="15" y="57"/>
                      <a:pt x="14" y="59"/>
                    </a:cubicBezTo>
                    <a:cubicBezTo>
                      <a:pt x="14" y="62"/>
                      <a:pt x="14" y="62"/>
                      <a:pt x="13" y="62"/>
                    </a:cubicBezTo>
                    <a:cubicBezTo>
                      <a:pt x="13" y="62"/>
                      <a:pt x="12" y="62"/>
                      <a:pt x="12" y="63"/>
                    </a:cubicBezTo>
                    <a:cubicBezTo>
                      <a:pt x="11" y="63"/>
                      <a:pt x="11" y="63"/>
                      <a:pt x="11" y="63"/>
                    </a:cubicBezTo>
                    <a:cubicBezTo>
                      <a:pt x="11" y="64"/>
                      <a:pt x="11" y="64"/>
                      <a:pt x="11" y="64"/>
                    </a:cubicBezTo>
                    <a:cubicBezTo>
                      <a:pt x="11" y="65"/>
                      <a:pt x="9" y="66"/>
                      <a:pt x="8" y="68"/>
                    </a:cubicBezTo>
                    <a:cubicBezTo>
                      <a:pt x="8" y="68"/>
                      <a:pt x="8" y="68"/>
                      <a:pt x="8" y="68"/>
                    </a:cubicBezTo>
                    <a:cubicBezTo>
                      <a:pt x="7" y="68"/>
                      <a:pt x="7" y="68"/>
                      <a:pt x="7" y="68"/>
                    </a:cubicBezTo>
                    <a:cubicBezTo>
                      <a:pt x="7" y="68"/>
                      <a:pt x="6" y="68"/>
                      <a:pt x="6" y="68"/>
                    </a:cubicBezTo>
                    <a:cubicBezTo>
                      <a:pt x="6" y="68"/>
                      <a:pt x="6" y="68"/>
                      <a:pt x="6" y="68"/>
                    </a:cubicBezTo>
                    <a:cubicBezTo>
                      <a:pt x="6" y="69"/>
                      <a:pt x="5" y="69"/>
                      <a:pt x="5" y="69"/>
                    </a:cubicBezTo>
                    <a:cubicBezTo>
                      <a:pt x="5" y="69"/>
                      <a:pt x="5" y="70"/>
                      <a:pt x="5" y="71"/>
                    </a:cubicBezTo>
                    <a:cubicBezTo>
                      <a:pt x="6" y="71"/>
                      <a:pt x="6" y="71"/>
                      <a:pt x="6" y="72"/>
                    </a:cubicBezTo>
                    <a:cubicBezTo>
                      <a:pt x="6" y="72"/>
                      <a:pt x="6" y="72"/>
                      <a:pt x="5" y="73"/>
                    </a:cubicBezTo>
                    <a:cubicBezTo>
                      <a:pt x="4" y="73"/>
                      <a:pt x="3" y="74"/>
                      <a:pt x="3" y="75"/>
                    </a:cubicBezTo>
                    <a:cubicBezTo>
                      <a:pt x="3" y="76"/>
                      <a:pt x="2" y="76"/>
                      <a:pt x="2" y="76"/>
                    </a:cubicBezTo>
                    <a:cubicBezTo>
                      <a:pt x="1" y="76"/>
                      <a:pt x="1" y="76"/>
                      <a:pt x="1" y="76"/>
                    </a:cubicBezTo>
                    <a:cubicBezTo>
                      <a:pt x="0" y="77"/>
                      <a:pt x="0" y="77"/>
                      <a:pt x="0" y="77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1" y="84"/>
                      <a:pt x="1" y="84"/>
                      <a:pt x="1" y="84"/>
                    </a:cubicBezTo>
                    <a:cubicBezTo>
                      <a:pt x="2" y="85"/>
                      <a:pt x="2" y="85"/>
                      <a:pt x="2" y="85"/>
                    </a:cubicBezTo>
                    <a:cubicBezTo>
                      <a:pt x="2" y="85"/>
                      <a:pt x="2" y="86"/>
                      <a:pt x="2" y="86"/>
                    </a:cubicBezTo>
                    <a:cubicBezTo>
                      <a:pt x="2" y="86"/>
                      <a:pt x="2" y="86"/>
                      <a:pt x="2" y="86"/>
                    </a:cubicBezTo>
                    <a:cubicBezTo>
                      <a:pt x="3" y="85"/>
                      <a:pt x="2" y="86"/>
                      <a:pt x="3" y="85"/>
                    </a:cubicBezTo>
                    <a:cubicBezTo>
                      <a:pt x="3" y="85"/>
                      <a:pt x="3" y="84"/>
                      <a:pt x="3" y="84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" y="83"/>
                      <a:pt x="4" y="83"/>
                      <a:pt x="4" y="83"/>
                    </a:cubicBezTo>
                    <a:cubicBezTo>
                      <a:pt x="4" y="84"/>
                      <a:pt x="4" y="84"/>
                      <a:pt x="4" y="84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5"/>
                      <a:pt x="4" y="85"/>
                      <a:pt x="4" y="85"/>
                    </a:cubicBezTo>
                    <a:cubicBezTo>
                      <a:pt x="4" y="85"/>
                      <a:pt x="4" y="85"/>
                      <a:pt x="4" y="86"/>
                    </a:cubicBezTo>
                    <a:cubicBezTo>
                      <a:pt x="4" y="86"/>
                      <a:pt x="4" y="86"/>
                      <a:pt x="4" y="86"/>
                    </a:cubicBezTo>
                    <a:cubicBezTo>
                      <a:pt x="4" y="86"/>
                      <a:pt x="4" y="86"/>
                      <a:pt x="4" y="86"/>
                    </a:cubicBezTo>
                    <a:cubicBezTo>
                      <a:pt x="4" y="86"/>
                      <a:pt x="4" y="85"/>
                      <a:pt x="4" y="85"/>
                    </a:cubicBezTo>
                    <a:cubicBezTo>
                      <a:pt x="4" y="85"/>
                      <a:pt x="4" y="86"/>
                      <a:pt x="4" y="86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4" y="88"/>
                      <a:pt x="4" y="88"/>
                      <a:pt x="4" y="88"/>
                    </a:cubicBezTo>
                    <a:cubicBezTo>
                      <a:pt x="5" y="88"/>
                      <a:pt x="5" y="88"/>
                      <a:pt x="5" y="88"/>
                    </a:cubicBezTo>
                    <a:cubicBezTo>
                      <a:pt x="5" y="88"/>
                      <a:pt x="5" y="89"/>
                      <a:pt x="5" y="89"/>
                    </a:cubicBezTo>
                    <a:cubicBezTo>
                      <a:pt x="6" y="89"/>
                      <a:pt x="6" y="88"/>
                      <a:pt x="6" y="88"/>
                    </a:cubicBezTo>
                    <a:cubicBezTo>
                      <a:pt x="6" y="87"/>
                      <a:pt x="6" y="87"/>
                      <a:pt x="6" y="86"/>
                    </a:cubicBezTo>
                    <a:cubicBezTo>
                      <a:pt x="6" y="85"/>
                      <a:pt x="6" y="85"/>
                      <a:pt x="6" y="84"/>
                    </a:cubicBezTo>
                    <a:cubicBezTo>
                      <a:pt x="6" y="84"/>
                      <a:pt x="6" y="84"/>
                      <a:pt x="6" y="83"/>
                    </a:cubicBezTo>
                    <a:cubicBezTo>
                      <a:pt x="6" y="82"/>
                      <a:pt x="5" y="82"/>
                      <a:pt x="5" y="82"/>
                    </a:cubicBezTo>
                    <a:cubicBezTo>
                      <a:pt x="4" y="81"/>
                      <a:pt x="4" y="81"/>
                      <a:pt x="4" y="81"/>
                    </a:cubicBezTo>
                    <a:cubicBezTo>
                      <a:pt x="4" y="80"/>
                      <a:pt x="4" y="80"/>
                      <a:pt x="4" y="80"/>
                    </a:cubicBezTo>
                    <a:cubicBezTo>
                      <a:pt x="5" y="80"/>
                      <a:pt x="5" y="80"/>
                      <a:pt x="5" y="80"/>
                    </a:cubicBezTo>
                    <a:cubicBezTo>
                      <a:pt x="6" y="81"/>
                      <a:pt x="6" y="81"/>
                      <a:pt x="6" y="81"/>
                    </a:cubicBezTo>
                    <a:cubicBezTo>
                      <a:pt x="7" y="82"/>
                      <a:pt x="7" y="82"/>
                      <a:pt x="7" y="82"/>
                    </a:cubicBezTo>
                    <a:cubicBezTo>
                      <a:pt x="7" y="82"/>
                      <a:pt x="6" y="82"/>
                      <a:pt x="7" y="83"/>
                    </a:cubicBezTo>
                    <a:cubicBezTo>
                      <a:pt x="8" y="83"/>
                      <a:pt x="8" y="83"/>
                      <a:pt x="8" y="84"/>
                    </a:cubicBezTo>
                    <a:cubicBezTo>
                      <a:pt x="8" y="84"/>
                      <a:pt x="8" y="84"/>
                      <a:pt x="8" y="85"/>
                    </a:cubicBezTo>
                    <a:cubicBezTo>
                      <a:pt x="9" y="86"/>
                      <a:pt x="9" y="86"/>
                      <a:pt x="9" y="86"/>
                    </a:cubicBezTo>
                    <a:cubicBezTo>
                      <a:pt x="9" y="86"/>
                      <a:pt x="9" y="86"/>
                      <a:pt x="9" y="87"/>
                    </a:cubicBezTo>
                    <a:cubicBezTo>
                      <a:pt x="9" y="87"/>
                      <a:pt x="8" y="87"/>
                      <a:pt x="8" y="88"/>
                    </a:cubicBezTo>
                    <a:cubicBezTo>
                      <a:pt x="8" y="89"/>
                      <a:pt x="7" y="91"/>
                      <a:pt x="7" y="91"/>
                    </a:cubicBezTo>
                    <a:cubicBezTo>
                      <a:pt x="8" y="91"/>
                      <a:pt x="8" y="91"/>
                      <a:pt x="8" y="91"/>
                    </a:cubicBezTo>
                    <a:cubicBezTo>
                      <a:pt x="8" y="92"/>
                      <a:pt x="8" y="92"/>
                      <a:pt x="8" y="92"/>
                    </a:cubicBezTo>
                    <a:cubicBezTo>
                      <a:pt x="8" y="92"/>
                      <a:pt x="8" y="93"/>
                      <a:pt x="8" y="93"/>
                    </a:cubicBezTo>
                    <a:cubicBezTo>
                      <a:pt x="9" y="93"/>
                      <a:pt x="9" y="93"/>
                      <a:pt x="9" y="94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10" y="95"/>
                      <a:pt x="10" y="95"/>
                      <a:pt x="10" y="95"/>
                    </a:cubicBezTo>
                    <a:cubicBezTo>
                      <a:pt x="10" y="96"/>
                      <a:pt x="10" y="96"/>
                      <a:pt x="10" y="96"/>
                    </a:cubicBezTo>
                    <a:cubicBezTo>
                      <a:pt x="10" y="96"/>
                      <a:pt x="10" y="97"/>
                      <a:pt x="10" y="97"/>
                    </a:cubicBezTo>
                    <a:cubicBezTo>
                      <a:pt x="10" y="97"/>
                      <a:pt x="10" y="97"/>
                      <a:pt x="10" y="96"/>
                    </a:cubicBezTo>
                    <a:cubicBezTo>
                      <a:pt x="10" y="96"/>
                      <a:pt x="10" y="96"/>
                      <a:pt x="10" y="96"/>
                    </a:cubicBezTo>
                    <a:cubicBezTo>
                      <a:pt x="10" y="96"/>
                      <a:pt x="10" y="97"/>
                      <a:pt x="10" y="97"/>
                    </a:cubicBezTo>
                    <a:cubicBezTo>
                      <a:pt x="10" y="97"/>
                      <a:pt x="9" y="97"/>
                      <a:pt x="10" y="98"/>
                    </a:cubicBezTo>
                    <a:cubicBezTo>
                      <a:pt x="11" y="98"/>
                      <a:pt x="10" y="98"/>
                      <a:pt x="11" y="99"/>
                    </a:cubicBezTo>
                    <a:cubicBezTo>
                      <a:pt x="11" y="99"/>
                      <a:pt x="10" y="99"/>
                      <a:pt x="11" y="99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1" y="99"/>
                      <a:pt x="11" y="99"/>
                      <a:pt x="11" y="99"/>
                    </a:cubicBezTo>
                    <a:cubicBezTo>
                      <a:pt x="11" y="99"/>
                      <a:pt x="12" y="99"/>
                      <a:pt x="12" y="99"/>
                    </a:cubicBezTo>
                    <a:cubicBezTo>
                      <a:pt x="12" y="99"/>
                      <a:pt x="12" y="99"/>
                      <a:pt x="12" y="99"/>
                    </a:cubicBezTo>
                    <a:cubicBezTo>
                      <a:pt x="12" y="99"/>
                      <a:pt x="12" y="99"/>
                      <a:pt x="12" y="99"/>
                    </a:cubicBezTo>
                    <a:cubicBezTo>
                      <a:pt x="13" y="98"/>
                      <a:pt x="13" y="98"/>
                      <a:pt x="13" y="98"/>
                    </a:cubicBezTo>
                    <a:cubicBezTo>
                      <a:pt x="13" y="98"/>
                      <a:pt x="13" y="98"/>
                      <a:pt x="13" y="97"/>
                    </a:cubicBezTo>
                    <a:cubicBezTo>
                      <a:pt x="12" y="96"/>
                      <a:pt x="12" y="96"/>
                      <a:pt x="12" y="95"/>
                    </a:cubicBezTo>
                    <a:cubicBezTo>
                      <a:pt x="12" y="94"/>
                      <a:pt x="12" y="94"/>
                      <a:pt x="12" y="94"/>
                    </a:cubicBezTo>
                    <a:cubicBezTo>
                      <a:pt x="12" y="93"/>
                      <a:pt x="12" y="93"/>
                      <a:pt x="12" y="93"/>
                    </a:cubicBezTo>
                    <a:cubicBezTo>
                      <a:pt x="13" y="93"/>
                      <a:pt x="13" y="93"/>
                      <a:pt x="13" y="93"/>
                    </a:cubicBezTo>
                    <a:cubicBezTo>
                      <a:pt x="13" y="94"/>
                      <a:pt x="13" y="94"/>
                      <a:pt x="13" y="94"/>
                    </a:cubicBezTo>
                    <a:cubicBezTo>
                      <a:pt x="14" y="95"/>
                      <a:pt x="14" y="95"/>
                      <a:pt x="14" y="95"/>
                    </a:cubicBezTo>
                    <a:cubicBezTo>
                      <a:pt x="14" y="96"/>
                      <a:pt x="14" y="96"/>
                      <a:pt x="14" y="96"/>
                    </a:cubicBezTo>
                    <a:cubicBezTo>
                      <a:pt x="14" y="97"/>
                      <a:pt x="14" y="97"/>
                      <a:pt x="14" y="97"/>
                    </a:cubicBezTo>
                    <a:cubicBezTo>
                      <a:pt x="14" y="98"/>
                      <a:pt x="14" y="98"/>
                      <a:pt x="14" y="98"/>
                    </a:cubicBezTo>
                    <a:cubicBezTo>
                      <a:pt x="14" y="99"/>
                      <a:pt x="14" y="99"/>
                      <a:pt x="14" y="99"/>
                    </a:cubicBezTo>
                    <a:cubicBezTo>
                      <a:pt x="13" y="99"/>
                      <a:pt x="13" y="99"/>
                      <a:pt x="13" y="99"/>
                    </a:cubicBezTo>
                    <a:cubicBezTo>
                      <a:pt x="13" y="100"/>
                      <a:pt x="13" y="100"/>
                      <a:pt x="13" y="100"/>
                    </a:cubicBezTo>
                    <a:cubicBezTo>
                      <a:pt x="14" y="100"/>
                      <a:pt x="14" y="100"/>
                      <a:pt x="14" y="100"/>
                    </a:cubicBezTo>
                    <a:cubicBezTo>
                      <a:pt x="14" y="100"/>
                      <a:pt x="14" y="100"/>
                      <a:pt x="14" y="100"/>
                    </a:cubicBezTo>
                    <a:cubicBezTo>
                      <a:pt x="14" y="100"/>
                      <a:pt x="14" y="100"/>
                      <a:pt x="14" y="100"/>
                    </a:cubicBezTo>
                    <a:cubicBezTo>
                      <a:pt x="14" y="100"/>
                      <a:pt x="14" y="100"/>
                      <a:pt x="14" y="100"/>
                    </a:cubicBezTo>
                    <a:cubicBezTo>
                      <a:pt x="14" y="100"/>
                      <a:pt x="14" y="100"/>
                      <a:pt x="14" y="100"/>
                    </a:cubicBezTo>
                    <a:cubicBezTo>
                      <a:pt x="14" y="100"/>
                      <a:pt x="14" y="101"/>
                      <a:pt x="15" y="101"/>
                    </a:cubicBezTo>
                    <a:cubicBezTo>
                      <a:pt x="16" y="101"/>
                      <a:pt x="16" y="101"/>
                      <a:pt x="16" y="101"/>
                    </a:cubicBezTo>
                    <a:cubicBezTo>
                      <a:pt x="16" y="101"/>
                      <a:pt x="16" y="101"/>
                      <a:pt x="16" y="101"/>
                    </a:cubicBezTo>
                    <a:cubicBezTo>
                      <a:pt x="17" y="100"/>
                      <a:pt x="17" y="100"/>
                      <a:pt x="17" y="100"/>
                    </a:cubicBezTo>
                    <a:cubicBezTo>
                      <a:pt x="17" y="99"/>
                      <a:pt x="17" y="99"/>
                      <a:pt x="17" y="98"/>
                    </a:cubicBezTo>
                    <a:cubicBezTo>
                      <a:pt x="17" y="98"/>
                      <a:pt x="17" y="98"/>
                      <a:pt x="17" y="98"/>
                    </a:cubicBezTo>
                    <a:cubicBezTo>
                      <a:pt x="17" y="97"/>
                      <a:pt x="16" y="97"/>
                      <a:pt x="17" y="97"/>
                    </a:cubicBezTo>
                    <a:cubicBezTo>
                      <a:pt x="17" y="97"/>
                      <a:pt x="17" y="97"/>
                      <a:pt x="17" y="97"/>
                    </a:cubicBezTo>
                    <a:cubicBezTo>
                      <a:pt x="17" y="97"/>
                      <a:pt x="17" y="97"/>
                      <a:pt x="17" y="97"/>
                    </a:cubicBezTo>
                    <a:cubicBezTo>
                      <a:pt x="17" y="97"/>
                      <a:pt x="17" y="97"/>
                      <a:pt x="17" y="97"/>
                    </a:cubicBezTo>
                    <a:cubicBezTo>
                      <a:pt x="17" y="97"/>
                      <a:pt x="17" y="97"/>
                      <a:pt x="18" y="97"/>
                    </a:cubicBezTo>
                    <a:cubicBezTo>
                      <a:pt x="18" y="97"/>
                      <a:pt x="18" y="97"/>
                      <a:pt x="18" y="97"/>
                    </a:cubicBezTo>
                    <a:cubicBezTo>
                      <a:pt x="19" y="96"/>
                      <a:pt x="19" y="96"/>
                      <a:pt x="19" y="96"/>
                    </a:cubicBezTo>
                    <a:cubicBezTo>
                      <a:pt x="19" y="95"/>
                      <a:pt x="19" y="94"/>
                      <a:pt x="19" y="94"/>
                    </a:cubicBezTo>
                    <a:cubicBezTo>
                      <a:pt x="19" y="93"/>
                      <a:pt x="19" y="93"/>
                      <a:pt x="19" y="93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8" y="92"/>
                      <a:pt x="18" y="92"/>
                      <a:pt x="18" y="92"/>
                    </a:cubicBezTo>
                    <a:cubicBezTo>
                      <a:pt x="18" y="91"/>
                      <a:pt x="18" y="91"/>
                      <a:pt x="18" y="91"/>
                    </a:cubicBezTo>
                    <a:cubicBezTo>
                      <a:pt x="18" y="89"/>
                      <a:pt x="18" y="89"/>
                      <a:pt x="18" y="89"/>
                    </a:cubicBezTo>
                    <a:cubicBezTo>
                      <a:pt x="18" y="89"/>
                      <a:pt x="18" y="88"/>
                      <a:pt x="18" y="88"/>
                    </a:cubicBezTo>
                    <a:cubicBezTo>
                      <a:pt x="18" y="86"/>
                      <a:pt x="18" y="86"/>
                      <a:pt x="18" y="86"/>
                    </a:cubicBezTo>
                    <a:cubicBezTo>
                      <a:pt x="18" y="85"/>
                      <a:pt x="18" y="85"/>
                      <a:pt x="18" y="85"/>
                    </a:cubicBezTo>
                    <a:cubicBezTo>
                      <a:pt x="18" y="85"/>
                      <a:pt x="18" y="85"/>
                      <a:pt x="18" y="85"/>
                    </a:cubicBezTo>
                    <a:cubicBezTo>
                      <a:pt x="18" y="84"/>
                      <a:pt x="18" y="84"/>
                      <a:pt x="19" y="84"/>
                    </a:cubicBezTo>
                    <a:cubicBezTo>
                      <a:pt x="19" y="83"/>
                      <a:pt x="19" y="83"/>
                      <a:pt x="19" y="83"/>
                    </a:cubicBezTo>
                    <a:cubicBezTo>
                      <a:pt x="18" y="82"/>
                      <a:pt x="18" y="82"/>
                      <a:pt x="18" y="82"/>
                    </a:cubicBezTo>
                    <a:cubicBezTo>
                      <a:pt x="17" y="80"/>
                      <a:pt x="17" y="80"/>
                      <a:pt x="17" y="80"/>
                    </a:cubicBezTo>
                    <a:cubicBezTo>
                      <a:pt x="15" y="80"/>
                      <a:pt x="15" y="80"/>
                      <a:pt x="15" y="80"/>
                    </a:cubicBezTo>
                    <a:cubicBezTo>
                      <a:pt x="15" y="79"/>
                      <a:pt x="15" y="79"/>
                      <a:pt x="15" y="79"/>
                    </a:cubicBezTo>
                    <a:cubicBezTo>
                      <a:pt x="15" y="79"/>
                      <a:pt x="15" y="79"/>
                      <a:pt x="14" y="79"/>
                    </a:cubicBezTo>
                    <a:cubicBezTo>
                      <a:pt x="14" y="79"/>
                      <a:pt x="13" y="79"/>
                      <a:pt x="13" y="79"/>
                    </a:cubicBezTo>
                    <a:cubicBezTo>
                      <a:pt x="13" y="79"/>
                      <a:pt x="13" y="79"/>
                      <a:pt x="13" y="79"/>
                    </a:cubicBezTo>
                    <a:cubicBezTo>
                      <a:pt x="13" y="78"/>
                      <a:pt x="13" y="78"/>
                      <a:pt x="13" y="78"/>
                    </a:cubicBezTo>
                    <a:cubicBezTo>
                      <a:pt x="13" y="78"/>
                      <a:pt x="13" y="78"/>
                      <a:pt x="14" y="78"/>
                    </a:cubicBezTo>
                    <a:cubicBezTo>
                      <a:pt x="14" y="78"/>
                      <a:pt x="15" y="76"/>
                      <a:pt x="14" y="76"/>
                    </a:cubicBezTo>
                    <a:cubicBezTo>
                      <a:pt x="13" y="76"/>
                      <a:pt x="13" y="76"/>
                      <a:pt x="12" y="76"/>
                    </a:cubicBezTo>
                    <a:cubicBezTo>
                      <a:pt x="11" y="76"/>
                      <a:pt x="11" y="76"/>
                      <a:pt x="11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10" y="76"/>
                      <a:pt x="9" y="76"/>
                      <a:pt x="9" y="76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8" y="74"/>
                      <a:pt x="8" y="74"/>
                      <a:pt x="8" y="74"/>
                    </a:cubicBezTo>
                    <a:cubicBezTo>
                      <a:pt x="8" y="73"/>
                      <a:pt x="8" y="73"/>
                      <a:pt x="8" y="73"/>
                    </a:cubicBezTo>
                    <a:cubicBezTo>
                      <a:pt x="9" y="73"/>
                      <a:pt x="9" y="73"/>
                      <a:pt x="9" y="73"/>
                    </a:cubicBezTo>
                    <a:cubicBezTo>
                      <a:pt x="10" y="72"/>
                      <a:pt x="10" y="72"/>
                      <a:pt x="10" y="72"/>
                    </a:cubicBezTo>
                    <a:cubicBezTo>
                      <a:pt x="10" y="72"/>
                      <a:pt x="9" y="72"/>
                      <a:pt x="10" y="72"/>
                    </a:cubicBezTo>
                    <a:cubicBezTo>
                      <a:pt x="11" y="72"/>
                      <a:pt x="11" y="72"/>
                      <a:pt x="11" y="72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4" y="72"/>
                      <a:pt x="14" y="72"/>
                      <a:pt x="14" y="72"/>
                    </a:cubicBezTo>
                    <a:cubicBezTo>
                      <a:pt x="14" y="72"/>
                      <a:pt x="15" y="72"/>
                      <a:pt x="15" y="72"/>
                    </a:cubicBezTo>
                    <a:cubicBezTo>
                      <a:pt x="15" y="72"/>
                      <a:pt x="15" y="72"/>
                      <a:pt x="15" y="72"/>
                    </a:cubicBezTo>
                    <a:cubicBezTo>
                      <a:pt x="15" y="72"/>
                      <a:pt x="15" y="72"/>
                      <a:pt x="15" y="73"/>
                    </a:cubicBezTo>
                    <a:cubicBezTo>
                      <a:pt x="15" y="73"/>
                      <a:pt x="15" y="73"/>
                      <a:pt x="15" y="73"/>
                    </a:cubicBezTo>
                    <a:cubicBezTo>
                      <a:pt x="15" y="73"/>
                      <a:pt x="16" y="73"/>
                      <a:pt x="16" y="73"/>
                    </a:cubicBezTo>
                    <a:cubicBezTo>
                      <a:pt x="16" y="73"/>
                      <a:pt x="16" y="73"/>
                      <a:pt x="16" y="73"/>
                    </a:cubicBezTo>
                    <a:cubicBezTo>
                      <a:pt x="16" y="73"/>
                      <a:pt x="16" y="73"/>
                      <a:pt x="16" y="73"/>
                    </a:cubicBezTo>
                    <a:cubicBezTo>
                      <a:pt x="16" y="72"/>
                      <a:pt x="16" y="72"/>
                      <a:pt x="16" y="72"/>
                    </a:cubicBezTo>
                    <a:cubicBezTo>
                      <a:pt x="16" y="72"/>
                      <a:pt x="16" y="71"/>
                      <a:pt x="16" y="71"/>
                    </a:cubicBezTo>
                    <a:cubicBezTo>
                      <a:pt x="16" y="70"/>
                      <a:pt x="16" y="69"/>
                      <a:pt x="16" y="69"/>
                    </a:cubicBezTo>
                    <a:cubicBezTo>
                      <a:pt x="16" y="69"/>
                      <a:pt x="16" y="69"/>
                      <a:pt x="17" y="69"/>
                    </a:cubicBezTo>
                    <a:cubicBezTo>
                      <a:pt x="17" y="69"/>
                      <a:pt x="17" y="68"/>
                      <a:pt x="17" y="68"/>
                    </a:cubicBezTo>
                    <a:cubicBezTo>
                      <a:pt x="17" y="68"/>
                      <a:pt x="17" y="68"/>
                      <a:pt x="17" y="69"/>
                    </a:cubicBezTo>
                    <a:cubicBezTo>
                      <a:pt x="18" y="69"/>
                      <a:pt x="18" y="69"/>
                      <a:pt x="18" y="69"/>
                    </a:cubicBezTo>
                    <a:cubicBezTo>
                      <a:pt x="18" y="70"/>
                      <a:pt x="18" y="70"/>
                      <a:pt x="18" y="70"/>
                    </a:cubicBezTo>
                    <a:cubicBezTo>
                      <a:pt x="19" y="70"/>
                      <a:pt x="19" y="70"/>
                      <a:pt x="19" y="70"/>
                    </a:cubicBezTo>
                    <a:cubicBezTo>
                      <a:pt x="20" y="70"/>
                      <a:pt x="20" y="70"/>
                      <a:pt x="20" y="70"/>
                    </a:cubicBezTo>
                    <a:cubicBezTo>
                      <a:pt x="21" y="69"/>
                      <a:pt x="21" y="69"/>
                      <a:pt x="21" y="69"/>
                    </a:cubicBezTo>
                    <a:cubicBezTo>
                      <a:pt x="21" y="69"/>
                      <a:pt x="21" y="69"/>
                      <a:pt x="21" y="69"/>
                    </a:cubicBezTo>
                    <a:cubicBezTo>
                      <a:pt x="21" y="69"/>
                      <a:pt x="21" y="68"/>
                      <a:pt x="22" y="68"/>
                    </a:cubicBezTo>
                    <a:cubicBezTo>
                      <a:pt x="23" y="68"/>
                      <a:pt x="23" y="68"/>
                      <a:pt x="23" y="68"/>
                    </a:cubicBezTo>
                    <a:cubicBezTo>
                      <a:pt x="24" y="68"/>
                      <a:pt x="25" y="68"/>
                      <a:pt x="25" y="68"/>
                    </a:cubicBezTo>
                    <a:cubicBezTo>
                      <a:pt x="26" y="68"/>
                      <a:pt x="26" y="68"/>
                      <a:pt x="26" y="68"/>
                    </a:cubicBezTo>
                    <a:cubicBezTo>
                      <a:pt x="26" y="67"/>
                      <a:pt x="25" y="67"/>
                      <a:pt x="26" y="67"/>
                    </a:cubicBezTo>
                    <a:cubicBezTo>
                      <a:pt x="28" y="67"/>
                      <a:pt x="28" y="67"/>
                      <a:pt x="28" y="67"/>
                    </a:cubicBezTo>
                    <a:cubicBezTo>
                      <a:pt x="30" y="66"/>
                      <a:pt x="30" y="66"/>
                      <a:pt x="30" y="66"/>
                    </a:cubicBezTo>
                    <a:cubicBezTo>
                      <a:pt x="30" y="66"/>
                      <a:pt x="29" y="66"/>
                      <a:pt x="30" y="66"/>
                    </a:cubicBezTo>
                    <a:cubicBezTo>
                      <a:pt x="30" y="65"/>
                      <a:pt x="31" y="65"/>
                      <a:pt x="31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33" y="65"/>
                      <a:pt x="34" y="65"/>
                    </a:cubicBezTo>
                    <a:cubicBezTo>
                      <a:pt x="34" y="65"/>
                      <a:pt x="34" y="65"/>
                      <a:pt x="34" y="65"/>
                    </a:cubicBezTo>
                    <a:cubicBezTo>
                      <a:pt x="34" y="65"/>
                      <a:pt x="34" y="65"/>
                      <a:pt x="35" y="65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65"/>
                      <a:pt x="35" y="65"/>
                      <a:pt x="35" y="66"/>
                    </a:cubicBezTo>
                    <a:cubicBezTo>
                      <a:pt x="35" y="66"/>
                      <a:pt x="35" y="66"/>
                      <a:pt x="35" y="66"/>
                    </a:cubicBezTo>
                    <a:cubicBezTo>
                      <a:pt x="36" y="66"/>
                      <a:pt x="36" y="66"/>
                      <a:pt x="36" y="66"/>
                    </a:cubicBezTo>
                    <a:cubicBezTo>
                      <a:pt x="36" y="66"/>
                      <a:pt x="36" y="67"/>
                      <a:pt x="36" y="67"/>
                    </a:cubicBezTo>
                    <a:cubicBezTo>
                      <a:pt x="35" y="67"/>
                      <a:pt x="35" y="67"/>
                      <a:pt x="35" y="67"/>
                    </a:cubicBezTo>
                    <a:cubicBezTo>
                      <a:pt x="35" y="68"/>
                      <a:pt x="35" y="68"/>
                      <a:pt x="35" y="68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33" y="70"/>
                      <a:pt x="33" y="70"/>
                      <a:pt x="33" y="70"/>
                    </a:cubicBezTo>
                    <a:cubicBezTo>
                      <a:pt x="32" y="69"/>
                      <a:pt x="32" y="69"/>
                      <a:pt x="32" y="69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68"/>
                      <a:pt x="31" y="68"/>
                      <a:pt x="31" y="68"/>
                    </a:cubicBezTo>
                    <a:cubicBezTo>
                      <a:pt x="31" y="68"/>
                      <a:pt x="31" y="68"/>
                      <a:pt x="30" y="68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29" y="69"/>
                      <a:pt x="29" y="69"/>
                      <a:pt x="29" y="69"/>
                    </a:cubicBezTo>
                    <a:cubicBezTo>
                      <a:pt x="28" y="70"/>
                      <a:pt x="28" y="70"/>
                      <a:pt x="28" y="70"/>
                    </a:cubicBezTo>
                    <a:cubicBezTo>
                      <a:pt x="28" y="70"/>
                      <a:pt x="28" y="69"/>
                      <a:pt x="28" y="69"/>
                    </a:cubicBezTo>
                    <a:cubicBezTo>
                      <a:pt x="28" y="69"/>
                      <a:pt x="28" y="69"/>
                      <a:pt x="28" y="70"/>
                    </a:cubicBezTo>
                    <a:cubicBezTo>
                      <a:pt x="27" y="72"/>
                      <a:pt x="27" y="72"/>
                      <a:pt x="27" y="72"/>
                    </a:cubicBezTo>
                    <a:cubicBezTo>
                      <a:pt x="26" y="72"/>
                      <a:pt x="26" y="72"/>
                      <a:pt x="26" y="72"/>
                    </a:cubicBezTo>
                    <a:cubicBezTo>
                      <a:pt x="25" y="72"/>
                      <a:pt x="25" y="72"/>
                      <a:pt x="25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4" y="72"/>
                      <a:pt x="24" y="72"/>
                      <a:pt x="24" y="72"/>
                    </a:cubicBezTo>
                    <a:cubicBezTo>
                      <a:pt x="23" y="71"/>
                      <a:pt x="23" y="71"/>
                      <a:pt x="23" y="71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2" y="71"/>
                      <a:pt x="22" y="71"/>
                      <a:pt x="22" y="71"/>
                    </a:cubicBezTo>
                    <a:cubicBezTo>
                      <a:pt x="22" y="71"/>
                      <a:pt x="21" y="72"/>
                      <a:pt x="22" y="74"/>
                    </a:cubicBezTo>
                    <a:cubicBezTo>
                      <a:pt x="22" y="76"/>
                      <a:pt x="21" y="76"/>
                      <a:pt x="21" y="76"/>
                    </a:cubicBez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77"/>
                      <a:pt x="20" y="77"/>
                      <a:pt x="20" y="77"/>
                    </a:cubicBezTo>
                    <a:cubicBezTo>
                      <a:pt x="19" y="78"/>
                      <a:pt x="19" y="78"/>
                      <a:pt x="19" y="78"/>
                    </a:cubicBezTo>
                    <a:cubicBezTo>
                      <a:pt x="18" y="78"/>
                      <a:pt x="18" y="78"/>
                      <a:pt x="18" y="78"/>
                    </a:cubicBezTo>
                    <a:cubicBezTo>
                      <a:pt x="18" y="79"/>
                      <a:pt x="18" y="79"/>
                      <a:pt x="18" y="79"/>
                    </a:cubicBezTo>
                    <a:cubicBezTo>
                      <a:pt x="18" y="79"/>
                      <a:pt x="18" y="79"/>
                      <a:pt x="18" y="79"/>
                    </a:cubicBezTo>
                    <a:cubicBezTo>
                      <a:pt x="18" y="79"/>
                      <a:pt x="19" y="78"/>
                      <a:pt x="19" y="78"/>
                    </a:cubicBezTo>
                    <a:cubicBezTo>
                      <a:pt x="20" y="78"/>
                      <a:pt x="19" y="78"/>
                      <a:pt x="20" y="78"/>
                    </a:cubicBezTo>
                    <a:cubicBezTo>
                      <a:pt x="20" y="78"/>
                      <a:pt x="20" y="78"/>
                      <a:pt x="20" y="78"/>
                    </a:cubicBezTo>
                    <a:cubicBezTo>
                      <a:pt x="20" y="79"/>
                      <a:pt x="20" y="79"/>
                      <a:pt x="20" y="79"/>
                    </a:cubicBezTo>
                    <a:cubicBezTo>
                      <a:pt x="21" y="79"/>
                      <a:pt x="20" y="79"/>
                      <a:pt x="21" y="80"/>
                    </a:cubicBezTo>
                    <a:cubicBezTo>
                      <a:pt x="21" y="80"/>
                      <a:pt x="21" y="80"/>
                      <a:pt x="21" y="80"/>
                    </a:cubicBezTo>
                    <a:cubicBezTo>
                      <a:pt x="22" y="81"/>
                      <a:pt x="22" y="81"/>
                      <a:pt x="22" y="81"/>
                    </a:cubicBezTo>
                    <a:cubicBezTo>
                      <a:pt x="22" y="81"/>
                      <a:pt x="22" y="81"/>
                      <a:pt x="22" y="81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2"/>
                      <a:pt x="23" y="82"/>
                      <a:pt x="23" y="82"/>
                    </a:cubicBezTo>
                    <a:cubicBezTo>
                      <a:pt x="23" y="83"/>
                      <a:pt x="23" y="82"/>
                      <a:pt x="24" y="83"/>
                    </a:cubicBezTo>
                    <a:cubicBezTo>
                      <a:pt x="25" y="84"/>
                      <a:pt x="25" y="84"/>
                      <a:pt x="25" y="84"/>
                    </a:cubicBezTo>
                    <a:cubicBezTo>
                      <a:pt x="25" y="84"/>
                      <a:pt x="25" y="84"/>
                      <a:pt x="26" y="84"/>
                    </a:cubicBezTo>
                    <a:cubicBezTo>
                      <a:pt x="26" y="84"/>
                      <a:pt x="26" y="84"/>
                      <a:pt x="26" y="84"/>
                    </a:cubicBezTo>
                    <a:cubicBezTo>
                      <a:pt x="26" y="84"/>
                      <a:pt x="26" y="84"/>
                      <a:pt x="26" y="8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7" y="84"/>
                      <a:pt x="27" y="84"/>
                      <a:pt x="27" y="84"/>
                    </a:cubicBezTo>
                    <a:cubicBezTo>
                      <a:pt x="27" y="84"/>
                      <a:pt x="27" y="85"/>
                      <a:pt x="27" y="85"/>
                    </a:cubicBezTo>
                    <a:cubicBezTo>
                      <a:pt x="27" y="85"/>
                      <a:pt x="27" y="84"/>
                      <a:pt x="27" y="84"/>
                    </a:cubicBezTo>
                    <a:cubicBezTo>
                      <a:pt x="28" y="83"/>
                      <a:pt x="28" y="83"/>
                      <a:pt x="28" y="83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8" y="82"/>
                      <a:pt x="28" y="82"/>
                      <a:pt x="28" y="82"/>
                    </a:cubicBezTo>
                    <a:cubicBezTo>
                      <a:pt x="27" y="81"/>
                      <a:pt x="27" y="81"/>
                      <a:pt x="27" y="81"/>
                    </a:cubicBezTo>
                    <a:cubicBezTo>
                      <a:pt x="27" y="80"/>
                      <a:pt x="27" y="80"/>
                      <a:pt x="27" y="80"/>
                    </a:cubicBezTo>
                    <a:cubicBezTo>
                      <a:pt x="28" y="79"/>
                      <a:pt x="28" y="79"/>
                      <a:pt x="28" y="79"/>
                    </a:cubicBezTo>
                    <a:cubicBezTo>
                      <a:pt x="28" y="78"/>
                      <a:pt x="27" y="78"/>
                      <a:pt x="28" y="78"/>
                    </a:cubicBezTo>
                    <a:cubicBezTo>
                      <a:pt x="29" y="77"/>
                      <a:pt x="30" y="77"/>
                      <a:pt x="31" y="77"/>
                    </a:cubicBezTo>
                    <a:cubicBezTo>
                      <a:pt x="31" y="77"/>
                      <a:pt x="31" y="77"/>
                      <a:pt x="31" y="77"/>
                    </a:cubicBezTo>
                    <a:cubicBezTo>
                      <a:pt x="32" y="77"/>
                      <a:pt x="32" y="77"/>
                      <a:pt x="32" y="77"/>
                    </a:cubicBezTo>
                    <a:cubicBezTo>
                      <a:pt x="33" y="78"/>
                      <a:pt x="33" y="78"/>
                      <a:pt x="33" y="78"/>
                    </a:cubicBezTo>
                    <a:cubicBezTo>
                      <a:pt x="34" y="78"/>
                      <a:pt x="34" y="78"/>
                      <a:pt x="34" y="78"/>
                    </a:cubicBezTo>
                    <a:cubicBezTo>
                      <a:pt x="34" y="79"/>
                      <a:pt x="34" y="79"/>
                      <a:pt x="34" y="79"/>
                    </a:cubicBezTo>
                    <a:cubicBezTo>
                      <a:pt x="35" y="79"/>
                      <a:pt x="34" y="79"/>
                      <a:pt x="35" y="78"/>
                    </a:cubicBezTo>
                    <a:cubicBezTo>
                      <a:pt x="35" y="77"/>
                      <a:pt x="36" y="77"/>
                      <a:pt x="36" y="77"/>
                    </a:cubicBezTo>
                    <a:cubicBezTo>
                      <a:pt x="36" y="76"/>
                      <a:pt x="36" y="76"/>
                      <a:pt x="36" y="76"/>
                    </a:cubicBezTo>
                    <a:cubicBezTo>
                      <a:pt x="36" y="76"/>
                      <a:pt x="35" y="76"/>
                      <a:pt x="36" y="76"/>
                    </a:cubicBezTo>
                    <a:cubicBezTo>
                      <a:pt x="37" y="75"/>
                      <a:pt x="37" y="74"/>
                      <a:pt x="37" y="74"/>
                    </a:cubicBezTo>
                    <a:cubicBezTo>
                      <a:pt x="37" y="73"/>
                      <a:pt x="37" y="73"/>
                      <a:pt x="37" y="73"/>
                    </a:cubicBezTo>
                    <a:cubicBezTo>
                      <a:pt x="37" y="73"/>
                      <a:pt x="37" y="73"/>
                      <a:pt x="37" y="73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6" y="72"/>
                      <a:pt x="36" y="72"/>
                    </a:cubicBezTo>
                    <a:cubicBezTo>
                      <a:pt x="36" y="72"/>
                      <a:pt x="35" y="72"/>
                      <a:pt x="36" y="70"/>
                    </a:cubicBezTo>
                    <a:cubicBezTo>
                      <a:pt x="38" y="69"/>
                      <a:pt x="37" y="69"/>
                      <a:pt x="37" y="69"/>
                    </a:cubicBezTo>
                    <a:cubicBezTo>
                      <a:pt x="37" y="68"/>
                      <a:pt x="37" y="68"/>
                      <a:pt x="37" y="68"/>
                    </a:cubicBezTo>
                    <a:cubicBezTo>
                      <a:pt x="37" y="66"/>
                      <a:pt x="37" y="66"/>
                      <a:pt x="37" y="66"/>
                    </a:cubicBezTo>
                    <a:cubicBezTo>
                      <a:pt x="37" y="66"/>
                      <a:pt x="38" y="66"/>
                      <a:pt x="38" y="66"/>
                    </a:cubicBezTo>
                    <a:cubicBezTo>
                      <a:pt x="39" y="66"/>
                      <a:pt x="40" y="66"/>
                      <a:pt x="40" y="66"/>
                    </a:cubicBezTo>
                    <a:cubicBezTo>
                      <a:pt x="40" y="66"/>
                      <a:pt x="40" y="66"/>
                      <a:pt x="40" y="66"/>
                    </a:cubicBezTo>
                    <a:cubicBezTo>
                      <a:pt x="40" y="66"/>
                      <a:pt x="40" y="66"/>
                      <a:pt x="40" y="66"/>
                    </a:cubicBezTo>
                    <a:cubicBezTo>
                      <a:pt x="40" y="66"/>
                      <a:pt x="40" y="66"/>
                      <a:pt x="40" y="66"/>
                    </a:cubicBezTo>
                    <a:cubicBezTo>
                      <a:pt x="40" y="66"/>
                      <a:pt x="40" y="66"/>
                      <a:pt x="40" y="66"/>
                    </a:cubicBezTo>
                    <a:cubicBezTo>
                      <a:pt x="41" y="66"/>
                      <a:pt x="41" y="66"/>
                      <a:pt x="41" y="66"/>
                    </a:cubicBezTo>
                    <a:cubicBezTo>
                      <a:pt x="41" y="67"/>
                      <a:pt x="40" y="67"/>
                      <a:pt x="40" y="67"/>
                    </a:cubicBezTo>
                    <a:cubicBezTo>
                      <a:pt x="40" y="68"/>
                      <a:pt x="40" y="68"/>
                      <a:pt x="40" y="68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69"/>
                    </a:cubicBezTo>
                    <a:cubicBezTo>
                      <a:pt x="39" y="69"/>
                      <a:pt x="39" y="69"/>
                      <a:pt x="39" y="70"/>
                    </a:cubicBezTo>
                    <a:cubicBezTo>
                      <a:pt x="39" y="71"/>
                      <a:pt x="39" y="70"/>
                      <a:pt x="39" y="71"/>
                    </a:cubicBezTo>
                    <a:cubicBezTo>
                      <a:pt x="40" y="72"/>
                      <a:pt x="39" y="71"/>
                      <a:pt x="40" y="72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0" y="72"/>
                      <a:pt x="40" y="72"/>
                      <a:pt x="40" y="72"/>
                    </a:cubicBezTo>
                    <a:cubicBezTo>
                      <a:pt x="40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1" y="73"/>
                    </a:cubicBezTo>
                    <a:cubicBezTo>
                      <a:pt x="41" y="73"/>
                      <a:pt x="41" y="73"/>
                      <a:pt x="42" y="74"/>
                    </a:cubicBezTo>
                    <a:cubicBezTo>
                      <a:pt x="42" y="75"/>
                      <a:pt x="42" y="75"/>
                      <a:pt x="44" y="76"/>
                    </a:cubicBezTo>
                    <a:cubicBezTo>
                      <a:pt x="45" y="77"/>
                      <a:pt x="45" y="77"/>
                      <a:pt x="47" y="77"/>
                    </a:cubicBezTo>
                    <a:cubicBezTo>
                      <a:pt x="47" y="77"/>
                      <a:pt x="48" y="77"/>
                      <a:pt x="48" y="77"/>
                    </a:cubicBezTo>
                    <a:cubicBezTo>
                      <a:pt x="49" y="77"/>
                      <a:pt x="49" y="77"/>
                      <a:pt x="49" y="76"/>
                    </a:cubicBezTo>
                    <a:cubicBezTo>
                      <a:pt x="49" y="75"/>
                      <a:pt x="48" y="75"/>
                      <a:pt x="48" y="74"/>
                    </a:cubicBezTo>
                    <a:cubicBezTo>
                      <a:pt x="49" y="73"/>
                      <a:pt x="48" y="74"/>
                      <a:pt x="49" y="72"/>
                    </a:cubicBezTo>
                    <a:cubicBezTo>
                      <a:pt x="50" y="71"/>
                      <a:pt x="50" y="72"/>
                      <a:pt x="50" y="71"/>
                    </a:cubicBezTo>
                    <a:cubicBezTo>
                      <a:pt x="49" y="69"/>
                      <a:pt x="52" y="69"/>
                      <a:pt x="52" y="69"/>
                    </a:cubicBezTo>
                    <a:cubicBezTo>
                      <a:pt x="52" y="69"/>
                      <a:pt x="53" y="69"/>
                      <a:pt x="53" y="68"/>
                    </a:cubicBezTo>
                    <a:cubicBezTo>
                      <a:pt x="53" y="68"/>
                      <a:pt x="53" y="68"/>
                      <a:pt x="52" y="67"/>
                    </a:cubicBezTo>
                    <a:cubicBezTo>
                      <a:pt x="51" y="67"/>
                      <a:pt x="50" y="67"/>
                      <a:pt x="50" y="66"/>
                    </a:cubicBezTo>
                    <a:cubicBezTo>
                      <a:pt x="50" y="66"/>
                      <a:pt x="50" y="66"/>
                      <a:pt x="50" y="66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49" y="64"/>
                      <a:pt x="48" y="63"/>
                      <a:pt x="48" y="62"/>
                    </a:cubicBezTo>
                    <a:cubicBezTo>
                      <a:pt x="49" y="62"/>
                      <a:pt x="49" y="62"/>
                      <a:pt x="49" y="62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50" y="62"/>
                      <a:pt x="50" y="62"/>
                      <a:pt x="50" y="62"/>
                    </a:cubicBezTo>
                    <a:cubicBezTo>
                      <a:pt x="50" y="62"/>
                      <a:pt x="50" y="62"/>
                      <a:pt x="51" y="62"/>
                    </a:cubicBezTo>
                    <a:cubicBezTo>
                      <a:pt x="51" y="63"/>
                      <a:pt x="51" y="64"/>
                      <a:pt x="52" y="64"/>
                    </a:cubicBezTo>
                    <a:cubicBezTo>
                      <a:pt x="52" y="64"/>
                      <a:pt x="51" y="64"/>
                      <a:pt x="52" y="65"/>
                    </a:cubicBezTo>
                    <a:cubicBezTo>
                      <a:pt x="52" y="65"/>
                      <a:pt x="51" y="65"/>
                      <a:pt x="53" y="65"/>
                    </a:cubicBezTo>
                    <a:cubicBezTo>
                      <a:pt x="54" y="66"/>
                      <a:pt x="55" y="66"/>
                      <a:pt x="55" y="66"/>
                    </a:cubicBezTo>
                    <a:cubicBezTo>
                      <a:pt x="55" y="66"/>
                      <a:pt x="56" y="66"/>
                      <a:pt x="57" y="66"/>
                    </a:cubicBezTo>
                    <a:cubicBezTo>
                      <a:pt x="57" y="66"/>
                      <a:pt x="57" y="66"/>
                      <a:pt x="57" y="66"/>
                    </a:cubicBezTo>
                    <a:cubicBezTo>
                      <a:pt x="58" y="66"/>
                      <a:pt x="57" y="66"/>
                      <a:pt x="59" y="66"/>
                    </a:cubicBezTo>
                    <a:cubicBezTo>
                      <a:pt x="59" y="66"/>
                      <a:pt x="59" y="66"/>
                      <a:pt x="59" y="66"/>
                    </a:cubicBezTo>
                    <a:cubicBezTo>
                      <a:pt x="59" y="66"/>
                      <a:pt x="60" y="66"/>
                      <a:pt x="60" y="66"/>
                    </a:cubicBezTo>
                    <a:cubicBezTo>
                      <a:pt x="60" y="66"/>
                      <a:pt x="60" y="66"/>
                      <a:pt x="60" y="66"/>
                    </a:cubicBezTo>
                    <a:cubicBezTo>
                      <a:pt x="61" y="66"/>
                      <a:pt x="61" y="66"/>
                      <a:pt x="61" y="66"/>
                    </a:cubicBezTo>
                    <a:cubicBezTo>
                      <a:pt x="62" y="66"/>
                      <a:pt x="63" y="65"/>
                      <a:pt x="63" y="65"/>
                    </a:cubicBezTo>
                    <a:cubicBezTo>
                      <a:pt x="63" y="65"/>
                      <a:pt x="62" y="64"/>
                      <a:pt x="63" y="63"/>
                    </a:cubicBezTo>
                    <a:cubicBezTo>
                      <a:pt x="63" y="63"/>
                      <a:pt x="63" y="61"/>
                      <a:pt x="64" y="61"/>
                    </a:cubicBezTo>
                    <a:cubicBezTo>
                      <a:pt x="64" y="61"/>
                      <a:pt x="65" y="61"/>
                      <a:pt x="65" y="61"/>
                    </a:cubicBezTo>
                    <a:cubicBezTo>
                      <a:pt x="66" y="61"/>
                      <a:pt x="66" y="63"/>
                      <a:pt x="66" y="63"/>
                    </a:cubicBezTo>
                    <a:cubicBezTo>
                      <a:pt x="66" y="64"/>
                      <a:pt x="66" y="64"/>
                      <a:pt x="66" y="65"/>
                    </a:cubicBezTo>
                    <a:cubicBezTo>
                      <a:pt x="66" y="65"/>
                      <a:pt x="65" y="65"/>
                      <a:pt x="66" y="65"/>
                    </a:cubicBezTo>
                    <a:cubicBezTo>
                      <a:pt x="67" y="66"/>
                      <a:pt x="66" y="66"/>
                      <a:pt x="67" y="66"/>
                    </a:cubicBezTo>
                    <a:cubicBezTo>
                      <a:pt x="67" y="66"/>
                      <a:pt x="67" y="66"/>
                      <a:pt x="67" y="66"/>
                    </a:cubicBezTo>
                    <a:cubicBezTo>
                      <a:pt x="67" y="66"/>
                      <a:pt x="67" y="66"/>
                      <a:pt x="67" y="66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8" y="66"/>
                      <a:pt x="68" y="66"/>
                      <a:pt x="68" y="66"/>
                    </a:cubicBezTo>
                    <a:cubicBezTo>
                      <a:pt x="69" y="66"/>
                      <a:pt x="69" y="65"/>
                      <a:pt x="69" y="65"/>
                    </a:cubicBezTo>
                    <a:cubicBezTo>
                      <a:pt x="69" y="64"/>
                      <a:pt x="70" y="64"/>
                      <a:pt x="69" y="63"/>
                    </a:cubicBezTo>
                    <a:cubicBezTo>
                      <a:pt x="69" y="63"/>
                      <a:pt x="68" y="62"/>
                      <a:pt x="68" y="62"/>
                    </a:cubicBezTo>
                    <a:cubicBezTo>
                      <a:pt x="68" y="61"/>
                      <a:pt x="68" y="61"/>
                      <a:pt x="68" y="61"/>
                    </a:cubicBezTo>
                    <a:cubicBezTo>
                      <a:pt x="68" y="60"/>
                      <a:pt x="68" y="60"/>
                      <a:pt x="68" y="60"/>
                    </a:cubicBezTo>
                    <a:cubicBezTo>
                      <a:pt x="68" y="60"/>
                      <a:pt x="68" y="59"/>
                      <a:pt x="69" y="59"/>
                    </a:cubicBezTo>
                    <a:cubicBezTo>
                      <a:pt x="69" y="59"/>
                      <a:pt x="69" y="59"/>
                      <a:pt x="69" y="59"/>
                    </a:cubicBezTo>
                    <a:cubicBezTo>
                      <a:pt x="69" y="59"/>
                      <a:pt x="69" y="59"/>
                      <a:pt x="70" y="60"/>
                    </a:cubicBezTo>
                    <a:cubicBezTo>
                      <a:pt x="70" y="60"/>
                      <a:pt x="70" y="60"/>
                      <a:pt x="71" y="61"/>
                    </a:cubicBezTo>
                    <a:cubicBezTo>
                      <a:pt x="72" y="61"/>
                      <a:pt x="72" y="61"/>
                      <a:pt x="72" y="61"/>
                    </a:cubicBezTo>
                    <a:cubicBezTo>
                      <a:pt x="72" y="61"/>
                      <a:pt x="72" y="61"/>
                      <a:pt x="72" y="61"/>
                    </a:cubicBezTo>
                    <a:cubicBezTo>
                      <a:pt x="73" y="61"/>
                      <a:pt x="73" y="61"/>
                      <a:pt x="73" y="61"/>
                    </a:cubicBezTo>
                    <a:cubicBezTo>
                      <a:pt x="73" y="61"/>
                      <a:pt x="73" y="61"/>
                      <a:pt x="73" y="61"/>
                    </a:cubicBezTo>
                    <a:cubicBezTo>
                      <a:pt x="73" y="61"/>
                      <a:pt x="73" y="61"/>
                      <a:pt x="73" y="61"/>
                    </a:cubicBezTo>
                    <a:cubicBezTo>
                      <a:pt x="73" y="62"/>
                      <a:pt x="73" y="61"/>
                      <a:pt x="73" y="62"/>
                    </a:cubicBezTo>
                    <a:cubicBezTo>
                      <a:pt x="73" y="62"/>
                      <a:pt x="73" y="62"/>
                      <a:pt x="74" y="63"/>
                    </a:cubicBezTo>
                    <a:cubicBezTo>
                      <a:pt x="74" y="63"/>
                      <a:pt x="74" y="63"/>
                      <a:pt x="74" y="63"/>
                    </a:cubicBezTo>
                    <a:cubicBezTo>
                      <a:pt x="75" y="63"/>
                      <a:pt x="75" y="63"/>
                      <a:pt x="75" y="63"/>
                    </a:cubicBezTo>
                    <a:cubicBezTo>
                      <a:pt x="75" y="63"/>
                      <a:pt x="75" y="63"/>
                      <a:pt x="75" y="63"/>
                    </a:cubicBezTo>
                    <a:cubicBezTo>
                      <a:pt x="76" y="63"/>
                      <a:pt x="77" y="63"/>
                      <a:pt x="77" y="62"/>
                    </a:cubicBezTo>
                    <a:cubicBezTo>
                      <a:pt x="77" y="61"/>
                      <a:pt x="77" y="61"/>
                      <a:pt x="77" y="61"/>
                    </a:cubicBezTo>
                    <a:cubicBezTo>
                      <a:pt x="77" y="59"/>
                      <a:pt x="77" y="59"/>
                      <a:pt x="77" y="59"/>
                    </a:cubicBezTo>
                    <a:cubicBezTo>
                      <a:pt x="77" y="59"/>
                      <a:pt x="76" y="59"/>
                      <a:pt x="76" y="59"/>
                    </a:cubicBezTo>
                    <a:cubicBezTo>
                      <a:pt x="76" y="58"/>
                      <a:pt x="76" y="58"/>
                      <a:pt x="76" y="58"/>
                    </a:cubicBezTo>
                    <a:cubicBezTo>
                      <a:pt x="76" y="58"/>
                      <a:pt x="76" y="58"/>
                      <a:pt x="76" y="58"/>
                    </a:cubicBezTo>
                    <a:cubicBezTo>
                      <a:pt x="76" y="58"/>
                      <a:pt x="76" y="58"/>
                      <a:pt x="76" y="58"/>
                    </a:cubicBezTo>
                    <a:cubicBezTo>
                      <a:pt x="76" y="58"/>
                      <a:pt x="76" y="58"/>
                      <a:pt x="77" y="58"/>
                    </a:cubicBezTo>
                    <a:cubicBezTo>
                      <a:pt x="77" y="57"/>
                      <a:pt x="77" y="56"/>
                      <a:pt x="78" y="56"/>
                    </a:cubicBezTo>
                    <a:cubicBezTo>
                      <a:pt x="80" y="56"/>
                      <a:pt x="78" y="55"/>
                      <a:pt x="78" y="55"/>
                    </a:cubicBezTo>
                    <a:cubicBezTo>
                      <a:pt x="78" y="54"/>
                      <a:pt x="78" y="54"/>
                      <a:pt x="78" y="54"/>
                    </a:cubicBezTo>
                    <a:cubicBezTo>
                      <a:pt x="77" y="53"/>
                      <a:pt x="77" y="53"/>
                      <a:pt x="76" y="53"/>
                    </a:cubicBezTo>
                    <a:cubicBezTo>
                      <a:pt x="76" y="52"/>
                      <a:pt x="75" y="51"/>
                      <a:pt x="75" y="51"/>
                    </a:cubicBezTo>
                    <a:cubicBezTo>
                      <a:pt x="75" y="51"/>
                      <a:pt x="75" y="51"/>
                      <a:pt x="75" y="51"/>
                    </a:cubicBezTo>
                    <a:cubicBezTo>
                      <a:pt x="75" y="50"/>
                      <a:pt x="74" y="50"/>
                      <a:pt x="74" y="49"/>
                    </a:cubicBezTo>
                    <a:cubicBezTo>
                      <a:pt x="74" y="49"/>
                      <a:pt x="73" y="48"/>
                      <a:pt x="73" y="48"/>
                    </a:cubicBezTo>
                    <a:cubicBezTo>
                      <a:pt x="73" y="48"/>
                      <a:pt x="73" y="47"/>
                      <a:pt x="73" y="47"/>
                    </a:cubicBezTo>
                    <a:cubicBezTo>
                      <a:pt x="73" y="46"/>
                      <a:pt x="72" y="44"/>
                      <a:pt x="73" y="44"/>
                    </a:cubicBezTo>
                    <a:cubicBezTo>
                      <a:pt x="74" y="44"/>
                      <a:pt x="74" y="44"/>
                      <a:pt x="74" y="43"/>
                    </a:cubicBezTo>
                    <a:cubicBezTo>
                      <a:pt x="74" y="42"/>
                      <a:pt x="74" y="42"/>
                      <a:pt x="74" y="41"/>
                    </a:cubicBezTo>
                    <a:cubicBezTo>
                      <a:pt x="74" y="41"/>
                      <a:pt x="73" y="40"/>
                      <a:pt x="73" y="40"/>
                    </a:cubicBezTo>
                    <a:cubicBezTo>
                      <a:pt x="73" y="40"/>
                      <a:pt x="72" y="40"/>
                      <a:pt x="72" y="38"/>
                    </a:cubicBezTo>
                    <a:cubicBezTo>
                      <a:pt x="71" y="36"/>
                      <a:pt x="71" y="36"/>
                      <a:pt x="71" y="36"/>
                    </a:cubicBezTo>
                    <a:cubicBezTo>
                      <a:pt x="70" y="35"/>
                      <a:pt x="70" y="35"/>
                      <a:pt x="70" y="34"/>
                    </a:cubicBezTo>
                    <a:cubicBezTo>
                      <a:pt x="70" y="34"/>
                      <a:pt x="70" y="33"/>
                      <a:pt x="70" y="33"/>
                    </a:cubicBezTo>
                    <a:cubicBezTo>
                      <a:pt x="70" y="33"/>
                      <a:pt x="69" y="32"/>
                      <a:pt x="69" y="32"/>
                    </a:cubicBezTo>
                    <a:cubicBezTo>
                      <a:pt x="68" y="31"/>
                      <a:pt x="68" y="30"/>
                      <a:pt x="69" y="30"/>
                    </a:cubicBezTo>
                    <a:cubicBezTo>
                      <a:pt x="69" y="30"/>
                      <a:pt x="71" y="28"/>
                      <a:pt x="71" y="28"/>
                    </a:cubicBezTo>
                    <a:cubicBezTo>
                      <a:pt x="70" y="26"/>
                      <a:pt x="70" y="26"/>
                      <a:pt x="70" y="26"/>
                    </a:cubicBezTo>
                    <a:cubicBezTo>
                      <a:pt x="70" y="24"/>
                      <a:pt x="70" y="24"/>
                      <a:pt x="70" y="24"/>
                    </a:cubicBezTo>
                    <a:cubicBezTo>
                      <a:pt x="70" y="23"/>
                      <a:pt x="70" y="23"/>
                      <a:pt x="70" y="23"/>
                    </a:cubicBezTo>
                    <a:cubicBezTo>
                      <a:pt x="71" y="22"/>
                      <a:pt x="71" y="22"/>
                      <a:pt x="71" y="22"/>
                    </a:cubicBezTo>
                    <a:cubicBezTo>
                      <a:pt x="70" y="19"/>
                      <a:pt x="70" y="19"/>
                      <a:pt x="70" y="19"/>
                    </a:cubicBezTo>
                    <a:cubicBezTo>
                      <a:pt x="69" y="17"/>
                      <a:pt x="69" y="17"/>
                      <a:pt x="69" y="17"/>
                    </a:cubicBezTo>
                    <a:cubicBezTo>
                      <a:pt x="68" y="16"/>
                      <a:pt x="68" y="16"/>
                      <a:pt x="68" y="16"/>
                    </a:cubicBezTo>
                    <a:cubicBezTo>
                      <a:pt x="68" y="16"/>
                      <a:pt x="65" y="12"/>
                      <a:pt x="61" y="9"/>
                    </a:cubicBezTo>
                    <a:cubicBezTo>
                      <a:pt x="57" y="7"/>
                      <a:pt x="58" y="7"/>
                      <a:pt x="58" y="7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7" y="6"/>
                      <a:pt x="57" y="6"/>
                      <a:pt x="57" y="6"/>
                    </a:cubicBezTo>
                    <a:cubicBezTo>
                      <a:pt x="57" y="6"/>
                      <a:pt x="57" y="6"/>
                      <a:pt x="57" y="4"/>
                    </a:cubicBezTo>
                    <a:cubicBezTo>
                      <a:pt x="56" y="2"/>
                      <a:pt x="57" y="3"/>
                      <a:pt x="56" y="2"/>
                    </a:cubicBezTo>
                    <a:cubicBezTo>
                      <a:pt x="55" y="1"/>
                      <a:pt x="53" y="0"/>
                      <a:pt x="53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51" y="0"/>
                      <a:pt x="51" y="0"/>
                      <a:pt x="5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63" name="Freeform 477"/>
              <p:cNvSpPr>
                <a:spLocks/>
              </p:cNvSpPr>
              <p:nvPr/>
            </p:nvSpPr>
            <p:spPr bwMode="auto">
              <a:xfrm>
                <a:off x="7620715" y="2672240"/>
                <a:ext cx="10477" cy="12224"/>
              </a:xfrm>
              <a:custGeom>
                <a:avLst/>
                <a:gdLst>
                  <a:gd name="T0" fmla="*/ 1 w 3"/>
                  <a:gd name="T1" fmla="*/ 0 h 4"/>
                  <a:gd name="T2" fmla="*/ 0 w 3"/>
                  <a:gd name="T3" fmla="*/ 1 h 4"/>
                  <a:gd name="T4" fmla="*/ 2 w 3"/>
                  <a:gd name="T5" fmla="*/ 3 h 4"/>
                  <a:gd name="T6" fmla="*/ 2 w 3"/>
                  <a:gd name="T7" fmla="*/ 4 h 4"/>
                  <a:gd name="T8" fmla="*/ 2 w 3"/>
                  <a:gd name="T9" fmla="*/ 4 h 4"/>
                  <a:gd name="T10" fmla="*/ 3 w 3"/>
                  <a:gd name="T11" fmla="*/ 4 h 4"/>
                  <a:gd name="T12" fmla="*/ 3 w 3"/>
                  <a:gd name="T13" fmla="*/ 3 h 4"/>
                  <a:gd name="T14" fmla="*/ 3 w 3"/>
                  <a:gd name="T15" fmla="*/ 2 h 4"/>
                  <a:gd name="T16" fmla="*/ 2 w 3"/>
                  <a:gd name="T17" fmla="*/ 1 h 4"/>
                  <a:gd name="T18" fmla="*/ 1 w 3"/>
                  <a:gd name="T19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" h="4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1" y="2"/>
                      <a:pt x="2" y="2"/>
                      <a:pt x="2" y="3"/>
                    </a:cubicBezTo>
                    <a:cubicBezTo>
                      <a:pt x="2" y="4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3" y="4"/>
                      <a:pt x="3" y="4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4" name="Freeform 479"/>
              <p:cNvSpPr>
                <a:spLocks/>
              </p:cNvSpPr>
              <p:nvPr/>
            </p:nvSpPr>
            <p:spPr bwMode="auto">
              <a:xfrm>
                <a:off x="7339568" y="3257234"/>
                <a:ext cx="132715" cy="179864"/>
              </a:xfrm>
              <a:custGeom>
                <a:avLst/>
                <a:gdLst>
                  <a:gd name="T0" fmla="*/ 4 w 43"/>
                  <a:gd name="T1" fmla="*/ 0 h 58"/>
                  <a:gd name="T2" fmla="*/ 3 w 43"/>
                  <a:gd name="T3" fmla="*/ 9 h 58"/>
                  <a:gd name="T4" fmla="*/ 6 w 43"/>
                  <a:gd name="T5" fmla="*/ 25 h 58"/>
                  <a:gd name="T6" fmla="*/ 3 w 43"/>
                  <a:gd name="T7" fmla="*/ 25 h 58"/>
                  <a:gd name="T8" fmla="*/ 0 w 43"/>
                  <a:gd name="T9" fmla="*/ 26 h 58"/>
                  <a:gd name="T10" fmla="*/ 0 w 43"/>
                  <a:gd name="T11" fmla="*/ 27 h 58"/>
                  <a:gd name="T12" fmla="*/ 2 w 43"/>
                  <a:gd name="T13" fmla="*/ 32 h 58"/>
                  <a:gd name="T14" fmla="*/ 6 w 43"/>
                  <a:gd name="T15" fmla="*/ 38 h 58"/>
                  <a:gd name="T16" fmla="*/ 8 w 43"/>
                  <a:gd name="T17" fmla="*/ 38 h 58"/>
                  <a:gd name="T18" fmla="*/ 12 w 43"/>
                  <a:gd name="T19" fmla="*/ 39 h 58"/>
                  <a:gd name="T20" fmla="*/ 9 w 43"/>
                  <a:gd name="T21" fmla="*/ 44 h 58"/>
                  <a:gd name="T22" fmla="*/ 10 w 43"/>
                  <a:gd name="T23" fmla="*/ 46 h 58"/>
                  <a:gd name="T24" fmla="*/ 14 w 43"/>
                  <a:gd name="T25" fmla="*/ 49 h 58"/>
                  <a:gd name="T26" fmla="*/ 17 w 43"/>
                  <a:gd name="T27" fmla="*/ 48 h 58"/>
                  <a:gd name="T28" fmla="*/ 18 w 43"/>
                  <a:gd name="T29" fmla="*/ 47 h 58"/>
                  <a:gd name="T30" fmla="*/ 23 w 43"/>
                  <a:gd name="T31" fmla="*/ 49 h 58"/>
                  <a:gd name="T32" fmla="*/ 27 w 43"/>
                  <a:gd name="T33" fmla="*/ 51 h 58"/>
                  <a:gd name="T34" fmla="*/ 25 w 43"/>
                  <a:gd name="T35" fmla="*/ 46 h 58"/>
                  <a:gd name="T36" fmla="*/ 28 w 43"/>
                  <a:gd name="T37" fmla="*/ 47 h 58"/>
                  <a:gd name="T38" fmla="*/ 30 w 43"/>
                  <a:gd name="T39" fmla="*/ 51 h 58"/>
                  <a:gd name="T40" fmla="*/ 34 w 43"/>
                  <a:gd name="T41" fmla="*/ 52 h 58"/>
                  <a:gd name="T42" fmla="*/ 37 w 43"/>
                  <a:gd name="T43" fmla="*/ 57 h 58"/>
                  <a:gd name="T44" fmla="*/ 40 w 43"/>
                  <a:gd name="T45" fmla="*/ 56 h 58"/>
                  <a:gd name="T46" fmla="*/ 35 w 43"/>
                  <a:gd name="T47" fmla="*/ 49 h 58"/>
                  <a:gd name="T48" fmla="*/ 37 w 43"/>
                  <a:gd name="T49" fmla="*/ 48 h 58"/>
                  <a:gd name="T50" fmla="*/ 38 w 43"/>
                  <a:gd name="T51" fmla="*/ 49 h 58"/>
                  <a:gd name="T52" fmla="*/ 40 w 43"/>
                  <a:gd name="T53" fmla="*/ 49 h 58"/>
                  <a:gd name="T54" fmla="*/ 40 w 43"/>
                  <a:gd name="T55" fmla="*/ 45 h 58"/>
                  <a:gd name="T56" fmla="*/ 38 w 43"/>
                  <a:gd name="T57" fmla="*/ 46 h 58"/>
                  <a:gd name="T58" fmla="*/ 35 w 43"/>
                  <a:gd name="T59" fmla="*/ 46 h 58"/>
                  <a:gd name="T60" fmla="*/ 32 w 43"/>
                  <a:gd name="T61" fmla="*/ 44 h 58"/>
                  <a:gd name="T62" fmla="*/ 31 w 43"/>
                  <a:gd name="T63" fmla="*/ 45 h 58"/>
                  <a:gd name="T64" fmla="*/ 26 w 43"/>
                  <a:gd name="T65" fmla="*/ 41 h 58"/>
                  <a:gd name="T66" fmla="*/ 22 w 43"/>
                  <a:gd name="T67" fmla="*/ 44 h 58"/>
                  <a:gd name="T68" fmla="*/ 19 w 43"/>
                  <a:gd name="T69" fmla="*/ 44 h 58"/>
                  <a:gd name="T70" fmla="*/ 16 w 43"/>
                  <a:gd name="T71" fmla="*/ 36 h 58"/>
                  <a:gd name="T72" fmla="*/ 15 w 43"/>
                  <a:gd name="T73" fmla="*/ 28 h 58"/>
                  <a:gd name="T74" fmla="*/ 15 w 43"/>
                  <a:gd name="T75" fmla="*/ 27 h 58"/>
                  <a:gd name="T76" fmla="*/ 19 w 43"/>
                  <a:gd name="T77" fmla="*/ 24 h 58"/>
                  <a:gd name="T78" fmla="*/ 20 w 43"/>
                  <a:gd name="T79" fmla="*/ 17 h 58"/>
                  <a:gd name="T80" fmla="*/ 18 w 43"/>
                  <a:gd name="T81" fmla="*/ 10 h 58"/>
                  <a:gd name="T82" fmla="*/ 17 w 43"/>
                  <a:gd name="T83" fmla="*/ 1 h 58"/>
                  <a:gd name="T84" fmla="*/ 14 w 43"/>
                  <a:gd name="T85" fmla="*/ 3 h 58"/>
                  <a:gd name="T86" fmla="*/ 10 w 43"/>
                  <a:gd name="T87" fmla="*/ 1 h 58"/>
                  <a:gd name="T88" fmla="*/ 7 w 43"/>
                  <a:gd name="T89" fmla="*/ 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43" h="58">
                    <a:moveTo>
                      <a:pt x="7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6" y="0"/>
                      <a:pt x="5" y="0"/>
                      <a:pt x="4" y="0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4" y="2"/>
                      <a:pt x="3" y="4"/>
                      <a:pt x="3" y="6"/>
                    </a:cubicBezTo>
                    <a:cubicBezTo>
                      <a:pt x="4" y="7"/>
                      <a:pt x="3" y="5"/>
                      <a:pt x="3" y="9"/>
                    </a:cubicBezTo>
                    <a:cubicBezTo>
                      <a:pt x="4" y="14"/>
                      <a:pt x="4" y="18"/>
                      <a:pt x="4" y="19"/>
                    </a:cubicBezTo>
                    <a:cubicBezTo>
                      <a:pt x="5" y="20"/>
                      <a:pt x="4" y="20"/>
                      <a:pt x="5" y="21"/>
                    </a:cubicBezTo>
                    <a:cubicBezTo>
                      <a:pt x="6" y="23"/>
                      <a:pt x="6" y="24"/>
                      <a:pt x="6" y="25"/>
                    </a:cubicBezTo>
                    <a:cubicBezTo>
                      <a:pt x="4" y="25"/>
                      <a:pt x="4" y="25"/>
                      <a:pt x="4" y="25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3" y="26"/>
                      <a:pt x="3" y="26"/>
                      <a:pt x="3" y="25"/>
                    </a:cubicBezTo>
                    <a:cubicBezTo>
                      <a:pt x="2" y="25"/>
                      <a:pt x="1" y="23"/>
                      <a:pt x="1" y="23"/>
                    </a:cubicBezTo>
                    <a:cubicBezTo>
                      <a:pt x="0" y="24"/>
                      <a:pt x="0" y="25"/>
                      <a:pt x="0" y="26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1" y="28"/>
                      <a:pt x="1" y="28"/>
                      <a:pt x="1" y="30"/>
                    </a:cubicBezTo>
                    <a:cubicBezTo>
                      <a:pt x="2" y="31"/>
                      <a:pt x="2" y="31"/>
                      <a:pt x="2" y="32"/>
                    </a:cubicBezTo>
                    <a:cubicBezTo>
                      <a:pt x="2" y="34"/>
                      <a:pt x="2" y="33"/>
                      <a:pt x="2" y="34"/>
                    </a:cubicBezTo>
                    <a:cubicBezTo>
                      <a:pt x="3" y="35"/>
                      <a:pt x="3" y="34"/>
                      <a:pt x="5" y="36"/>
                    </a:cubicBezTo>
                    <a:cubicBezTo>
                      <a:pt x="6" y="38"/>
                      <a:pt x="6" y="38"/>
                      <a:pt x="6" y="38"/>
                    </a:cubicBezTo>
                    <a:cubicBezTo>
                      <a:pt x="7" y="39"/>
                      <a:pt x="7" y="40"/>
                      <a:pt x="7" y="40"/>
                    </a:cubicBezTo>
                    <a:cubicBezTo>
                      <a:pt x="7" y="40"/>
                      <a:pt x="7" y="40"/>
                      <a:pt x="7" y="40"/>
                    </a:cubicBezTo>
                    <a:cubicBezTo>
                      <a:pt x="8" y="39"/>
                      <a:pt x="6" y="38"/>
                      <a:pt x="8" y="38"/>
                    </a:cubicBezTo>
                    <a:cubicBezTo>
                      <a:pt x="10" y="38"/>
                      <a:pt x="10" y="37"/>
                      <a:pt x="11" y="37"/>
                    </a:cubicBezTo>
                    <a:cubicBezTo>
                      <a:pt x="11" y="37"/>
                      <a:pt x="11" y="38"/>
                      <a:pt x="12" y="38"/>
                    </a:cubicBezTo>
                    <a:cubicBezTo>
                      <a:pt x="12" y="39"/>
                      <a:pt x="12" y="38"/>
                      <a:pt x="12" y="39"/>
                    </a:cubicBezTo>
                    <a:cubicBezTo>
                      <a:pt x="12" y="40"/>
                      <a:pt x="11" y="40"/>
                      <a:pt x="11" y="41"/>
                    </a:cubicBezTo>
                    <a:cubicBezTo>
                      <a:pt x="10" y="41"/>
                      <a:pt x="11" y="42"/>
                      <a:pt x="10" y="42"/>
                    </a:cubicBezTo>
                    <a:cubicBezTo>
                      <a:pt x="9" y="43"/>
                      <a:pt x="9" y="42"/>
                      <a:pt x="9" y="44"/>
                    </a:cubicBezTo>
                    <a:cubicBezTo>
                      <a:pt x="9" y="46"/>
                      <a:pt x="9" y="47"/>
                      <a:pt x="9" y="47"/>
                    </a:cubicBezTo>
                    <a:cubicBezTo>
                      <a:pt x="9" y="47"/>
                      <a:pt x="9" y="47"/>
                      <a:pt x="9" y="47"/>
                    </a:cubicBezTo>
                    <a:cubicBezTo>
                      <a:pt x="10" y="47"/>
                      <a:pt x="9" y="46"/>
                      <a:pt x="10" y="46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11" y="46"/>
                      <a:pt x="11" y="46"/>
                      <a:pt x="12" y="46"/>
                    </a:cubicBezTo>
                    <a:cubicBezTo>
                      <a:pt x="13" y="48"/>
                      <a:pt x="12" y="49"/>
                      <a:pt x="14" y="49"/>
                    </a:cubicBezTo>
                    <a:cubicBezTo>
                      <a:pt x="14" y="49"/>
                      <a:pt x="14" y="49"/>
                      <a:pt x="14" y="49"/>
                    </a:cubicBezTo>
                    <a:cubicBezTo>
                      <a:pt x="17" y="49"/>
                      <a:pt x="17" y="49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7" y="48"/>
                    </a:cubicBezTo>
                    <a:cubicBezTo>
                      <a:pt x="17" y="48"/>
                      <a:pt x="17" y="48"/>
                      <a:pt x="18" y="47"/>
                    </a:cubicBezTo>
                    <a:cubicBezTo>
                      <a:pt x="19" y="46"/>
                      <a:pt x="19" y="46"/>
                      <a:pt x="19" y="45"/>
                    </a:cubicBezTo>
                    <a:cubicBezTo>
                      <a:pt x="20" y="46"/>
                      <a:pt x="21" y="47"/>
                      <a:pt x="22" y="47"/>
                    </a:cubicBezTo>
                    <a:cubicBezTo>
                      <a:pt x="22" y="48"/>
                      <a:pt x="23" y="49"/>
                      <a:pt x="23" y="49"/>
                    </a:cubicBezTo>
                    <a:cubicBezTo>
                      <a:pt x="24" y="49"/>
                      <a:pt x="26" y="51"/>
                      <a:pt x="26" y="52"/>
                    </a:cubicBezTo>
                    <a:cubicBezTo>
                      <a:pt x="27" y="52"/>
                      <a:pt x="27" y="52"/>
                      <a:pt x="27" y="52"/>
                    </a:cubicBezTo>
                    <a:cubicBezTo>
                      <a:pt x="27" y="52"/>
                      <a:pt x="28" y="52"/>
                      <a:pt x="27" y="51"/>
                    </a:cubicBezTo>
                    <a:cubicBezTo>
                      <a:pt x="27" y="50"/>
                      <a:pt x="24" y="49"/>
                      <a:pt x="24" y="48"/>
                    </a:cubicBezTo>
                    <a:cubicBezTo>
                      <a:pt x="24" y="47"/>
                      <a:pt x="23" y="47"/>
                      <a:pt x="24" y="47"/>
                    </a:cubicBezTo>
                    <a:cubicBezTo>
                      <a:pt x="24" y="46"/>
                      <a:pt x="24" y="46"/>
                      <a:pt x="25" y="46"/>
                    </a:cubicBezTo>
                    <a:cubicBezTo>
                      <a:pt x="25" y="46"/>
                      <a:pt x="25" y="46"/>
                      <a:pt x="25" y="46"/>
                    </a:cubicBezTo>
                    <a:cubicBezTo>
                      <a:pt x="26" y="46"/>
                      <a:pt x="26" y="46"/>
                      <a:pt x="26" y="46"/>
                    </a:cubicBezTo>
                    <a:cubicBezTo>
                      <a:pt x="27" y="47"/>
                      <a:pt x="27" y="47"/>
                      <a:pt x="28" y="47"/>
                    </a:cubicBezTo>
                    <a:cubicBezTo>
                      <a:pt x="28" y="47"/>
                      <a:pt x="27" y="47"/>
                      <a:pt x="28" y="48"/>
                    </a:cubicBezTo>
                    <a:cubicBezTo>
                      <a:pt x="29" y="49"/>
                      <a:pt x="29" y="48"/>
                      <a:pt x="29" y="49"/>
                    </a:cubicBezTo>
                    <a:cubicBezTo>
                      <a:pt x="29" y="50"/>
                      <a:pt x="27" y="50"/>
                      <a:pt x="30" y="51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2"/>
                      <a:pt x="34" y="52"/>
                      <a:pt x="34" y="52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34" y="54"/>
                      <a:pt x="35" y="55"/>
                      <a:pt x="36" y="56"/>
                    </a:cubicBezTo>
                    <a:cubicBezTo>
                      <a:pt x="37" y="56"/>
                      <a:pt x="36" y="57"/>
                      <a:pt x="37" y="57"/>
                    </a:cubicBezTo>
                    <a:cubicBezTo>
                      <a:pt x="38" y="58"/>
                      <a:pt x="39" y="58"/>
                      <a:pt x="39" y="58"/>
                    </a:cubicBezTo>
                    <a:cubicBezTo>
                      <a:pt x="39" y="58"/>
                      <a:pt x="41" y="58"/>
                      <a:pt x="41" y="57"/>
                    </a:cubicBezTo>
                    <a:cubicBezTo>
                      <a:pt x="41" y="57"/>
                      <a:pt x="42" y="57"/>
                      <a:pt x="40" y="56"/>
                    </a:cubicBezTo>
                    <a:cubicBezTo>
                      <a:pt x="39" y="54"/>
                      <a:pt x="39" y="55"/>
                      <a:pt x="37" y="53"/>
                    </a:cubicBezTo>
                    <a:cubicBezTo>
                      <a:pt x="35" y="51"/>
                      <a:pt x="35" y="50"/>
                      <a:pt x="35" y="50"/>
                    </a:cubicBezTo>
                    <a:cubicBezTo>
                      <a:pt x="35" y="50"/>
                      <a:pt x="34" y="50"/>
                      <a:pt x="35" y="49"/>
                    </a:cubicBezTo>
                    <a:cubicBezTo>
                      <a:pt x="35" y="48"/>
                      <a:pt x="35" y="48"/>
                      <a:pt x="36" y="48"/>
                    </a:cubicBezTo>
                    <a:cubicBezTo>
                      <a:pt x="36" y="48"/>
                      <a:pt x="36" y="48"/>
                      <a:pt x="37" y="48"/>
                    </a:cubicBezTo>
                    <a:cubicBezTo>
                      <a:pt x="37" y="48"/>
                      <a:pt x="37" y="48"/>
                      <a:pt x="37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8" y="48"/>
                      <a:pt x="37" y="49"/>
                      <a:pt x="38" y="49"/>
                    </a:cubicBezTo>
                    <a:cubicBezTo>
                      <a:pt x="38" y="49"/>
                      <a:pt x="38" y="49"/>
                      <a:pt x="38" y="49"/>
                    </a:cubicBezTo>
                    <a:cubicBezTo>
                      <a:pt x="39" y="49"/>
                      <a:pt x="39" y="49"/>
                      <a:pt x="39" y="49"/>
                    </a:cubicBezTo>
                    <a:cubicBezTo>
                      <a:pt x="40" y="49"/>
                      <a:pt x="40" y="49"/>
                      <a:pt x="40" y="49"/>
                    </a:cubicBezTo>
                    <a:cubicBezTo>
                      <a:pt x="40" y="49"/>
                      <a:pt x="40" y="49"/>
                      <a:pt x="40" y="49"/>
                    </a:cubicBezTo>
                    <a:cubicBezTo>
                      <a:pt x="41" y="49"/>
                      <a:pt x="41" y="49"/>
                      <a:pt x="41" y="49"/>
                    </a:cubicBezTo>
                    <a:cubicBezTo>
                      <a:pt x="42" y="48"/>
                      <a:pt x="43" y="47"/>
                      <a:pt x="42" y="46"/>
                    </a:cubicBezTo>
                    <a:cubicBezTo>
                      <a:pt x="41" y="45"/>
                      <a:pt x="40" y="45"/>
                      <a:pt x="40" y="45"/>
                    </a:cubicBezTo>
                    <a:cubicBezTo>
                      <a:pt x="40" y="45"/>
                      <a:pt x="40" y="45"/>
                      <a:pt x="39" y="45"/>
                    </a:cubicBezTo>
                    <a:cubicBezTo>
                      <a:pt x="39" y="46"/>
                      <a:pt x="38" y="46"/>
                      <a:pt x="38" y="46"/>
                    </a:cubicBezTo>
                    <a:cubicBezTo>
                      <a:pt x="38" y="46"/>
                      <a:pt x="39" y="46"/>
                      <a:pt x="38" y="46"/>
                    </a:cubicBezTo>
                    <a:cubicBezTo>
                      <a:pt x="38" y="46"/>
                      <a:pt x="38" y="46"/>
                      <a:pt x="38" y="46"/>
                    </a:cubicBezTo>
                    <a:cubicBezTo>
                      <a:pt x="36" y="46"/>
                      <a:pt x="35" y="46"/>
                      <a:pt x="35" y="46"/>
                    </a:cubicBezTo>
                    <a:cubicBezTo>
                      <a:pt x="35" y="46"/>
                      <a:pt x="35" y="46"/>
                      <a:pt x="35" y="46"/>
                    </a:cubicBezTo>
                    <a:cubicBezTo>
                      <a:pt x="35" y="46"/>
                      <a:pt x="34" y="46"/>
                      <a:pt x="34" y="46"/>
                    </a:cubicBezTo>
                    <a:cubicBezTo>
                      <a:pt x="33" y="45"/>
                      <a:pt x="33" y="45"/>
                      <a:pt x="33" y="45"/>
                    </a:cubicBezTo>
                    <a:cubicBezTo>
                      <a:pt x="33" y="45"/>
                      <a:pt x="32" y="44"/>
                      <a:pt x="32" y="44"/>
                    </a:cubicBezTo>
                    <a:cubicBezTo>
                      <a:pt x="32" y="44"/>
                      <a:pt x="32" y="44"/>
                      <a:pt x="32" y="45"/>
                    </a:cubicBezTo>
                    <a:cubicBezTo>
                      <a:pt x="32" y="45"/>
                      <a:pt x="32" y="46"/>
                      <a:pt x="32" y="46"/>
                    </a:cubicBezTo>
                    <a:cubicBezTo>
                      <a:pt x="32" y="46"/>
                      <a:pt x="32" y="45"/>
                      <a:pt x="31" y="45"/>
                    </a:cubicBezTo>
                    <a:cubicBezTo>
                      <a:pt x="30" y="45"/>
                      <a:pt x="30" y="45"/>
                      <a:pt x="30" y="44"/>
                    </a:cubicBezTo>
                    <a:cubicBezTo>
                      <a:pt x="29" y="43"/>
                      <a:pt x="29" y="43"/>
                      <a:pt x="29" y="43"/>
                    </a:cubicBezTo>
                    <a:cubicBezTo>
                      <a:pt x="28" y="43"/>
                      <a:pt x="26" y="41"/>
                      <a:pt x="26" y="41"/>
                    </a:cubicBezTo>
                    <a:cubicBezTo>
                      <a:pt x="26" y="41"/>
                      <a:pt x="23" y="41"/>
                      <a:pt x="23" y="41"/>
                    </a:cubicBezTo>
                    <a:cubicBezTo>
                      <a:pt x="23" y="42"/>
                      <a:pt x="23" y="42"/>
                      <a:pt x="23" y="43"/>
                    </a:cubicBezTo>
                    <a:cubicBezTo>
                      <a:pt x="23" y="43"/>
                      <a:pt x="22" y="44"/>
                      <a:pt x="22" y="44"/>
                    </a:cubicBezTo>
                    <a:cubicBezTo>
                      <a:pt x="22" y="44"/>
                      <a:pt x="24" y="44"/>
                      <a:pt x="22" y="44"/>
                    </a:cubicBezTo>
                    <a:cubicBezTo>
                      <a:pt x="21" y="44"/>
                      <a:pt x="20" y="44"/>
                      <a:pt x="19" y="44"/>
                    </a:cubicBezTo>
                    <a:cubicBezTo>
                      <a:pt x="19" y="44"/>
                      <a:pt x="19" y="44"/>
                      <a:pt x="19" y="44"/>
                    </a:cubicBezTo>
                    <a:cubicBezTo>
                      <a:pt x="19" y="43"/>
                      <a:pt x="19" y="44"/>
                      <a:pt x="19" y="43"/>
                    </a:cubicBezTo>
                    <a:cubicBezTo>
                      <a:pt x="19" y="42"/>
                      <a:pt x="19" y="41"/>
                      <a:pt x="18" y="40"/>
                    </a:cubicBezTo>
                    <a:cubicBezTo>
                      <a:pt x="17" y="39"/>
                      <a:pt x="17" y="38"/>
                      <a:pt x="16" y="36"/>
                    </a:cubicBezTo>
                    <a:cubicBezTo>
                      <a:pt x="15" y="34"/>
                      <a:pt x="14" y="34"/>
                      <a:pt x="14" y="32"/>
                    </a:cubicBezTo>
                    <a:cubicBezTo>
                      <a:pt x="14" y="30"/>
                      <a:pt x="14" y="30"/>
                      <a:pt x="15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4" y="27"/>
                      <a:pt x="15" y="27"/>
                    </a:cubicBezTo>
                    <a:cubicBezTo>
                      <a:pt x="17" y="25"/>
                      <a:pt x="17" y="25"/>
                      <a:pt x="18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4"/>
                      <a:pt x="19" y="24"/>
                      <a:pt x="20" y="24"/>
                    </a:cubicBezTo>
                    <a:cubicBezTo>
                      <a:pt x="20" y="24"/>
                      <a:pt x="20" y="24"/>
                      <a:pt x="20" y="22"/>
                    </a:cubicBezTo>
                    <a:cubicBezTo>
                      <a:pt x="20" y="18"/>
                      <a:pt x="19" y="20"/>
                      <a:pt x="20" y="17"/>
                    </a:cubicBezTo>
                    <a:cubicBezTo>
                      <a:pt x="21" y="14"/>
                      <a:pt x="22" y="16"/>
                      <a:pt x="21" y="14"/>
                    </a:cubicBezTo>
                    <a:cubicBezTo>
                      <a:pt x="20" y="13"/>
                      <a:pt x="18" y="12"/>
                      <a:pt x="18" y="11"/>
                    </a:cubicBezTo>
                    <a:cubicBezTo>
                      <a:pt x="18" y="11"/>
                      <a:pt x="18" y="10"/>
                      <a:pt x="18" y="10"/>
                    </a:cubicBezTo>
                    <a:cubicBezTo>
                      <a:pt x="18" y="9"/>
                      <a:pt x="17" y="8"/>
                      <a:pt x="17" y="7"/>
                    </a:cubicBezTo>
                    <a:cubicBezTo>
                      <a:pt x="18" y="6"/>
                      <a:pt x="19" y="5"/>
                      <a:pt x="18" y="4"/>
                    </a:cubicBezTo>
                    <a:cubicBezTo>
                      <a:pt x="18" y="3"/>
                      <a:pt x="18" y="1"/>
                      <a:pt x="17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2"/>
                      <a:pt x="15" y="3"/>
                      <a:pt x="14" y="3"/>
                    </a:cubicBezTo>
                    <a:cubicBezTo>
                      <a:pt x="14" y="3"/>
                      <a:pt x="14" y="3"/>
                      <a:pt x="14" y="3"/>
                    </a:cubicBezTo>
                    <a:cubicBezTo>
                      <a:pt x="14" y="3"/>
                      <a:pt x="13" y="3"/>
                      <a:pt x="12" y="2"/>
                    </a:cubicBezTo>
                    <a:cubicBezTo>
                      <a:pt x="11" y="2"/>
                      <a:pt x="10" y="1"/>
                      <a:pt x="10" y="1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8" y="0"/>
                    </a:cubicBezTo>
                    <a:cubicBezTo>
                      <a:pt x="8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65" name="Freeform 480"/>
              <p:cNvSpPr>
                <a:spLocks/>
              </p:cNvSpPr>
              <p:nvPr/>
            </p:nvSpPr>
            <p:spPr bwMode="auto">
              <a:xfrm>
                <a:off x="7364016" y="3412650"/>
                <a:ext cx="31432" cy="36672"/>
              </a:xfrm>
              <a:custGeom>
                <a:avLst/>
                <a:gdLst>
                  <a:gd name="T0" fmla="*/ 2 w 10"/>
                  <a:gd name="T1" fmla="*/ 0 h 12"/>
                  <a:gd name="T2" fmla="*/ 0 w 10"/>
                  <a:gd name="T3" fmla="*/ 0 h 12"/>
                  <a:gd name="T4" fmla="*/ 1 w 10"/>
                  <a:gd name="T5" fmla="*/ 2 h 12"/>
                  <a:gd name="T6" fmla="*/ 3 w 10"/>
                  <a:gd name="T7" fmla="*/ 5 h 12"/>
                  <a:gd name="T8" fmla="*/ 4 w 10"/>
                  <a:gd name="T9" fmla="*/ 7 h 12"/>
                  <a:gd name="T10" fmla="*/ 4 w 10"/>
                  <a:gd name="T11" fmla="*/ 7 h 12"/>
                  <a:gd name="T12" fmla="*/ 4 w 10"/>
                  <a:gd name="T13" fmla="*/ 7 h 12"/>
                  <a:gd name="T14" fmla="*/ 4 w 10"/>
                  <a:gd name="T15" fmla="*/ 7 h 12"/>
                  <a:gd name="T16" fmla="*/ 4 w 10"/>
                  <a:gd name="T17" fmla="*/ 8 h 12"/>
                  <a:gd name="T18" fmla="*/ 6 w 10"/>
                  <a:gd name="T19" fmla="*/ 11 h 12"/>
                  <a:gd name="T20" fmla="*/ 6 w 10"/>
                  <a:gd name="T21" fmla="*/ 12 h 12"/>
                  <a:gd name="T22" fmla="*/ 7 w 10"/>
                  <a:gd name="T23" fmla="*/ 12 h 12"/>
                  <a:gd name="T24" fmla="*/ 9 w 10"/>
                  <a:gd name="T25" fmla="*/ 10 h 12"/>
                  <a:gd name="T26" fmla="*/ 9 w 10"/>
                  <a:gd name="T27" fmla="*/ 6 h 12"/>
                  <a:gd name="T28" fmla="*/ 9 w 10"/>
                  <a:gd name="T29" fmla="*/ 3 h 12"/>
                  <a:gd name="T30" fmla="*/ 9 w 10"/>
                  <a:gd name="T31" fmla="*/ 2 h 12"/>
                  <a:gd name="T32" fmla="*/ 6 w 10"/>
                  <a:gd name="T33" fmla="*/ 1 h 12"/>
                  <a:gd name="T34" fmla="*/ 2 w 10"/>
                  <a:gd name="T35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0" h="12">
                    <a:moveTo>
                      <a:pt x="2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1" y="2"/>
                    </a:cubicBezTo>
                    <a:cubicBezTo>
                      <a:pt x="3" y="3"/>
                      <a:pt x="2" y="3"/>
                      <a:pt x="3" y="5"/>
                    </a:cubicBezTo>
                    <a:cubicBezTo>
                      <a:pt x="4" y="6"/>
                      <a:pt x="3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5" y="10"/>
                      <a:pt x="4" y="11"/>
                      <a:pt x="6" y="11"/>
                    </a:cubicBezTo>
                    <a:cubicBezTo>
                      <a:pt x="7" y="11"/>
                      <a:pt x="6" y="12"/>
                      <a:pt x="6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8" y="11"/>
                      <a:pt x="9" y="12"/>
                      <a:pt x="9" y="10"/>
                    </a:cubicBezTo>
                    <a:cubicBezTo>
                      <a:pt x="10" y="8"/>
                      <a:pt x="9" y="7"/>
                      <a:pt x="9" y="6"/>
                    </a:cubicBezTo>
                    <a:cubicBezTo>
                      <a:pt x="10" y="5"/>
                      <a:pt x="9" y="5"/>
                      <a:pt x="9" y="3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7" y="1"/>
                      <a:pt x="6" y="1"/>
                    </a:cubicBezTo>
                    <a:cubicBezTo>
                      <a:pt x="5" y="0"/>
                      <a:pt x="3" y="0"/>
                      <a:pt x="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66" name="Freeform 481"/>
              <p:cNvSpPr>
                <a:spLocks/>
              </p:cNvSpPr>
              <p:nvPr/>
            </p:nvSpPr>
            <p:spPr bwMode="auto">
              <a:xfrm>
                <a:off x="7435612" y="3428366"/>
                <a:ext cx="31432" cy="33179"/>
              </a:xfrm>
              <a:custGeom>
                <a:avLst/>
                <a:gdLst>
                  <a:gd name="T0" fmla="*/ 0 w 10"/>
                  <a:gd name="T1" fmla="*/ 0 h 11"/>
                  <a:gd name="T2" fmla="*/ 0 w 10"/>
                  <a:gd name="T3" fmla="*/ 3 h 11"/>
                  <a:gd name="T4" fmla="*/ 1 w 10"/>
                  <a:gd name="T5" fmla="*/ 3 h 11"/>
                  <a:gd name="T6" fmla="*/ 1 w 10"/>
                  <a:gd name="T7" fmla="*/ 3 h 11"/>
                  <a:gd name="T8" fmla="*/ 1 w 10"/>
                  <a:gd name="T9" fmla="*/ 3 h 11"/>
                  <a:gd name="T10" fmla="*/ 1 w 10"/>
                  <a:gd name="T11" fmla="*/ 3 h 11"/>
                  <a:gd name="T12" fmla="*/ 2 w 10"/>
                  <a:gd name="T13" fmla="*/ 5 h 11"/>
                  <a:gd name="T14" fmla="*/ 3 w 10"/>
                  <a:gd name="T15" fmla="*/ 6 h 11"/>
                  <a:gd name="T16" fmla="*/ 3 w 10"/>
                  <a:gd name="T17" fmla="*/ 7 h 11"/>
                  <a:gd name="T18" fmla="*/ 3 w 10"/>
                  <a:gd name="T19" fmla="*/ 7 h 11"/>
                  <a:gd name="T20" fmla="*/ 2 w 10"/>
                  <a:gd name="T21" fmla="*/ 9 h 11"/>
                  <a:gd name="T22" fmla="*/ 2 w 10"/>
                  <a:gd name="T23" fmla="*/ 10 h 11"/>
                  <a:gd name="T24" fmla="*/ 3 w 10"/>
                  <a:gd name="T25" fmla="*/ 9 h 11"/>
                  <a:gd name="T26" fmla="*/ 4 w 10"/>
                  <a:gd name="T27" fmla="*/ 9 h 11"/>
                  <a:gd name="T28" fmla="*/ 4 w 10"/>
                  <a:gd name="T29" fmla="*/ 7 h 11"/>
                  <a:gd name="T30" fmla="*/ 5 w 10"/>
                  <a:gd name="T31" fmla="*/ 7 h 11"/>
                  <a:gd name="T32" fmla="*/ 5 w 10"/>
                  <a:gd name="T33" fmla="*/ 7 h 11"/>
                  <a:gd name="T34" fmla="*/ 7 w 10"/>
                  <a:gd name="T35" fmla="*/ 9 h 11"/>
                  <a:gd name="T36" fmla="*/ 8 w 10"/>
                  <a:gd name="T37" fmla="*/ 10 h 11"/>
                  <a:gd name="T38" fmla="*/ 9 w 10"/>
                  <a:gd name="T39" fmla="*/ 11 h 11"/>
                  <a:gd name="T40" fmla="*/ 10 w 10"/>
                  <a:gd name="T41" fmla="*/ 11 h 11"/>
                  <a:gd name="T42" fmla="*/ 10 w 10"/>
                  <a:gd name="T43" fmla="*/ 11 h 11"/>
                  <a:gd name="T44" fmla="*/ 10 w 10"/>
                  <a:gd name="T45" fmla="*/ 9 h 11"/>
                  <a:gd name="T46" fmla="*/ 9 w 10"/>
                  <a:gd name="T47" fmla="*/ 8 h 11"/>
                  <a:gd name="T48" fmla="*/ 7 w 10"/>
                  <a:gd name="T49" fmla="*/ 6 h 11"/>
                  <a:gd name="T50" fmla="*/ 7 w 10"/>
                  <a:gd name="T51" fmla="*/ 5 h 11"/>
                  <a:gd name="T52" fmla="*/ 5 w 10"/>
                  <a:gd name="T53" fmla="*/ 4 h 11"/>
                  <a:gd name="T54" fmla="*/ 3 w 10"/>
                  <a:gd name="T55" fmla="*/ 3 h 11"/>
                  <a:gd name="T56" fmla="*/ 2 w 10"/>
                  <a:gd name="T57" fmla="*/ 2 h 11"/>
                  <a:gd name="T58" fmla="*/ 0 w 10"/>
                  <a:gd name="T59" fmla="*/ 1 h 11"/>
                  <a:gd name="T60" fmla="*/ 0 w 10"/>
                  <a:gd name="T61" fmla="*/ 1 h 11"/>
                  <a:gd name="T62" fmla="*/ 0 w 10"/>
                  <a:gd name="T63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10" h="11">
                    <a:moveTo>
                      <a:pt x="0" y="0"/>
                    </a:moveTo>
                    <a:cubicBezTo>
                      <a:pt x="0" y="0"/>
                      <a:pt x="0" y="2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2" y="4"/>
                      <a:pt x="2" y="5"/>
                    </a:cubicBezTo>
                    <a:cubicBezTo>
                      <a:pt x="3" y="5"/>
                      <a:pt x="2" y="5"/>
                      <a:pt x="3" y="6"/>
                    </a:cubicBezTo>
                    <a:cubicBezTo>
                      <a:pt x="3" y="6"/>
                      <a:pt x="3" y="6"/>
                      <a:pt x="3" y="7"/>
                    </a:cubicBezTo>
                    <a:cubicBezTo>
                      <a:pt x="3" y="8"/>
                      <a:pt x="3" y="7"/>
                      <a:pt x="3" y="7"/>
                    </a:cubicBezTo>
                    <a:cubicBezTo>
                      <a:pt x="2" y="8"/>
                      <a:pt x="2" y="8"/>
                      <a:pt x="2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2" y="10"/>
                      <a:pt x="2" y="9"/>
                      <a:pt x="3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8"/>
                      <a:pt x="4" y="7"/>
                    </a:cubicBezTo>
                    <a:cubicBezTo>
                      <a:pt x="4" y="7"/>
                      <a:pt x="5" y="7"/>
                      <a:pt x="5" y="7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5" y="7"/>
                      <a:pt x="6" y="8"/>
                      <a:pt x="7" y="9"/>
                    </a:cubicBezTo>
                    <a:cubicBezTo>
                      <a:pt x="7" y="9"/>
                      <a:pt x="8" y="10"/>
                      <a:pt x="8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11"/>
                      <a:pt x="10" y="11"/>
                      <a:pt x="10" y="11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9" y="8"/>
                    </a:cubicBezTo>
                    <a:cubicBezTo>
                      <a:pt x="9" y="8"/>
                      <a:pt x="8" y="7"/>
                      <a:pt x="7" y="6"/>
                    </a:cubicBezTo>
                    <a:cubicBezTo>
                      <a:pt x="6" y="6"/>
                      <a:pt x="7" y="6"/>
                      <a:pt x="7" y="5"/>
                    </a:cubicBezTo>
                    <a:cubicBezTo>
                      <a:pt x="7" y="5"/>
                      <a:pt x="6" y="4"/>
                      <a:pt x="5" y="4"/>
                    </a:cubicBezTo>
                    <a:cubicBezTo>
                      <a:pt x="5" y="4"/>
                      <a:pt x="4" y="3"/>
                      <a:pt x="3" y="3"/>
                    </a:cubicBezTo>
                    <a:cubicBezTo>
                      <a:pt x="2" y="3"/>
                      <a:pt x="3" y="3"/>
                      <a:pt x="2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67" name="Freeform 482"/>
              <p:cNvSpPr>
                <a:spLocks/>
              </p:cNvSpPr>
              <p:nvPr/>
            </p:nvSpPr>
            <p:spPr bwMode="auto">
              <a:xfrm>
                <a:off x="7739460" y="2064545"/>
                <a:ext cx="27940" cy="22702"/>
              </a:xfrm>
              <a:custGeom>
                <a:avLst/>
                <a:gdLst>
                  <a:gd name="T0" fmla="*/ 6 w 9"/>
                  <a:gd name="T1" fmla="*/ 0 h 7"/>
                  <a:gd name="T2" fmla="*/ 4 w 9"/>
                  <a:gd name="T3" fmla="*/ 0 h 7"/>
                  <a:gd name="T4" fmla="*/ 2 w 9"/>
                  <a:gd name="T5" fmla="*/ 2 h 7"/>
                  <a:gd name="T6" fmla="*/ 2 w 9"/>
                  <a:gd name="T7" fmla="*/ 3 h 7"/>
                  <a:gd name="T8" fmla="*/ 5 w 9"/>
                  <a:gd name="T9" fmla="*/ 6 h 7"/>
                  <a:gd name="T10" fmla="*/ 5 w 9"/>
                  <a:gd name="T11" fmla="*/ 7 h 7"/>
                  <a:gd name="T12" fmla="*/ 8 w 9"/>
                  <a:gd name="T13" fmla="*/ 4 h 7"/>
                  <a:gd name="T14" fmla="*/ 8 w 9"/>
                  <a:gd name="T15" fmla="*/ 4 h 7"/>
                  <a:gd name="T16" fmla="*/ 8 w 9"/>
                  <a:gd name="T17" fmla="*/ 4 h 7"/>
                  <a:gd name="T18" fmla="*/ 8 w 9"/>
                  <a:gd name="T19" fmla="*/ 4 h 7"/>
                  <a:gd name="T20" fmla="*/ 8 w 9"/>
                  <a:gd name="T21" fmla="*/ 3 h 7"/>
                  <a:gd name="T22" fmla="*/ 9 w 9"/>
                  <a:gd name="T23" fmla="*/ 3 h 7"/>
                  <a:gd name="T24" fmla="*/ 9 w 9"/>
                  <a:gd name="T25" fmla="*/ 3 h 7"/>
                  <a:gd name="T26" fmla="*/ 9 w 9"/>
                  <a:gd name="T27" fmla="*/ 3 h 7"/>
                  <a:gd name="T28" fmla="*/ 9 w 9"/>
                  <a:gd name="T29" fmla="*/ 2 h 7"/>
                  <a:gd name="T30" fmla="*/ 8 w 9"/>
                  <a:gd name="T31" fmla="*/ 1 h 7"/>
                  <a:gd name="T32" fmla="*/ 6 w 9"/>
                  <a:gd name="T3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" h="7">
                    <a:moveTo>
                      <a:pt x="6" y="0"/>
                    </a:moveTo>
                    <a:cubicBezTo>
                      <a:pt x="4" y="0"/>
                      <a:pt x="4" y="0"/>
                      <a:pt x="4" y="0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0" y="2"/>
                      <a:pt x="2" y="3"/>
                    </a:cubicBezTo>
                    <a:cubicBezTo>
                      <a:pt x="4" y="4"/>
                      <a:pt x="5" y="6"/>
                      <a:pt x="5" y="6"/>
                    </a:cubicBezTo>
                    <a:cubicBezTo>
                      <a:pt x="5" y="6"/>
                      <a:pt x="5" y="7"/>
                      <a:pt x="5" y="7"/>
                    </a:cubicBezTo>
                    <a:cubicBezTo>
                      <a:pt x="5" y="6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3"/>
                    </a:cubicBezTo>
                    <a:cubicBezTo>
                      <a:pt x="8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3"/>
                      <a:pt x="9" y="3"/>
                      <a:pt x="9" y="2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8" name="Freeform 483"/>
              <p:cNvSpPr>
                <a:spLocks/>
              </p:cNvSpPr>
              <p:nvPr/>
            </p:nvSpPr>
            <p:spPr bwMode="auto">
              <a:xfrm>
                <a:off x="7795340" y="2303781"/>
                <a:ext cx="15717" cy="24448"/>
              </a:xfrm>
              <a:custGeom>
                <a:avLst/>
                <a:gdLst>
                  <a:gd name="T0" fmla="*/ 2 w 5"/>
                  <a:gd name="T1" fmla="*/ 0 h 8"/>
                  <a:gd name="T2" fmla="*/ 1 w 5"/>
                  <a:gd name="T3" fmla="*/ 1 h 8"/>
                  <a:gd name="T4" fmla="*/ 2 w 5"/>
                  <a:gd name="T5" fmla="*/ 2 h 8"/>
                  <a:gd name="T6" fmla="*/ 2 w 5"/>
                  <a:gd name="T7" fmla="*/ 3 h 8"/>
                  <a:gd name="T8" fmla="*/ 2 w 5"/>
                  <a:gd name="T9" fmla="*/ 3 h 8"/>
                  <a:gd name="T10" fmla="*/ 2 w 5"/>
                  <a:gd name="T11" fmla="*/ 3 h 8"/>
                  <a:gd name="T12" fmla="*/ 2 w 5"/>
                  <a:gd name="T13" fmla="*/ 3 h 8"/>
                  <a:gd name="T14" fmla="*/ 2 w 5"/>
                  <a:gd name="T15" fmla="*/ 4 h 8"/>
                  <a:gd name="T16" fmla="*/ 2 w 5"/>
                  <a:gd name="T17" fmla="*/ 5 h 8"/>
                  <a:gd name="T18" fmla="*/ 1 w 5"/>
                  <a:gd name="T19" fmla="*/ 4 h 8"/>
                  <a:gd name="T20" fmla="*/ 1 w 5"/>
                  <a:gd name="T21" fmla="*/ 5 h 8"/>
                  <a:gd name="T22" fmla="*/ 1 w 5"/>
                  <a:gd name="T23" fmla="*/ 5 h 8"/>
                  <a:gd name="T24" fmla="*/ 1 w 5"/>
                  <a:gd name="T25" fmla="*/ 7 h 8"/>
                  <a:gd name="T26" fmla="*/ 1 w 5"/>
                  <a:gd name="T27" fmla="*/ 7 h 8"/>
                  <a:gd name="T28" fmla="*/ 1 w 5"/>
                  <a:gd name="T29" fmla="*/ 7 h 8"/>
                  <a:gd name="T30" fmla="*/ 1 w 5"/>
                  <a:gd name="T31" fmla="*/ 7 h 8"/>
                  <a:gd name="T32" fmla="*/ 1 w 5"/>
                  <a:gd name="T33" fmla="*/ 7 h 8"/>
                  <a:gd name="T34" fmla="*/ 3 w 5"/>
                  <a:gd name="T35" fmla="*/ 8 h 8"/>
                  <a:gd name="T36" fmla="*/ 3 w 5"/>
                  <a:gd name="T37" fmla="*/ 6 h 8"/>
                  <a:gd name="T38" fmla="*/ 4 w 5"/>
                  <a:gd name="T39" fmla="*/ 6 h 8"/>
                  <a:gd name="T40" fmla="*/ 5 w 5"/>
                  <a:gd name="T41" fmla="*/ 5 h 8"/>
                  <a:gd name="T42" fmla="*/ 5 w 5"/>
                  <a:gd name="T43" fmla="*/ 4 h 8"/>
                  <a:gd name="T44" fmla="*/ 5 w 5"/>
                  <a:gd name="T45" fmla="*/ 4 h 8"/>
                  <a:gd name="T46" fmla="*/ 5 w 5"/>
                  <a:gd name="T47" fmla="*/ 3 h 8"/>
                  <a:gd name="T48" fmla="*/ 5 w 5"/>
                  <a:gd name="T49" fmla="*/ 2 h 8"/>
                  <a:gd name="T50" fmla="*/ 5 w 5"/>
                  <a:gd name="T51" fmla="*/ 2 h 8"/>
                  <a:gd name="T52" fmla="*/ 5 w 5"/>
                  <a:gd name="T53" fmla="*/ 2 h 8"/>
                  <a:gd name="T54" fmla="*/ 4 w 5"/>
                  <a:gd name="T55" fmla="*/ 2 h 8"/>
                  <a:gd name="T56" fmla="*/ 2 w 5"/>
                  <a:gd name="T57" fmla="*/ 1 h 8"/>
                  <a:gd name="T58" fmla="*/ 2 w 5"/>
                  <a:gd name="T59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5" h="8">
                    <a:moveTo>
                      <a:pt x="2" y="0"/>
                    </a:moveTo>
                    <a:cubicBezTo>
                      <a:pt x="2" y="0"/>
                      <a:pt x="2" y="1"/>
                      <a:pt x="1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3"/>
                      <a:pt x="2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1" y="5"/>
                      <a:pt x="1" y="5"/>
                    </a:cubicBezTo>
                    <a:cubicBezTo>
                      <a:pt x="0" y="6"/>
                      <a:pt x="1" y="5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8"/>
                      <a:pt x="3" y="8"/>
                      <a:pt x="3" y="8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3"/>
                      <a:pt x="5" y="3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3" y="2"/>
                      <a:pt x="3" y="2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69" name="Freeform 484"/>
              <p:cNvSpPr>
                <a:spLocks/>
              </p:cNvSpPr>
              <p:nvPr/>
            </p:nvSpPr>
            <p:spPr bwMode="auto">
              <a:xfrm>
                <a:off x="7797086" y="2335214"/>
                <a:ext cx="13970" cy="13970"/>
              </a:xfrm>
              <a:custGeom>
                <a:avLst/>
                <a:gdLst>
                  <a:gd name="T0" fmla="*/ 0 w 4"/>
                  <a:gd name="T1" fmla="*/ 0 h 5"/>
                  <a:gd name="T2" fmla="*/ 1 w 4"/>
                  <a:gd name="T3" fmla="*/ 0 h 5"/>
                  <a:gd name="T4" fmla="*/ 1 w 4"/>
                  <a:gd name="T5" fmla="*/ 3 h 5"/>
                  <a:gd name="T6" fmla="*/ 1 w 4"/>
                  <a:gd name="T7" fmla="*/ 4 h 5"/>
                  <a:gd name="T8" fmla="*/ 2 w 4"/>
                  <a:gd name="T9" fmla="*/ 5 h 5"/>
                  <a:gd name="T10" fmla="*/ 3 w 4"/>
                  <a:gd name="T11" fmla="*/ 4 h 5"/>
                  <a:gd name="T12" fmla="*/ 3 w 4"/>
                  <a:gd name="T13" fmla="*/ 4 h 5"/>
                  <a:gd name="T14" fmla="*/ 4 w 4"/>
                  <a:gd name="T15" fmla="*/ 4 h 5"/>
                  <a:gd name="T16" fmla="*/ 4 w 4"/>
                  <a:gd name="T17" fmla="*/ 4 h 5"/>
                  <a:gd name="T18" fmla="*/ 4 w 4"/>
                  <a:gd name="T19" fmla="*/ 4 h 5"/>
                  <a:gd name="T20" fmla="*/ 2 w 4"/>
                  <a:gd name="T21" fmla="*/ 2 h 5"/>
                  <a:gd name="T22" fmla="*/ 2 w 4"/>
                  <a:gd name="T23" fmla="*/ 0 h 5"/>
                  <a:gd name="T24" fmla="*/ 0 w 4"/>
                  <a:gd name="T2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" h="5">
                    <a:moveTo>
                      <a:pt x="0" y="0"/>
                    </a:moveTo>
                    <a:cubicBezTo>
                      <a:pt x="0" y="0"/>
                      <a:pt x="0" y="0"/>
                      <a:pt x="1" y="0"/>
                    </a:cubicBezTo>
                    <a:cubicBezTo>
                      <a:pt x="1" y="2"/>
                      <a:pt x="0" y="2"/>
                      <a:pt x="1" y="3"/>
                    </a:cubicBezTo>
                    <a:cubicBezTo>
                      <a:pt x="1" y="4"/>
                      <a:pt x="0" y="3"/>
                      <a:pt x="1" y="4"/>
                    </a:cubicBezTo>
                    <a:cubicBezTo>
                      <a:pt x="2" y="4"/>
                      <a:pt x="2" y="5"/>
                      <a:pt x="2" y="5"/>
                    </a:cubicBezTo>
                    <a:cubicBezTo>
                      <a:pt x="2" y="5"/>
                      <a:pt x="2" y="4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1"/>
                      <a:pt x="3" y="0"/>
                      <a:pt x="2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0" name="Freeform 485"/>
              <p:cNvSpPr>
                <a:spLocks/>
              </p:cNvSpPr>
              <p:nvPr/>
            </p:nvSpPr>
            <p:spPr bwMode="auto">
              <a:xfrm>
                <a:off x="7797086" y="2359661"/>
                <a:ext cx="6985" cy="5239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0 h 2"/>
                  <a:gd name="T4" fmla="*/ 1 w 2"/>
                  <a:gd name="T5" fmla="*/ 0 h 2"/>
                  <a:gd name="T6" fmla="*/ 1 w 2"/>
                  <a:gd name="T7" fmla="*/ 0 h 2"/>
                  <a:gd name="T8" fmla="*/ 1 w 2"/>
                  <a:gd name="T9" fmla="*/ 0 h 2"/>
                  <a:gd name="T10" fmla="*/ 1 w 2"/>
                  <a:gd name="T11" fmla="*/ 1 h 2"/>
                  <a:gd name="T12" fmla="*/ 2 w 2"/>
                  <a:gd name="T13" fmla="*/ 2 h 2"/>
                  <a:gd name="T14" fmla="*/ 2 w 2"/>
                  <a:gd name="T15" fmla="*/ 2 h 2"/>
                  <a:gd name="T16" fmla="*/ 2 w 2"/>
                  <a:gd name="T17" fmla="*/ 1 h 2"/>
                  <a:gd name="T18" fmla="*/ 2 w 2"/>
                  <a:gd name="T19" fmla="*/ 1 h 2"/>
                  <a:gd name="T20" fmla="*/ 2 w 2"/>
                  <a:gd name="T21" fmla="*/ 1 h 2"/>
                  <a:gd name="T22" fmla="*/ 2 w 2"/>
                  <a:gd name="T23" fmla="*/ 1 h 2"/>
                  <a:gd name="T24" fmla="*/ 1 w 2"/>
                  <a:gd name="T2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1"/>
                    </a:cubicBezTo>
                    <a:cubicBezTo>
                      <a:pt x="1" y="1"/>
                      <a:pt x="1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1" y="0"/>
                      <a:pt x="1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1" name="Freeform 486"/>
              <p:cNvSpPr>
                <a:spLocks/>
              </p:cNvSpPr>
              <p:nvPr/>
            </p:nvSpPr>
            <p:spPr bwMode="auto">
              <a:xfrm>
                <a:off x="7797086" y="2380616"/>
                <a:ext cx="3492" cy="6985"/>
              </a:xfrm>
              <a:custGeom>
                <a:avLst/>
                <a:gdLst>
                  <a:gd name="T0" fmla="*/ 0 w 1"/>
                  <a:gd name="T1" fmla="*/ 0 h 2"/>
                  <a:gd name="T2" fmla="*/ 0 w 1"/>
                  <a:gd name="T3" fmla="*/ 0 h 2"/>
                  <a:gd name="T4" fmla="*/ 0 w 1"/>
                  <a:gd name="T5" fmla="*/ 0 h 2"/>
                  <a:gd name="T6" fmla="*/ 0 w 1"/>
                  <a:gd name="T7" fmla="*/ 1 h 2"/>
                  <a:gd name="T8" fmla="*/ 0 w 1"/>
                  <a:gd name="T9" fmla="*/ 1 h 2"/>
                  <a:gd name="T10" fmla="*/ 1 w 1"/>
                  <a:gd name="T11" fmla="*/ 2 h 2"/>
                  <a:gd name="T12" fmla="*/ 1 w 1"/>
                  <a:gd name="T13" fmla="*/ 1 h 2"/>
                  <a:gd name="T14" fmla="*/ 0 w 1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1"/>
                    </a:cubicBezTo>
                    <a:cubicBezTo>
                      <a:pt x="1" y="0"/>
                      <a:pt x="0" y="0"/>
                      <a:pt x="0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2" name="Freeform 487"/>
              <p:cNvSpPr>
                <a:spLocks/>
              </p:cNvSpPr>
              <p:nvPr/>
            </p:nvSpPr>
            <p:spPr bwMode="auto">
              <a:xfrm>
                <a:off x="7797086" y="2389347"/>
                <a:ext cx="6985" cy="6985"/>
              </a:xfrm>
              <a:custGeom>
                <a:avLst/>
                <a:gdLst>
                  <a:gd name="T0" fmla="*/ 1 w 2"/>
                  <a:gd name="T1" fmla="*/ 0 h 2"/>
                  <a:gd name="T2" fmla="*/ 0 w 2"/>
                  <a:gd name="T3" fmla="*/ 1 h 2"/>
                  <a:gd name="T4" fmla="*/ 1 w 2"/>
                  <a:gd name="T5" fmla="*/ 2 h 2"/>
                  <a:gd name="T6" fmla="*/ 2 w 2"/>
                  <a:gd name="T7" fmla="*/ 2 h 2"/>
                  <a:gd name="T8" fmla="*/ 2 w 2"/>
                  <a:gd name="T9" fmla="*/ 2 h 2"/>
                  <a:gd name="T10" fmla="*/ 2 w 2"/>
                  <a:gd name="T11" fmla="*/ 0 h 2"/>
                  <a:gd name="T12" fmla="*/ 1 w 2"/>
                  <a:gd name="T13" fmla="*/ 0 h 2"/>
                  <a:gd name="T14" fmla="*/ 1 w 2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2">
                    <a:moveTo>
                      <a:pt x="1" y="0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1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3" name="Freeform 488"/>
              <p:cNvSpPr>
                <a:spLocks/>
              </p:cNvSpPr>
              <p:nvPr/>
            </p:nvSpPr>
            <p:spPr bwMode="auto">
              <a:xfrm>
                <a:off x="7788355" y="2403317"/>
                <a:ext cx="12224" cy="20955"/>
              </a:xfrm>
              <a:custGeom>
                <a:avLst/>
                <a:gdLst>
                  <a:gd name="T0" fmla="*/ 3 w 4"/>
                  <a:gd name="T1" fmla="*/ 0 h 7"/>
                  <a:gd name="T2" fmla="*/ 2 w 4"/>
                  <a:gd name="T3" fmla="*/ 0 h 7"/>
                  <a:gd name="T4" fmla="*/ 2 w 4"/>
                  <a:gd name="T5" fmla="*/ 1 h 7"/>
                  <a:gd name="T6" fmla="*/ 2 w 4"/>
                  <a:gd name="T7" fmla="*/ 2 h 7"/>
                  <a:gd name="T8" fmla="*/ 1 w 4"/>
                  <a:gd name="T9" fmla="*/ 4 h 7"/>
                  <a:gd name="T10" fmla="*/ 0 w 4"/>
                  <a:gd name="T11" fmla="*/ 5 h 7"/>
                  <a:gd name="T12" fmla="*/ 0 w 4"/>
                  <a:gd name="T13" fmla="*/ 5 h 7"/>
                  <a:gd name="T14" fmla="*/ 1 w 4"/>
                  <a:gd name="T15" fmla="*/ 7 h 7"/>
                  <a:gd name="T16" fmla="*/ 1 w 4"/>
                  <a:gd name="T17" fmla="*/ 7 h 7"/>
                  <a:gd name="T18" fmla="*/ 1 w 4"/>
                  <a:gd name="T19" fmla="*/ 7 h 7"/>
                  <a:gd name="T20" fmla="*/ 2 w 4"/>
                  <a:gd name="T21" fmla="*/ 5 h 7"/>
                  <a:gd name="T22" fmla="*/ 3 w 4"/>
                  <a:gd name="T23" fmla="*/ 4 h 7"/>
                  <a:gd name="T24" fmla="*/ 3 w 4"/>
                  <a:gd name="T25" fmla="*/ 3 h 7"/>
                  <a:gd name="T26" fmla="*/ 3 w 4"/>
                  <a:gd name="T27" fmla="*/ 3 h 7"/>
                  <a:gd name="T28" fmla="*/ 3 w 4"/>
                  <a:gd name="T29" fmla="*/ 3 h 7"/>
                  <a:gd name="T30" fmla="*/ 3 w 4"/>
                  <a:gd name="T31" fmla="*/ 3 h 7"/>
                  <a:gd name="T32" fmla="*/ 3 w 4"/>
                  <a:gd name="T33" fmla="*/ 3 h 7"/>
                  <a:gd name="T34" fmla="*/ 3 w 4"/>
                  <a:gd name="T35" fmla="*/ 2 h 7"/>
                  <a:gd name="T36" fmla="*/ 3 w 4"/>
                  <a:gd name="T37" fmla="*/ 2 h 7"/>
                  <a:gd name="T38" fmla="*/ 3 w 4"/>
                  <a:gd name="T39" fmla="*/ 2 h 7"/>
                  <a:gd name="T40" fmla="*/ 3 w 4"/>
                  <a:gd name="T41" fmla="*/ 2 h 7"/>
                  <a:gd name="T42" fmla="*/ 3 w 4"/>
                  <a:gd name="T4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" h="7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4"/>
                      <a:pt x="1" y="4"/>
                    </a:cubicBezTo>
                    <a:cubicBezTo>
                      <a:pt x="1" y="4"/>
                      <a:pt x="0" y="5"/>
                      <a:pt x="0" y="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6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2" y="5"/>
                      <a:pt x="1" y="6"/>
                      <a:pt x="2" y="5"/>
                    </a:cubicBezTo>
                    <a:cubicBezTo>
                      <a:pt x="2" y="5"/>
                      <a:pt x="3" y="4"/>
                      <a:pt x="3" y="4"/>
                    </a:cubicBezTo>
                    <a:cubicBezTo>
                      <a:pt x="2" y="4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1"/>
                      <a:pt x="3" y="0"/>
                      <a:pt x="3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4" name="Freeform 489"/>
              <p:cNvSpPr>
                <a:spLocks/>
              </p:cNvSpPr>
              <p:nvPr/>
            </p:nvSpPr>
            <p:spPr bwMode="auto">
              <a:xfrm>
                <a:off x="7755176" y="2436496"/>
                <a:ext cx="20955" cy="20955"/>
              </a:xfrm>
              <a:custGeom>
                <a:avLst/>
                <a:gdLst>
                  <a:gd name="T0" fmla="*/ 7 w 7"/>
                  <a:gd name="T1" fmla="*/ 0 h 7"/>
                  <a:gd name="T2" fmla="*/ 6 w 7"/>
                  <a:gd name="T3" fmla="*/ 0 h 7"/>
                  <a:gd name="T4" fmla="*/ 5 w 7"/>
                  <a:gd name="T5" fmla="*/ 0 h 7"/>
                  <a:gd name="T6" fmla="*/ 4 w 7"/>
                  <a:gd name="T7" fmla="*/ 1 h 7"/>
                  <a:gd name="T8" fmla="*/ 4 w 7"/>
                  <a:gd name="T9" fmla="*/ 2 h 7"/>
                  <a:gd name="T10" fmla="*/ 3 w 7"/>
                  <a:gd name="T11" fmla="*/ 3 h 7"/>
                  <a:gd name="T12" fmla="*/ 3 w 7"/>
                  <a:gd name="T13" fmla="*/ 3 h 7"/>
                  <a:gd name="T14" fmla="*/ 2 w 7"/>
                  <a:gd name="T15" fmla="*/ 4 h 7"/>
                  <a:gd name="T16" fmla="*/ 2 w 7"/>
                  <a:gd name="T17" fmla="*/ 4 h 7"/>
                  <a:gd name="T18" fmla="*/ 2 w 7"/>
                  <a:gd name="T19" fmla="*/ 4 h 7"/>
                  <a:gd name="T20" fmla="*/ 1 w 7"/>
                  <a:gd name="T21" fmla="*/ 6 h 7"/>
                  <a:gd name="T22" fmla="*/ 2 w 7"/>
                  <a:gd name="T23" fmla="*/ 7 h 7"/>
                  <a:gd name="T24" fmla="*/ 2 w 7"/>
                  <a:gd name="T25" fmla="*/ 6 h 7"/>
                  <a:gd name="T26" fmla="*/ 3 w 7"/>
                  <a:gd name="T27" fmla="*/ 6 h 7"/>
                  <a:gd name="T28" fmla="*/ 3 w 7"/>
                  <a:gd name="T29" fmla="*/ 6 h 7"/>
                  <a:gd name="T30" fmla="*/ 3 w 7"/>
                  <a:gd name="T31" fmla="*/ 7 h 7"/>
                  <a:gd name="T32" fmla="*/ 3 w 7"/>
                  <a:gd name="T33" fmla="*/ 6 h 7"/>
                  <a:gd name="T34" fmla="*/ 5 w 7"/>
                  <a:gd name="T35" fmla="*/ 4 h 7"/>
                  <a:gd name="T36" fmla="*/ 5 w 7"/>
                  <a:gd name="T37" fmla="*/ 4 h 7"/>
                  <a:gd name="T38" fmla="*/ 5 w 7"/>
                  <a:gd name="T39" fmla="*/ 4 h 7"/>
                  <a:gd name="T40" fmla="*/ 5 w 7"/>
                  <a:gd name="T41" fmla="*/ 4 h 7"/>
                  <a:gd name="T42" fmla="*/ 6 w 7"/>
                  <a:gd name="T43" fmla="*/ 3 h 7"/>
                  <a:gd name="T44" fmla="*/ 6 w 7"/>
                  <a:gd name="T45" fmla="*/ 2 h 7"/>
                  <a:gd name="T46" fmla="*/ 6 w 7"/>
                  <a:gd name="T47" fmla="*/ 2 h 7"/>
                  <a:gd name="T48" fmla="*/ 6 w 7"/>
                  <a:gd name="T49" fmla="*/ 2 h 7"/>
                  <a:gd name="T50" fmla="*/ 6 w 7"/>
                  <a:gd name="T51" fmla="*/ 2 h 7"/>
                  <a:gd name="T52" fmla="*/ 7 w 7"/>
                  <a:gd name="T53" fmla="*/ 1 h 7"/>
                  <a:gd name="T54" fmla="*/ 7 w 7"/>
                  <a:gd name="T5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7" h="7">
                    <a:moveTo>
                      <a:pt x="7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6"/>
                      <a:pt x="0" y="5"/>
                      <a:pt x="1" y="6"/>
                    </a:cubicBezTo>
                    <a:cubicBezTo>
                      <a:pt x="2" y="6"/>
                      <a:pt x="2" y="7"/>
                      <a:pt x="2" y="7"/>
                    </a:cubicBezTo>
                    <a:cubicBezTo>
                      <a:pt x="2" y="7"/>
                      <a:pt x="2" y="7"/>
                      <a:pt x="2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3" y="7"/>
                      <a:pt x="3" y="7"/>
                    </a:cubicBezTo>
                    <a:cubicBezTo>
                      <a:pt x="3" y="7"/>
                      <a:pt x="3" y="6"/>
                      <a:pt x="3" y="6"/>
                    </a:cubicBezTo>
                    <a:cubicBezTo>
                      <a:pt x="4" y="4"/>
                      <a:pt x="4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4"/>
                      <a:pt x="5" y="4"/>
                      <a:pt x="6" y="3"/>
                    </a:cubicBezTo>
                    <a:cubicBezTo>
                      <a:pt x="6" y="2"/>
                      <a:pt x="6" y="3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5" name="Freeform 490"/>
              <p:cNvSpPr>
                <a:spLocks/>
              </p:cNvSpPr>
              <p:nvPr/>
            </p:nvSpPr>
            <p:spPr bwMode="auto">
              <a:xfrm>
                <a:off x="7711520" y="2457451"/>
                <a:ext cx="40164" cy="31433"/>
              </a:xfrm>
              <a:custGeom>
                <a:avLst/>
                <a:gdLst>
                  <a:gd name="T0" fmla="*/ 12 w 13"/>
                  <a:gd name="T1" fmla="*/ 0 h 10"/>
                  <a:gd name="T2" fmla="*/ 10 w 13"/>
                  <a:gd name="T3" fmla="*/ 1 h 10"/>
                  <a:gd name="T4" fmla="*/ 9 w 13"/>
                  <a:gd name="T5" fmla="*/ 1 h 10"/>
                  <a:gd name="T6" fmla="*/ 9 w 13"/>
                  <a:gd name="T7" fmla="*/ 1 h 10"/>
                  <a:gd name="T8" fmla="*/ 9 w 13"/>
                  <a:gd name="T9" fmla="*/ 1 h 10"/>
                  <a:gd name="T10" fmla="*/ 8 w 13"/>
                  <a:gd name="T11" fmla="*/ 1 h 10"/>
                  <a:gd name="T12" fmla="*/ 8 w 13"/>
                  <a:gd name="T13" fmla="*/ 1 h 10"/>
                  <a:gd name="T14" fmla="*/ 8 w 13"/>
                  <a:gd name="T15" fmla="*/ 0 h 10"/>
                  <a:gd name="T16" fmla="*/ 7 w 13"/>
                  <a:gd name="T17" fmla="*/ 0 h 10"/>
                  <a:gd name="T18" fmla="*/ 7 w 13"/>
                  <a:gd name="T19" fmla="*/ 0 h 10"/>
                  <a:gd name="T20" fmla="*/ 6 w 13"/>
                  <a:gd name="T21" fmla="*/ 1 h 10"/>
                  <a:gd name="T22" fmla="*/ 5 w 13"/>
                  <a:gd name="T23" fmla="*/ 2 h 10"/>
                  <a:gd name="T24" fmla="*/ 5 w 13"/>
                  <a:gd name="T25" fmla="*/ 3 h 10"/>
                  <a:gd name="T26" fmla="*/ 5 w 13"/>
                  <a:gd name="T27" fmla="*/ 5 h 10"/>
                  <a:gd name="T28" fmla="*/ 3 w 13"/>
                  <a:gd name="T29" fmla="*/ 7 h 10"/>
                  <a:gd name="T30" fmla="*/ 3 w 13"/>
                  <a:gd name="T31" fmla="*/ 8 h 10"/>
                  <a:gd name="T32" fmla="*/ 3 w 13"/>
                  <a:gd name="T33" fmla="*/ 7 h 10"/>
                  <a:gd name="T34" fmla="*/ 2 w 13"/>
                  <a:gd name="T35" fmla="*/ 7 h 10"/>
                  <a:gd name="T36" fmla="*/ 2 w 13"/>
                  <a:gd name="T37" fmla="*/ 8 h 10"/>
                  <a:gd name="T38" fmla="*/ 2 w 13"/>
                  <a:gd name="T39" fmla="*/ 9 h 10"/>
                  <a:gd name="T40" fmla="*/ 3 w 13"/>
                  <a:gd name="T41" fmla="*/ 10 h 10"/>
                  <a:gd name="T42" fmla="*/ 4 w 13"/>
                  <a:gd name="T43" fmla="*/ 10 h 10"/>
                  <a:gd name="T44" fmla="*/ 6 w 13"/>
                  <a:gd name="T45" fmla="*/ 10 h 10"/>
                  <a:gd name="T46" fmla="*/ 6 w 13"/>
                  <a:gd name="T47" fmla="*/ 8 h 10"/>
                  <a:gd name="T48" fmla="*/ 6 w 13"/>
                  <a:gd name="T49" fmla="*/ 7 h 10"/>
                  <a:gd name="T50" fmla="*/ 6 w 13"/>
                  <a:gd name="T51" fmla="*/ 6 h 10"/>
                  <a:gd name="T52" fmla="*/ 6 w 13"/>
                  <a:gd name="T53" fmla="*/ 5 h 10"/>
                  <a:gd name="T54" fmla="*/ 8 w 13"/>
                  <a:gd name="T55" fmla="*/ 5 h 10"/>
                  <a:gd name="T56" fmla="*/ 8 w 13"/>
                  <a:gd name="T57" fmla="*/ 4 h 10"/>
                  <a:gd name="T58" fmla="*/ 9 w 13"/>
                  <a:gd name="T59" fmla="*/ 3 h 10"/>
                  <a:gd name="T60" fmla="*/ 10 w 13"/>
                  <a:gd name="T61" fmla="*/ 2 h 10"/>
                  <a:gd name="T62" fmla="*/ 10 w 13"/>
                  <a:gd name="T63" fmla="*/ 3 h 10"/>
                  <a:gd name="T64" fmla="*/ 10 w 13"/>
                  <a:gd name="T65" fmla="*/ 2 h 10"/>
                  <a:gd name="T66" fmla="*/ 11 w 13"/>
                  <a:gd name="T67" fmla="*/ 2 h 10"/>
                  <a:gd name="T68" fmla="*/ 13 w 13"/>
                  <a:gd name="T69" fmla="*/ 2 h 10"/>
                  <a:gd name="T70" fmla="*/ 12 w 13"/>
                  <a:gd name="T71" fmla="*/ 1 h 10"/>
                  <a:gd name="T72" fmla="*/ 12 w 13"/>
                  <a:gd name="T73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</a:cxnLst>
                <a:rect l="0" t="0" r="r" b="b"/>
                <a:pathLst>
                  <a:path w="13" h="10">
                    <a:moveTo>
                      <a:pt x="12" y="0"/>
                    </a:moveTo>
                    <a:cubicBezTo>
                      <a:pt x="12" y="0"/>
                      <a:pt x="11" y="0"/>
                      <a:pt x="10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9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1"/>
                    </a:cubicBezTo>
                    <a:cubicBezTo>
                      <a:pt x="8" y="1"/>
                      <a:pt x="8" y="1"/>
                      <a:pt x="8" y="0"/>
                    </a:cubicBezTo>
                    <a:cubicBezTo>
                      <a:pt x="8" y="0"/>
                      <a:pt x="8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1"/>
                      <a:pt x="6" y="1"/>
                    </a:cubicBezTo>
                    <a:cubicBezTo>
                      <a:pt x="5" y="1"/>
                      <a:pt x="5" y="2"/>
                      <a:pt x="5" y="2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6"/>
                      <a:pt x="5" y="5"/>
                      <a:pt x="3" y="7"/>
                    </a:cubicBezTo>
                    <a:cubicBezTo>
                      <a:pt x="3" y="7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7"/>
                    </a:cubicBezTo>
                    <a:cubicBezTo>
                      <a:pt x="3" y="7"/>
                      <a:pt x="3" y="7"/>
                      <a:pt x="2" y="7"/>
                    </a:cubicBezTo>
                    <a:cubicBezTo>
                      <a:pt x="2" y="7"/>
                      <a:pt x="2" y="8"/>
                      <a:pt x="2" y="8"/>
                    </a:cubicBezTo>
                    <a:cubicBezTo>
                      <a:pt x="0" y="9"/>
                      <a:pt x="2" y="8"/>
                      <a:pt x="2" y="9"/>
                    </a:cubicBezTo>
                    <a:cubicBezTo>
                      <a:pt x="2" y="10"/>
                      <a:pt x="3" y="9"/>
                      <a:pt x="3" y="10"/>
                    </a:cubicBezTo>
                    <a:cubicBezTo>
                      <a:pt x="3" y="10"/>
                      <a:pt x="4" y="10"/>
                      <a:pt x="4" y="10"/>
                    </a:cubicBezTo>
                    <a:cubicBezTo>
                      <a:pt x="5" y="10"/>
                      <a:pt x="6" y="10"/>
                      <a:pt x="6" y="10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8"/>
                      <a:pt x="6" y="7"/>
                      <a:pt x="6" y="7"/>
                    </a:cubicBezTo>
                    <a:cubicBezTo>
                      <a:pt x="7" y="6"/>
                      <a:pt x="6" y="6"/>
                      <a:pt x="6" y="6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9" y="4"/>
                      <a:pt x="8" y="4"/>
                      <a:pt x="9" y="3"/>
                    </a:cubicBezTo>
                    <a:cubicBezTo>
                      <a:pt x="9" y="2"/>
                      <a:pt x="9" y="2"/>
                      <a:pt x="10" y="2"/>
                    </a:cubicBezTo>
                    <a:cubicBezTo>
                      <a:pt x="10" y="2"/>
                      <a:pt x="10" y="3"/>
                      <a:pt x="10" y="3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2"/>
                      <a:pt x="11" y="2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0"/>
                      <a:pt x="12" y="0"/>
                      <a:pt x="12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6" name="Freeform 491"/>
              <p:cNvSpPr>
                <a:spLocks/>
              </p:cNvSpPr>
              <p:nvPr/>
            </p:nvSpPr>
            <p:spPr bwMode="auto">
              <a:xfrm>
                <a:off x="7701042" y="2488884"/>
                <a:ext cx="19209" cy="22702"/>
              </a:xfrm>
              <a:custGeom>
                <a:avLst/>
                <a:gdLst>
                  <a:gd name="T0" fmla="*/ 1 w 6"/>
                  <a:gd name="T1" fmla="*/ 0 h 7"/>
                  <a:gd name="T2" fmla="*/ 1 w 6"/>
                  <a:gd name="T3" fmla="*/ 2 h 7"/>
                  <a:gd name="T4" fmla="*/ 1 w 6"/>
                  <a:gd name="T5" fmla="*/ 3 h 7"/>
                  <a:gd name="T6" fmla="*/ 0 w 6"/>
                  <a:gd name="T7" fmla="*/ 3 h 7"/>
                  <a:gd name="T8" fmla="*/ 0 w 6"/>
                  <a:gd name="T9" fmla="*/ 5 h 7"/>
                  <a:gd name="T10" fmla="*/ 0 w 6"/>
                  <a:gd name="T11" fmla="*/ 6 h 7"/>
                  <a:gd name="T12" fmla="*/ 0 w 6"/>
                  <a:gd name="T13" fmla="*/ 7 h 7"/>
                  <a:gd name="T14" fmla="*/ 0 w 6"/>
                  <a:gd name="T15" fmla="*/ 7 h 7"/>
                  <a:gd name="T16" fmla="*/ 1 w 6"/>
                  <a:gd name="T17" fmla="*/ 7 h 7"/>
                  <a:gd name="T18" fmla="*/ 1 w 6"/>
                  <a:gd name="T19" fmla="*/ 6 h 7"/>
                  <a:gd name="T20" fmla="*/ 1 w 6"/>
                  <a:gd name="T21" fmla="*/ 5 h 7"/>
                  <a:gd name="T22" fmla="*/ 2 w 6"/>
                  <a:gd name="T23" fmla="*/ 4 h 7"/>
                  <a:gd name="T24" fmla="*/ 3 w 6"/>
                  <a:gd name="T25" fmla="*/ 2 h 7"/>
                  <a:gd name="T26" fmla="*/ 3 w 6"/>
                  <a:gd name="T27" fmla="*/ 2 h 7"/>
                  <a:gd name="T28" fmla="*/ 3 w 6"/>
                  <a:gd name="T29" fmla="*/ 2 h 7"/>
                  <a:gd name="T30" fmla="*/ 3 w 6"/>
                  <a:gd name="T31" fmla="*/ 3 h 7"/>
                  <a:gd name="T32" fmla="*/ 4 w 6"/>
                  <a:gd name="T33" fmla="*/ 2 h 7"/>
                  <a:gd name="T34" fmla="*/ 5 w 6"/>
                  <a:gd name="T35" fmla="*/ 1 h 7"/>
                  <a:gd name="T36" fmla="*/ 5 w 6"/>
                  <a:gd name="T37" fmla="*/ 0 h 7"/>
                  <a:gd name="T38" fmla="*/ 1 w 6"/>
                  <a:gd name="T39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" h="7">
                    <a:moveTo>
                      <a:pt x="1" y="0"/>
                    </a:move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4"/>
                      <a:pt x="0" y="5"/>
                    </a:cubicBezTo>
                    <a:cubicBezTo>
                      <a:pt x="0" y="5"/>
                      <a:pt x="1" y="5"/>
                      <a:pt x="0" y="6"/>
                    </a:cubicBezTo>
                    <a:cubicBezTo>
                      <a:pt x="0" y="6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1" y="7"/>
                    </a:cubicBezTo>
                    <a:cubicBezTo>
                      <a:pt x="1" y="7"/>
                      <a:pt x="2" y="7"/>
                      <a:pt x="1" y="6"/>
                    </a:cubicBezTo>
                    <a:cubicBezTo>
                      <a:pt x="1" y="5"/>
                      <a:pt x="1" y="6"/>
                      <a:pt x="1" y="5"/>
                    </a:cubicBezTo>
                    <a:cubicBezTo>
                      <a:pt x="2" y="4"/>
                      <a:pt x="1" y="4"/>
                      <a:pt x="2" y="4"/>
                    </a:cubicBezTo>
                    <a:cubicBezTo>
                      <a:pt x="3" y="3"/>
                      <a:pt x="2" y="3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3" y="3"/>
                      <a:pt x="3" y="2"/>
                      <a:pt x="4" y="2"/>
                    </a:cubicBezTo>
                    <a:cubicBezTo>
                      <a:pt x="5" y="1"/>
                      <a:pt x="5" y="1"/>
                      <a:pt x="5" y="1"/>
                    </a:cubicBezTo>
                    <a:cubicBezTo>
                      <a:pt x="5" y="0"/>
                      <a:pt x="6" y="1"/>
                      <a:pt x="5" y="0"/>
                    </a:cubicBezTo>
                    <a:cubicBezTo>
                      <a:pt x="4" y="0"/>
                      <a:pt x="1" y="0"/>
                      <a:pt x="1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7" name="Freeform 492"/>
              <p:cNvSpPr>
                <a:spLocks/>
              </p:cNvSpPr>
              <p:nvPr/>
            </p:nvSpPr>
            <p:spPr bwMode="auto">
              <a:xfrm>
                <a:off x="7727236" y="2504600"/>
                <a:ext cx="5239" cy="8732"/>
              </a:xfrm>
              <a:custGeom>
                <a:avLst/>
                <a:gdLst>
                  <a:gd name="T0" fmla="*/ 2 w 2"/>
                  <a:gd name="T1" fmla="*/ 0 h 3"/>
                  <a:gd name="T2" fmla="*/ 1 w 2"/>
                  <a:gd name="T3" fmla="*/ 1 h 3"/>
                  <a:gd name="T4" fmla="*/ 0 w 2"/>
                  <a:gd name="T5" fmla="*/ 2 h 3"/>
                  <a:gd name="T6" fmla="*/ 1 w 2"/>
                  <a:gd name="T7" fmla="*/ 2 h 3"/>
                  <a:gd name="T8" fmla="*/ 1 w 2"/>
                  <a:gd name="T9" fmla="*/ 2 h 3"/>
                  <a:gd name="T10" fmla="*/ 1 w 2"/>
                  <a:gd name="T11" fmla="*/ 2 h 3"/>
                  <a:gd name="T12" fmla="*/ 1 w 2"/>
                  <a:gd name="T13" fmla="*/ 3 h 3"/>
                  <a:gd name="T14" fmla="*/ 1 w 2"/>
                  <a:gd name="T15" fmla="*/ 3 h 3"/>
                  <a:gd name="T16" fmla="*/ 2 w 2"/>
                  <a:gd name="T17" fmla="*/ 2 h 3"/>
                  <a:gd name="T18" fmla="*/ 2 w 2"/>
                  <a:gd name="T19" fmla="*/ 1 h 3"/>
                  <a:gd name="T20" fmla="*/ 2 w 2"/>
                  <a:gd name="T21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" h="3">
                    <a:moveTo>
                      <a:pt x="2" y="0"/>
                    </a:move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2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8" name="Freeform 494"/>
              <p:cNvSpPr>
                <a:spLocks/>
              </p:cNvSpPr>
              <p:nvPr/>
            </p:nvSpPr>
            <p:spPr bwMode="auto">
              <a:xfrm>
                <a:off x="7432120" y="3072131"/>
                <a:ext cx="8732" cy="5239"/>
              </a:xfrm>
              <a:custGeom>
                <a:avLst/>
                <a:gdLst>
                  <a:gd name="T0" fmla="*/ 1 w 3"/>
                  <a:gd name="T1" fmla="*/ 0 h 2"/>
                  <a:gd name="T2" fmla="*/ 0 w 3"/>
                  <a:gd name="T3" fmla="*/ 0 h 2"/>
                  <a:gd name="T4" fmla="*/ 0 w 3"/>
                  <a:gd name="T5" fmla="*/ 1 h 2"/>
                  <a:gd name="T6" fmla="*/ 1 w 3"/>
                  <a:gd name="T7" fmla="*/ 1 h 2"/>
                  <a:gd name="T8" fmla="*/ 1 w 3"/>
                  <a:gd name="T9" fmla="*/ 1 h 2"/>
                  <a:gd name="T10" fmla="*/ 1 w 3"/>
                  <a:gd name="T11" fmla="*/ 1 h 2"/>
                  <a:gd name="T12" fmla="*/ 1 w 3"/>
                  <a:gd name="T13" fmla="*/ 1 h 2"/>
                  <a:gd name="T14" fmla="*/ 1 w 3"/>
                  <a:gd name="T15" fmla="*/ 1 h 2"/>
                  <a:gd name="T16" fmla="*/ 1 w 3"/>
                  <a:gd name="T17" fmla="*/ 2 h 2"/>
                  <a:gd name="T18" fmla="*/ 2 w 3"/>
                  <a:gd name="T19" fmla="*/ 2 h 2"/>
                  <a:gd name="T20" fmla="*/ 2 w 3"/>
                  <a:gd name="T21" fmla="*/ 2 h 2"/>
                  <a:gd name="T22" fmla="*/ 3 w 3"/>
                  <a:gd name="T23" fmla="*/ 1 h 2"/>
                  <a:gd name="T24" fmla="*/ 3 w 3"/>
                  <a:gd name="T25" fmla="*/ 1 h 2"/>
                  <a:gd name="T26" fmla="*/ 2 w 3"/>
                  <a:gd name="T27" fmla="*/ 1 h 2"/>
                  <a:gd name="T28" fmla="*/ 2 w 3"/>
                  <a:gd name="T29" fmla="*/ 0 h 2"/>
                  <a:gd name="T30" fmla="*/ 1 w 3"/>
                  <a:gd name="T31" fmla="*/ 0 h 2"/>
                  <a:gd name="T32" fmla="*/ 1 w 3"/>
                  <a:gd name="T3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" h="2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2"/>
                    </a:cubicBezTo>
                    <a:cubicBezTo>
                      <a:pt x="1" y="2"/>
                      <a:pt x="2" y="2"/>
                      <a:pt x="2" y="2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79" name="Freeform 495"/>
              <p:cNvSpPr>
                <a:spLocks/>
              </p:cNvSpPr>
              <p:nvPr/>
            </p:nvSpPr>
            <p:spPr bwMode="auto">
              <a:xfrm>
                <a:off x="7395448" y="3080862"/>
                <a:ext cx="17462" cy="8732"/>
              </a:xfrm>
              <a:custGeom>
                <a:avLst/>
                <a:gdLst>
                  <a:gd name="T0" fmla="*/ 6 w 6"/>
                  <a:gd name="T1" fmla="*/ 0 h 3"/>
                  <a:gd name="T2" fmla="*/ 5 w 6"/>
                  <a:gd name="T3" fmla="*/ 0 h 3"/>
                  <a:gd name="T4" fmla="*/ 4 w 6"/>
                  <a:gd name="T5" fmla="*/ 0 h 3"/>
                  <a:gd name="T6" fmla="*/ 4 w 6"/>
                  <a:gd name="T7" fmla="*/ 1 h 3"/>
                  <a:gd name="T8" fmla="*/ 4 w 6"/>
                  <a:gd name="T9" fmla="*/ 1 h 3"/>
                  <a:gd name="T10" fmla="*/ 4 w 6"/>
                  <a:gd name="T11" fmla="*/ 1 h 3"/>
                  <a:gd name="T12" fmla="*/ 4 w 6"/>
                  <a:gd name="T13" fmla="*/ 1 h 3"/>
                  <a:gd name="T14" fmla="*/ 4 w 6"/>
                  <a:gd name="T15" fmla="*/ 1 h 3"/>
                  <a:gd name="T16" fmla="*/ 3 w 6"/>
                  <a:gd name="T17" fmla="*/ 1 h 3"/>
                  <a:gd name="T18" fmla="*/ 2 w 6"/>
                  <a:gd name="T19" fmla="*/ 1 h 3"/>
                  <a:gd name="T20" fmla="*/ 2 w 6"/>
                  <a:gd name="T21" fmla="*/ 2 h 3"/>
                  <a:gd name="T22" fmla="*/ 2 w 6"/>
                  <a:gd name="T23" fmla="*/ 1 h 3"/>
                  <a:gd name="T24" fmla="*/ 2 w 6"/>
                  <a:gd name="T25" fmla="*/ 1 h 3"/>
                  <a:gd name="T26" fmla="*/ 2 w 6"/>
                  <a:gd name="T27" fmla="*/ 1 h 3"/>
                  <a:gd name="T28" fmla="*/ 2 w 6"/>
                  <a:gd name="T29" fmla="*/ 2 h 3"/>
                  <a:gd name="T30" fmla="*/ 1 w 6"/>
                  <a:gd name="T31" fmla="*/ 1 h 3"/>
                  <a:gd name="T32" fmla="*/ 1 w 6"/>
                  <a:gd name="T33" fmla="*/ 1 h 3"/>
                  <a:gd name="T34" fmla="*/ 1 w 6"/>
                  <a:gd name="T35" fmla="*/ 1 h 3"/>
                  <a:gd name="T36" fmla="*/ 0 w 6"/>
                  <a:gd name="T37" fmla="*/ 2 h 3"/>
                  <a:gd name="T38" fmla="*/ 0 w 6"/>
                  <a:gd name="T39" fmla="*/ 3 h 3"/>
                  <a:gd name="T40" fmla="*/ 1 w 6"/>
                  <a:gd name="T41" fmla="*/ 3 h 3"/>
                  <a:gd name="T42" fmla="*/ 1 w 6"/>
                  <a:gd name="T43" fmla="*/ 3 h 3"/>
                  <a:gd name="T44" fmla="*/ 1 w 6"/>
                  <a:gd name="T45" fmla="*/ 3 h 3"/>
                  <a:gd name="T46" fmla="*/ 1 w 6"/>
                  <a:gd name="T47" fmla="*/ 3 h 3"/>
                  <a:gd name="T48" fmla="*/ 2 w 6"/>
                  <a:gd name="T49" fmla="*/ 3 h 3"/>
                  <a:gd name="T50" fmla="*/ 3 w 6"/>
                  <a:gd name="T51" fmla="*/ 3 h 3"/>
                  <a:gd name="T52" fmla="*/ 3 w 6"/>
                  <a:gd name="T53" fmla="*/ 3 h 3"/>
                  <a:gd name="T54" fmla="*/ 3 w 6"/>
                  <a:gd name="T55" fmla="*/ 3 h 3"/>
                  <a:gd name="T56" fmla="*/ 3 w 6"/>
                  <a:gd name="T57" fmla="*/ 2 h 3"/>
                  <a:gd name="T58" fmla="*/ 4 w 6"/>
                  <a:gd name="T59" fmla="*/ 2 h 3"/>
                  <a:gd name="T60" fmla="*/ 4 w 6"/>
                  <a:gd name="T61" fmla="*/ 2 h 3"/>
                  <a:gd name="T62" fmla="*/ 5 w 6"/>
                  <a:gd name="T63" fmla="*/ 2 h 3"/>
                  <a:gd name="T64" fmla="*/ 6 w 6"/>
                  <a:gd name="T65" fmla="*/ 2 h 3"/>
                  <a:gd name="T66" fmla="*/ 5 w 6"/>
                  <a:gd name="T67" fmla="*/ 2 h 3"/>
                  <a:gd name="T68" fmla="*/ 5 w 6"/>
                  <a:gd name="T69" fmla="*/ 2 h 3"/>
                  <a:gd name="T70" fmla="*/ 5 w 6"/>
                  <a:gd name="T71" fmla="*/ 2 h 3"/>
                  <a:gd name="T72" fmla="*/ 6 w 6"/>
                  <a:gd name="T73" fmla="*/ 1 h 3"/>
                  <a:gd name="T74" fmla="*/ 6 w 6"/>
                  <a:gd name="T75" fmla="*/ 0 h 3"/>
                  <a:gd name="T76" fmla="*/ 6 w 6"/>
                  <a:gd name="T7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</a:cxnLst>
                <a:rect l="0" t="0" r="r" b="b"/>
                <a:pathLst>
                  <a:path w="6" h="3">
                    <a:moveTo>
                      <a:pt x="6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2"/>
                      <a:pt x="2" y="2"/>
                    </a:cubicBezTo>
                    <a:cubicBezTo>
                      <a:pt x="2" y="2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2"/>
                      <a:pt x="2" y="2"/>
                      <a:pt x="2" y="2"/>
                    </a:cubicBezTo>
                    <a:cubicBezTo>
                      <a:pt x="2" y="2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1"/>
                      <a:pt x="5" y="1"/>
                      <a:pt x="6" y="1"/>
                    </a:cubicBezTo>
                    <a:cubicBezTo>
                      <a:pt x="6" y="1"/>
                      <a:pt x="6" y="1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0" name="Freeform 497"/>
              <p:cNvSpPr>
                <a:spLocks/>
              </p:cNvSpPr>
              <p:nvPr/>
            </p:nvSpPr>
            <p:spPr bwMode="auto">
              <a:xfrm>
                <a:off x="6304042" y="3517425"/>
                <a:ext cx="61119" cy="118745"/>
              </a:xfrm>
              <a:custGeom>
                <a:avLst/>
                <a:gdLst>
                  <a:gd name="T0" fmla="*/ 3 w 20"/>
                  <a:gd name="T1" fmla="*/ 0 h 38"/>
                  <a:gd name="T2" fmla="*/ 3 w 20"/>
                  <a:gd name="T3" fmla="*/ 1 h 38"/>
                  <a:gd name="T4" fmla="*/ 1 w 20"/>
                  <a:gd name="T5" fmla="*/ 3 h 38"/>
                  <a:gd name="T6" fmla="*/ 1 w 20"/>
                  <a:gd name="T7" fmla="*/ 3 h 38"/>
                  <a:gd name="T8" fmla="*/ 2 w 20"/>
                  <a:gd name="T9" fmla="*/ 3 h 38"/>
                  <a:gd name="T10" fmla="*/ 3 w 20"/>
                  <a:gd name="T11" fmla="*/ 3 h 38"/>
                  <a:gd name="T12" fmla="*/ 3 w 20"/>
                  <a:gd name="T13" fmla="*/ 3 h 38"/>
                  <a:gd name="T14" fmla="*/ 4 w 20"/>
                  <a:gd name="T15" fmla="*/ 4 h 38"/>
                  <a:gd name="T16" fmla="*/ 4 w 20"/>
                  <a:gd name="T17" fmla="*/ 6 h 38"/>
                  <a:gd name="T18" fmla="*/ 3 w 20"/>
                  <a:gd name="T19" fmla="*/ 10 h 38"/>
                  <a:gd name="T20" fmla="*/ 2 w 20"/>
                  <a:gd name="T21" fmla="*/ 15 h 38"/>
                  <a:gd name="T22" fmla="*/ 2 w 20"/>
                  <a:gd name="T23" fmla="*/ 20 h 38"/>
                  <a:gd name="T24" fmla="*/ 3 w 20"/>
                  <a:gd name="T25" fmla="*/ 27 h 38"/>
                  <a:gd name="T26" fmla="*/ 3 w 20"/>
                  <a:gd name="T27" fmla="*/ 32 h 38"/>
                  <a:gd name="T28" fmla="*/ 5 w 20"/>
                  <a:gd name="T29" fmla="*/ 34 h 38"/>
                  <a:gd name="T30" fmla="*/ 5 w 20"/>
                  <a:gd name="T31" fmla="*/ 36 h 38"/>
                  <a:gd name="T32" fmla="*/ 6 w 20"/>
                  <a:gd name="T33" fmla="*/ 38 h 38"/>
                  <a:gd name="T34" fmla="*/ 7 w 20"/>
                  <a:gd name="T35" fmla="*/ 38 h 38"/>
                  <a:gd name="T36" fmla="*/ 9 w 20"/>
                  <a:gd name="T37" fmla="*/ 38 h 38"/>
                  <a:gd name="T38" fmla="*/ 10 w 20"/>
                  <a:gd name="T39" fmla="*/ 38 h 38"/>
                  <a:gd name="T40" fmla="*/ 11 w 20"/>
                  <a:gd name="T41" fmla="*/ 38 h 38"/>
                  <a:gd name="T42" fmla="*/ 12 w 20"/>
                  <a:gd name="T43" fmla="*/ 38 h 38"/>
                  <a:gd name="T44" fmla="*/ 12 w 20"/>
                  <a:gd name="T45" fmla="*/ 38 h 38"/>
                  <a:gd name="T46" fmla="*/ 15 w 20"/>
                  <a:gd name="T47" fmla="*/ 36 h 38"/>
                  <a:gd name="T48" fmla="*/ 17 w 20"/>
                  <a:gd name="T49" fmla="*/ 33 h 38"/>
                  <a:gd name="T50" fmla="*/ 18 w 20"/>
                  <a:gd name="T51" fmla="*/ 33 h 38"/>
                  <a:gd name="T52" fmla="*/ 19 w 20"/>
                  <a:gd name="T53" fmla="*/ 33 h 38"/>
                  <a:gd name="T54" fmla="*/ 20 w 20"/>
                  <a:gd name="T55" fmla="*/ 32 h 38"/>
                  <a:gd name="T56" fmla="*/ 20 w 20"/>
                  <a:gd name="T57" fmla="*/ 30 h 38"/>
                  <a:gd name="T58" fmla="*/ 20 w 20"/>
                  <a:gd name="T59" fmla="*/ 28 h 38"/>
                  <a:gd name="T60" fmla="*/ 19 w 20"/>
                  <a:gd name="T61" fmla="*/ 27 h 38"/>
                  <a:gd name="T62" fmla="*/ 19 w 20"/>
                  <a:gd name="T63" fmla="*/ 23 h 38"/>
                  <a:gd name="T64" fmla="*/ 16 w 20"/>
                  <a:gd name="T65" fmla="*/ 18 h 38"/>
                  <a:gd name="T66" fmla="*/ 15 w 20"/>
                  <a:gd name="T67" fmla="*/ 17 h 38"/>
                  <a:gd name="T68" fmla="*/ 15 w 20"/>
                  <a:gd name="T69" fmla="*/ 17 h 38"/>
                  <a:gd name="T70" fmla="*/ 15 w 20"/>
                  <a:gd name="T71" fmla="*/ 17 h 38"/>
                  <a:gd name="T72" fmla="*/ 15 w 20"/>
                  <a:gd name="T73" fmla="*/ 16 h 38"/>
                  <a:gd name="T74" fmla="*/ 14 w 20"/>
                  <a:gd name="T75" fmla="*/ 14 h 38"/>
                  <a:gd name="T76" fmla="*/ 14 w 20"/>
                  <a:gd name="T77" fmla="*/ 13 h 38"/>
                  <a:gd name="T78" fmla="*/ 13 w 20"/>
                  <a:gd name="T79" fmla="*/ 11 h 38"/>
                  <a:gd name="T80" fmla="*/ 10 w 20"/>
                  <a:gd name="T81" fmla="*/ 8 h 38"/>
                  <a:gd name="T82" fmla="*/ 10 w 20"/>
                  <a:gd name="T83" fmla="*/ 7 h 38"/>
                  <a:gd name="T84" fmla="*/ 7 w 20"/>
                  <a:gd name="T85" fmla="*/ 3 h 38"/>
                  <a:gd name="T86" fmla="*/ 6 w 20"/>
                  <a:gd name="T87" fmla="*/ 2 h 38"/>
                  <a:gd name="T88" fmla="*/ 4 w 20"/>
                  <a:gd name="T89" fmla="*/ 1 h 38"/>
                  <a:gd name="T90" fmla="*/ 3 w 20"/>
                  <a:gd name="T91" fmla="*/ 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20" h="38">
                    <a:moveTo>
                      <a:pt x="3" y="0"/>
                    </a:moveTo>
                    <a:cubicBezTo>
                      <a:pt x="3" y="0"/>
                      <a:pt x="3" y="1"/>
                      <a:pt x="3" y="1"/>
                    </a:cubicBezTo>
                    <a:cubicBezTo>
                      <a:pt x="3" y="1"/>
                      <a:pt x="1" y="2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3" y="3"/>
                      <a:pt x="4" y="4"/>
                    </a:cubicBezTo>
                    <a:cubicBezTo>
                      <a:pt x="5" y="6"/>
                      <a:pt x="4" y="5"/>
                      <a:pt x="4" y="6"/>
                    </a:cubicBezTo>
                    <a:cubicBezTo>
                      <a:pt x="4" y="7"/>
                      <a:pt x="4" y="8"/>
                      <a:pt x="3" y="10"/>
                    </a:cubicBezTo>
                    <a:cubicBezTo>
                      <a:pt x="3" y="12"/>
                      <a:pt x="3" y="12"/>
                      <a:pt x="2" y="15"/>
                    </a:cubicBezTo>
                    <a:cubicBezTo>
                      <a:pt x="2" y="19"/>
                      <a:pt x="3" y="17"/>
                      <a:pt x="2" y="20"/>
                    </a:cubicBezTo>
                    <a:cubicBezTo>
                      <a:pt x="0" y="22"/>
                      <a:pt x="3" y="25"/>
                      <a:pt x="3" y="27"/>
                    </a:cubicBezTo>
                    <a:cubicBezTo>
                      <a:pt x="4" y="29"/>
                      <a:pt x="3" y="31"/>
                      <a:pt x="3" y="32"/>
                    </a:cubicBezTo>
                    <a:cubicBezTo>
                      <a:pt x="3" y="34"/>
                      <a:pt x="4" y="33"/>
                      <a:pt x="5" y="34"/>
                    </a:cubicBezTo>
                    <a:cubicBezTo>
                      <a:pt x="6" y="35"/>
                      <a:pt x="5" y="35"/>
                      <a:pt x="5" y="36"/>
                    </a:cubicBezTo>
                    <a:cubicBezTo>
                      <a:pt x="5" y="36"/>
                      <a:pt x="5" y="37"/>
                      <a:pt x="6" y="38"/>
                    </a:cubicBezTo>
                    <a:cubicBezTo>
                      <a:pt x="6" y="38"/>
                      <a:pt x="7" y="38"/>
                      <a:pt x="7" y="38"/>
                    </a:cubicBezTo>
                    <a:cubicBezTo>
                      <a:pt x="8" y="38"/>
                      <a:pt x="9" y="38"/>
                      <a:pt x="9" y="38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10" y="38"/>
                      <a:pt x="11" y="38"/>
                      <a:pt x="11" y="38"/>
                    </a:cubicBezTo>
                    <a:cubicBezTo>
                      <a:pt x="11" y="38"/>
                      <a:pt x="12" y="38"/>
                      <a:pt x="12" y="38"/>
                    </a:cubicBezTo>
                    <a:cubicBezTo>
                      <a:pt x="12" y="38"/>
                      <a:pt x="12" y="38"/>
                      <a:pt x="12" y="38"/>
                    </a:cubicBezTo>
                    <a:cubicBezTo>
                      <a:pt x="12" y="38"/>
                      <a:pt x="15" y="37"/>
                      <a:pt x="15" y="36"/>
                    </a:cubicBezTo>
                    <a:cubicBezTo>
                      <a:pt x="16" y="36"/>
                      <a:pt x="17" y="34"/>
                      <a:pt x="17" y="33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8" y="33"/>
                      <a:pt x="18" y="33"/>
                      <a:pt x="19" y="33"/>
                    </a:cubicBezTo>
                    <a:cubicBezTo>
                      <a:pt x="20" y="33"/>
                      <a:pt x="19" y="32"/>
                      <a:pt x="20" y="32"/>
                    </a:cubicBezTo>
                    <a:cubicBezTo>
                      <a:pt x="20" y="31"/>
                      <a:pt x="20" y="31"/>
                      <a:pt x="20" y="30"/>
                    </a:cubicBezTo>
                    <a:cubicBezTo>
                      <a:pt x="20" y="29"/>
                      <a:pt x="20" y="29"/>
                      <a:pt x="20" y="28"/>
                    </a:cubicBezTo>
                    <a:cubicBezTo>
                      <a:pt x="20" y="28"/>
                      <a:pt x="20" y="28"/>
                      <a:pt x="19" y="27"/>
                    </a:cubicBezTo>
                    <a:cubicBezTo>
                      <a:pt x="18" y="26"/>
                      <a:pt x="19" y="23"/>
                      <a:pt x="19" y="23"/>
                    </a:cubicBezTo>
                    <a:cubicBezTo>
                      <a:pt x="19" y="23"/>
                      <a:pt x="18" y="22"/>
                      <a:pt x="16" y="18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6"/>
                    </a:cubicBezTo>
                    <a:cubicBezTo>
                      <a:pt x="15" y="15"/>
                      <a:pt x="14" y="15"/>
                      <a:pt x="14" y="14"/>
                    </a:cubicBezTo>
                    <a:cubicBezTo>
                      <a:pt x="13" y="14"/>
                      <a:pt x="14" y="13"/>
                      <a:pt x="14" y="13"/>
                    </a:cubicBezTo>
                    <a:cubicBezTo>
                      <a:pt x="14" y="13"/>
                      <a:pt x="14" y="12"/>
                      <a:pt x="13" y="11"/>
                    </a:cubicBezTo>
                    <a:cubicBezTo>
                      <a:pt x="13" y="11"/>
                      <a:pt x="11" y="9"/>
                      <a:pt x="10" y="8"/>
                    </a:cubicBezTo>
                    <a:cubicBezTo>
                      <a:pt x="9" y="6"/>
                      <a:pt x="10" y="7"/>
                      <a:pt x="10" y="7"/>
                    </a:cubicBezTo>
                    <a:cubicBezTo>
                      <a:pt x="9" y="6"/>
                      <a:pt x="8" y="4"/>
                      <a:pt x="7" y="3"/>
                    </a:cubicBezTo>
                    <a:cubicBezTo>
                      <a:pt x="7" y="3"/>
                      <a:pt x="6" y="2"/>
                      <a:pt x="6" y="2"/>
                    </a:cubicBezTo>
                    <a:cubicBezTo>
                      <a:pt x="5" y="2"/>
                      <a:pt x="5" y="1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81" name="Freeform 498"/>
              <p:cNvSpPr>
                <a:spLocks/>
              </p:cNvSpPr>
              <p:nvPr/>
            </p:nvSpPr>
            <p:spPr bwMode="auto">
              <a:xfrm>
                <a:off x="6716157" y="3644902"/>
                <a:ext cx="80327" cy="36672"/>
              </a:xfrm>
              <a:custGeom>
                <a:avLst/>
                <a:gdLst>
                  <a:gd name="T0" fmla="*/ 3 w 26"/>
                  <a:gd name="T1" fmla="*/ 0 h 12"/>
                  <a:gd name="T2" fmla="*/ 2 w 26"/>
                  <a:gd name="T3" fmla="*/ 0 h 12"/>
                  <a:gd name="T4" fmla="*/ 1 w 26"/>
                  <a:gd name="T5" fmla="*/ 1 h 12"/>
                  <a:gd name="T6" fmla="*/ 1 w 26"/>
                  <a:gd name="T7" fmla="*/ 1 h 12"/>
                  <a:gd name="T8" fmla="*/ 1 w 26"/>
                  <a:gd name="T9" fmla="*/ 1 h 12"/>
                  <a:gd name="T10" fmla="*/ 1 w 26"/>
                  <a:gd name="T11" fmla="*/ 2 h 12"/>
                  <a:gd name="T12" fmla="*/ 1 w 26"/>
                  <a:gd name="T13" fmla="*/ 3 h 12"/>
                  <a:gd name="T14" fmla="*/ 1 w 26"/>
                  <a:gd name="T15" fmla="*/ 3 h 12"/>
                  <a:gd name="T16" fmla="*/ 1 w 26"/>
                  <a:gd name="T17" fmla="*/ 4 h 12"/>
                  <a:gd name="T18" fmla="*/ 1 w 26"/>
                  <a:gd name="T19" fmla="*/ 6 h 12"/>
                  <a:gd name="T20" fmla="*/ 2 w 26"/>
                  <a:gd name="T21" fmla="*/ 6 h 12"/>
                  <a:gd name="T22" fmla="*/ 2 w 26"/>
                  <a:gd name="T23" fmla="*/ 6 h 12"/>
                  <a:gd name="T24" fmla="*/ 2 w 26"/>
                  <a:gd name="T25" fmla="*/ 6 h 12"/>
                  <a:gd name="T26" fmla="*/ 2 w 26"/>
                  <a:gd name="T27" fmla="*/ 6 h 12"/>
                  <a:gd name="T28" fmla="*/ 2 w 26"/>
                  <a:gd name="T29" fmla="*/ 7 h 12"/>
                  <a:gd name="T30" fmla="*/ 3 w 26"/>
                  <a:gd name="T31" fmla="*/ 8 h 12"/>
                  <a:gd name="T32" fmla="*/ 3 w 26"/>
                  <a:gd name="T33" fmla="*/ 8 h 12"/>
                  <a:gd name="T34" fmla="*/ 4 w 26"/>
                  <a:gd name="T35" fmla="*/ 9 h 12"/>
                  <a:gd name="T36" fmla="*/ 4 w 26"/>
                  <a:gd name="T37" fmla="*/ 9 h 12"/>
                  <a:gd name="T38" fmla="*/ 4 w 26"/>
                  <a:gd name="T39" fmla="*/ 9 h 12"/>
                  <a:gd name="T40" fmla="*/ 4 w 26"/>
                  <a:gd name="T41" fmla="*/ 9 h 12"/>
                  <a:gd name="T42" fmla="*/ 4 w 26"/>
                  <a:gd name="T43" fmla="*/ 10 h 12"/>
                  <a:gd name="T44" fmla="*/ 4 w 26"/>
                  <a:gd name="T45" fmla="*/ 10 h 12"/>
                  <a:gd name="T46" fmla="*/ 5 w 26"/>
                  <a:gd name="T47" fmla="*/ 11 h 12"/>
                  <a:gd name="T48" fmla="*/ 6 w 26"/>
                  <a:gd name="T49" fmla="*/ 11 h 12"/>
                  <a:gd name="T50" fmla="*/ 6 w 26"/>
                  <a:gd name="T51" fmla="*/ 12 h 12"/>
                  <a:gd name="T52" fmla="*/ 26 w 26"/>
                  <a:gd name="T53" fmla="*/ 12 h 12"/>
                  <a:gd name="T54" fmla="*/ 26 w 26"/>
                  <a:gd name="T55" fmla="*/ 11 h 12"/>
                  <a:gd name="T56" fmla="*/ 25 w 26"/>
                  <a:gd name="T57" fmla="*/ 10 h 12"/>
                  <a:gd name="T58" fmla="*/ 25 w 26"/>
                  <a:gd name="T59" fmla="*/ 10 h 12"/>
                  <a:gd name="T60" fmla="*/ 24 w 26"/>
                  <a:gd name="T61" fmla="*/ 8 h 12"/>
                  <a:gd name="T62" fmla="*/ 23 w 26"/>
                  <a:gd name="T63" fmla="*/ 7 h 12"/>
                  <a:gd name="T64" fmla="*/ 23 w 26"/>
                  <a:gd name="T65" fmla="*/ 7 h 12"/>
                  <a:gd name="T66" fmla="*/ 23 w 26"/>
                  <a:gd name="T67" fmla="*/ 7 h 12"/>
                  <a:gd name="T68" fmla="*/ 22 w 26"/>
                  <a:gd name="T69" fmla="*/ 7 h 12"/>
                  <a:gd name="T70" fmla="*/ 21 w 26"/>
                  <a:gd name="T71" fmla="*/ 5 h 12"/>
                  <a:gd name="T72" fmla="*/ 20 w 26"/>
                  <a:gd name="T73" fmla="*/ 5 h 12"/>
                  <a:gd name="T74" fmla="*/ 18 w 26"/>
                  <a:gd name="T75" fmla="*/ 5 h 12"/>
                  <a:gd name="T76" fmla="*/ 16 w 26"/>
                  <a:gd name="T77" fmla="*/ 5 h 12"/>
                  <a:gd name="T78" fmla="*/ 16 w 26"/>
                  <a:gd name="T79" fmla="*/ 4 h 12"/>
                  <a:gd name="T80" fmla="*/ 15 w 26"/>
                  <a:gd name="T81" fmla="*/ 4 h 12"/>
                  <a:gd name="T82" fmla="*/ 14 w 26"/>
                  <a:gd name="T83" fmla="*/ 4 h 12"/>
                  <a:gd name="T84" fmla="*/ 13 w 26"/>
                  <a:gd name="T85" fmla="*/ 5 h 12"/>
                  <a:gd name="T86" fmla="*/ 12 w 26"/>
                  <a:gd name="T87" fmla="*/ 5 h 12"/>
                  <a:gd name="T88" fmla="*/ 12 w 26"/>
                  <a:gd name="T89" fmla="*/ 5 h 12"/>
                  <a:gd name="T90" fmla="*/ 9 w 26"/>
                  <a:gd name="T91" fmla="*/ 4 h 12"/>
                  <a:gd name="T92" fmla="*/ 7 w 26"/>
                  <a:gd name="T93" fmla="*/ 3 h 12"/>
                  <a:gd name="T94" fmla="*/ 7 w 26"/>
                  <a:gd name="T95" fmla="*/ 2 h 12"/>
                  <a:gd name="T96" fmla="*/ 6 w 26"/>
                  <a:gd name="T97" fmla="*/ 1 h 12"/>
                  <a:gd name="T98" fmla="*/ 6 w 26"/>
                  <a:gd name="T99" fmla="*/ 0 h 12"/>
                  <a:gd name="T100" fmla="*/ 6 w 26"/>
                  <a:gd name="T101" fmla="*/ 0 h 12"/>
                  <a:gd name="T102" fmla="*/ 6 w 26"/>
                  <a:gd name="T103" fmla="*/ 1 h 12"/>
                  <a:gd name="T104" fmla="*/ 6 w 26"/>
                  <a:gd name="T105" fmla="*/ 1 h 12"/>
                  <a:gd name="T106" fmla="*/ 5 w 26"/>
                  <a:gd name="T107" fmla="*/ 0 h 12"/>
                  <a:gd name="T108" fmla="*/ 3 w 26"/>
                  <a:gd name="T109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26" h="12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1" y="5"/>
                      <a:pt x="0" y="6"/>
                      <a:pt x="1" y="6"/>
                    </a:cubicBezTo>
                    <a:cubicBezTo>
                      <a:pt x="1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3" y="8"/>
                      <a:pt x="3" y="8"/>
                      <a:pt x="3" y="8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4" y="9"/>
                      <a:pt x="4" y="9"/>
                      <a:pt x="4" y="9"/>
                    </a:cubicBezTo>
                    <a:cubicBezTo>
                      <a:pt x="3" y="9"/>
                      <a:pt x="4" y="9"/>
                      <a:pt x="4" y="10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0"/>
                      <a:pt x="4" y="10"/>
                      <a:pt x="5" y="11"/>
                    </a:cubicBezTo>
                    <a:cubicBezTo>
                      <a:pt x="6" y="11"/>
                      <a:pt x="5" y="11"/>
                      <a:pt x="6" y="11"/>
                    </a:cubicBezTo>
                    <a:cubicBezTo>
                      <a:pt x="6" y="11"/>
                      <a:pt x="6" y="11"/>
                      <a:pt x="6" y="12"/>
                    </a:cubicBezTo>
                    <a:cubicBezTo>
                      <a:pt x="26" y="12"/>
                      <a:pt x="26" y="12"/>
                      <a:pt x="26" y="12"/>
                    </a:cubicBezTo>
                    <a:cubicBezTo>
                      <a:pt x="26" y="12"/>
                      <a:pt x="26" y="11"/>
                      <a:pt x="26" y="11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10"/>
                      <a:pt x="24" y="9"/>
                      <a:pt x="24" y="8"/>
                    </a:cubicBezTo>
                    <a:cubicBezTo>
                      <a:pt x="24" y="7"/>
                      <a:pt x="24" y="7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3" y="7"/>
                      <a:pt x="23" y="7"/>
                      <a:pt x="23" y="7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2" y="6"/>
                      <a:pt x="22" y="5"/>
                      <a:pt x="21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19" y="5"/>
                      <a:pt x="18" y="5"/>
                      <a:pt x="18" y="5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6" y="4"/>
                      <a:pt x="16" y="4"/>
                      <a:pt x="16" y="4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5" y="4"/>
                      <a:pt x="15" y="4"/>
                      <a:pt x="14" y="4"/>
                    </a:cubicBezTo>
                    <a:cubicBezTo>
                      <a:pt x="14" y="4"/>
                      <a:pt x="13" y="5"/>
                      <a:pt x="13" y="5"/>
                    </a:cubicBezTo>
                    <a:cubicBezTo>
                      <a:pt x="13" y="5"/>
                      <a:pt x="12" y="5"/>
                      <a:pt x="12" y="5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1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2" name="Freeform 499"/>
              <p:cNvSpPr>
                <a:spLocks/>
              </p:cNvSpPr>
              <p:nvPr/>
            </p:nvSpPr>
            <p:spPr bwMode="auto">
              <a:xfrm>
                <a:off x="5687616" y="3047684"/>
                <a:ext cx="1747" cy="0"/>
              </a:xfrm>
              <a:custGeom>
                <a:avLst/>
                <a:gdLst>
                  <a:gd name="T0" fmla="*/ 0 w 1"/>
                  <a:gd name="T1" fmla="*/ 0 w 1"/>
                  <a:gd name="T2" fmla="*/ 1 w 1"/>
                  <a:gd name="T3" fmla="*/ 0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0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3" name="Freeform 500"/>
              <p:cNvSpPr>
                <a:spLocks/>
              </p:cNvSpPr>
              <p:nvPr/>
            </p:nvSpPr>
            <p:spPr bwMode="auto">
              <a:xfrm>
                <a:off x="5687616" y="3047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4" name="Freeform 501"/>
              <p:cNvSpPr>
                <a:spLocks/>
              </p:cNvSpPr>
              <p:nvPr/>
            </p:nvSpPr>
            <p:spPr bwMode="auto">
              <a:xfrm>
                <a:off x="5687616" y="304768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5" name="Freeform 502"/>
              <p:cNvSpPr>
                <a:spLocks/>
              </p:cNvSpPr>
              <p:nvPr/>
            </p:nvSpPr>
            <p:spPr bwMode="auto">
              <a:xfrm>
                <a:off x="7955995" y="1980725"/>
                <a:ext cx="349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6" name="Freeform 503"/>
              <p:cNvSpPr>
                <a:spLocks/>
              </p:cNvSpPr>
              <p:nvPr/>
            </p:nvSpPr>
            <p:spPr bwMode="auto">
              <a:xfrm>
                <a:off x="7955995" y="1980725"/>
                <a:ext cx="3492" cy="0"/>
              </a:xfrm>
              <a:custGeom>
                <a:avLst/>
                <a:gdLst>
                  <a:gd name="T0" fmla="*/ 0 w 2"/>
                  <a:gd name="T1" fmla="*/ 2 w 2"/>
                  <a:gd name="T2" fmla="*/ 0 w 2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</a:cxnLst>
                <a:rect l="0" t="0" r="r" b="b"/>
                <a:pathLst>
                  <a:path w="2">
                    <a:moveTo>
                      <a:pt x="0" y="0"/>
                    </a:moveTo>
                    <a:lnTo>
                      <a:pt x="2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7" name="Freeform 505"/>
              <p:cNvSpPr>
                <a:spLocks/>
              </p:cNvSpPr>
              <p:nvPr/>
            </p:nvSpPr>
            <p:spPr bwMode="auto">
              <a:xfrm>
                <a:off x="7432120" y="2212976"/>
                <a:ext cx="0" cy="38418"/>
              </a:xfrm>
              <a:custGeom>
                <a:avLst/>
                <a:gdLst>
                  <a:gd name="T0" fmla="*/ 0 h 22"/>
                  <a:gd name="T1" fmla="*/ 20 h 22"/>
                  <a:gd name="T2" fmla="*/ 22 h 22"/>
                  <a:gd name="T3" fmla="*/ 20 h 22"/>
                  <a:gd name="T4" fmla="*/ 0 h 2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2">
                    <a:moveTo>
                      <a:pt x="0" y="0"/>
                    </a:moveTo>
                    <a:lnTo>
                      <a:pt x="0" y="20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8" name="Freeform 506"/>
              <p:cNvSpPr>
                <a:spLocks/>
              </p:cNvSpPr>
              <p:nvPr/>
            </p:nvSpPr>
            <p:spPr bwMode="auto">
              <a:xfrm>
                <a:off x="7432120" y="2212976"/>
                <a:ext cx="0" cy="38418"/>
              </a:xfrm>
              <a:custGeom>
                <a:avLst/>
                <a:gdLst>
                  <a:gd name="T0" fmla="*/ 0 h 22"/>
                  <a:gd name="T1" fmla="*/ 20 h 22"/>
                  <a:gd name="T2" fmla="*/ 22 h 22"/>
                  <a:gd name="T3" fmla="*/ 20 h 22"/>
                  <a:gd name="T4" fmla="*/ 0 h 22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  <a:cxn ang="0">
                    <a:pos x="0" y="T3"/>
                  </a:cxn>
                  <a:cxn ang="0">
                    <a:pos x="0" y="T4"/>
                  </a:cxn>
                </a:cxnLst>
                <a:rect l="0" t="0" r="r" b="b"/>
                <a:pathLst>
                  <a:path h="22">
                    <a:moveTo>
                      <a:pt x="0" y="0"/>
                    </a:moveTo>
                    <a:lnTo>
                      <a:pt x="0" y="20"/>
                    </a:lnTo>
                    <a:lnTo>
                      <a:pt x="0" y="22"/>
                    </a:lnTo>
                    <a:lnTo>
                      <a:pt x="0" y="2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89" name="Freeform 512"/>
              <p:cNvSpPr>
                <a:spLocks/>
              </p:cNvSpPr>
              <p:nvPr/>
            </p:nvSpPr>
            <p:spPr bwMode="auto">
              <a:xfrm>
                <a:off x="5200412" y="1795622"/>
                <a:ext cx="48895" cy="20955"/>
              </a:xfrm>
              <a:custGeom>
                <a:avLst/>
                <a:gdLst>
                  <a:gd name="T0" fmla="*/ 5 w 16"/>
                  <a:gd name="T1" fmla="*/ 0 h 7"/>
                  <a:gd name="T2" fmla="*/ 4 w 16"/>
                  <a:gd name="T3" fmla="*/ 0 h 7"/>
                  <a:gd name="T4" fmla="*/ 2 w 16"/>
                  <a:gd name="T5" fmla="*/ 2 h 7"/>
                  <a:gd name="T6" fmla="*/ 1 w 16"/>
                  <a:gd name="T7" fmla="*/ 4 h 7"/>
                  <a:gd name="T8" fmla="*/ 4 w 16"/>
                  <a:gd name="T9" fmla="*/ 6 h 7"/>
                  <a:gd name="T10" fmla="*/ 6 w 16"/>
                  <a:gd name="T11" fmla="*/ 7 h 7"/>
                  <a:gd name="T12" fmla="*/ 8 w 16"/>
                  <a:gd name="T13" fmla="*/ 6 h 7"/>
                  <a:gd name="T14" fmla="*/ 11 w 16"/>
                  <a:gd name="T15" fmla="*/ 5 h 7"/>
                  <a:gd name="T16" fmla="*/ 13 w 16"/>
                  <a:gd name="T17" fmla="*/ 5 h 7"/>
                  <a:gd name="T18" fmla="*/ 13 w 16"/>
                  <a:gd name="T19" fmla="*/ 5 h 7"/>
                  <a:gd name="T20" fmla="*/ 14 w 16"/>
                  <a:gd name="T21" fmla="*/ 5 h 7"/>
                  <a:gd name="T22" fmla="*/ 14 w 16"/>
                  <a:gd name="T23" fmla="*/ 4 h 7"/>
                  <a:gd name="T24" fmla="*/ 14 w 16"/>
                  <a:gd name="T25" fmla="*/ 2 h 7"/>
                  <a:gd name="T26" fmla="*/ 9 w 16"/>
                  <a:gd name="T27" fmla="*/ 0 h 7"/>
                  <a:gd name="T28" fmla="*/ 8 w 16"/>
                  <a:gd name="T29" fmla="*/ 0 h 7"/>
                  <a:gd name="T30" fmla="*/ 5 w 16"/>
                  <a:gd name="T3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6" h="7">
                    <a:moveTo>
                      <a:pt x="5" y="0"/>
                    </a:moveTo>
                    <a:cubicBezTo>
                      <a:pt x="5" y="0"/>
                      <a:pt x="5" y="0"/>
                      <a:pt x="4" y="0"/>
                    </a:cubicBezTo>
                    <a:cubicBezTo>
                      <a:pt x="3" y="1"/>
                      <a:pt x="3" y="1"/>
                      <a:pt x="2" y="2"/>
                    </a:cubicBezTo>
                    <a:cubicBezTo>
                      <a:pt x="2" y="3"/>
                      <a:pt x="0" y="2"/>
                      <a:pt x="1" y="4"/>
                    </a:cubicBezTo>
                    <a:cubicBezTo>
                      <a:pt x="3" y="5"/>
                      <a:pt x="1" y="6"/>
                      <a:pt x="4" y="6"/>
                    </a:cubicBezTo>
                    <a:cubicBezTo>
                      <a:pt x="6" y="6"/>
                      <a:pt x="6" y="7"/>
                      <a:pt x="6" y="7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10" y="5"/>
                      <a:pt x="9" y="6"/>
                      <a:pt x="11" y="5"/>
                    </a:cubicBezTo>
                    <a:cubicBezTo>
                      <a:pt x="12" y="5"/>
                      <a:pt x="13" y="5"/>
                      <a:pt x="13" y="5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3" y="5"/>
                      <a:pt x="14" y="5"/>
                      <a:pt x="14" y="5"/>
                    </a:cubicBezTo>
                    <a:cubicBezTo>
                      <a:pt x="14" y="5"/>
                      <a:pt x="14" y="5"/>
                      <a:pt x="14" y="4"/>
                    </a:cubicBezTo>
                    <a:cubicBezTo>
                      <a:pt x="14" y="2"/>
                      <a:pt x="16" y="3"/>
                      <a:pt x="14" y="2"/>
                    </a:cubicBezTo>
                    <a:cubicBezTo>
                      <a:pt x="11" y="1"/>
                      <a:pt x="9" y="0"/>
                      <a:pt x="9" y="0"/>
                    </a:cubicBezTo>
                    <a:cubicBezTo>
                      <a:pt x="9" y="0"/>
                      <a:pt x="10" y="0"/>
                      <a:pt x="8" y="0"/>
                    </a:cubicBezTo>
                    <a:cubicBezTo>
                      <a:pt x="6" y="0"/>
                      <a:pt x="6" y="0"/>
                      <a:pt x="5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0" name="Freeform 514"/>
              <p:cNvSpPr>
                <a:spLocks/>
              </p:cNvSpPr>
              <p:nvPr/>
            </p:nvSpPr>
            <p:spPr bwMode="auto">
              <a:xfrm>
                <a:off x="3995181" y="2172812"/>
                <a:ext cx="122237" cy="111760"/>
              </a:xfrm>
              <a:custGeom>
                <a:avLst/>
                <a:gdLst>
                  <a:gd name="T0" fmla="*/ 26 w 39"/>
                  <a:gd name="T1" fmla="*/ 1 h 36"/>
                  <a:gd name="T2" fmla="*/ 25 w 39"/>
                  <a:gd name="T3" fmla="*/ 1 h 36"/>
                  <a:gd name="T4" fmla="*/ 23 w 39"/>
                  <a:gd name="T5" fmla="*/ 1 h 36"/>
                  <a:gd name="T6" fmla="*/ 22 w 39"/>
                  <a:gd name="T7" fmla="*/ 1 h 36"/>
                  <a:gd name="T8" fmla="*/ 22 w 39"/>
                  <a:gd name="T9" fmla="*/ 1 h 36"/>
                  <a:gd name="T10" fmla="*/ 22 w 39"/>
                  <a:gd name="T11" fmla="*/ 1 h 36"/>
                  <a:gd name="T12" fmla="*/ 21 w 39"/>
                  <a:gd name="T13" fmla="*/ 1 h 36"/>
                  <a:gd name="T14" fmla="*/ 21 w 39"/>
                  <a:gd name="T15" fmla="*/ 2 h 36"/>
                  <a:gd name="T16" fmla="*/ 20 w 39"/>
                  <a:gd name="T17" fmla="*/ 3 h 36"/>
                  <a:gd name="T18" fmla="*/ 15 w 39"/>
                  <a:gd name="T19" fmla="*/ 5 h 36"/>
                  <a:gd name="T20" fmla="*/ 17 w 39"/>
                  <a:gd name="T21" fmla="*/ 8 h 36"/>
                  <a:gd name="T22" fmla="*/ 14 w 39"/>
                  <a:gd name="T23" fmla="*/ 10 h 36"/>
                  <a:gd name="T24" fmla="*/ 11 w 39"/>
                  <a:gd name="T25" fmla="*/ 9 h 36"/>
                  <a:gd name="T26" fmla="*/ 8 w 39"/>
                  <a:gd name="T27" fmla="*/ 10 h 36"/>
                  <a:gd name="T28" fmla="*/ 7 w 39"/>
                  <a:gd name="T29" fmla="*/ 10 h 36"/>
                  <a:gd name="T30" fmla="*/ 6 w 39"/>
                  <a:gd name="T31" fmla="*/ 10 h 36"/>
                  <a:gd name="T32" fmla="*/ 5 w 39"/>
                  <a:gd name="T33" fmla="*/ 14 h 36"/>
                  <a:gd name="T34" fmla="*/ 5 w 39"/>
                  <a:gd name="T35" fmla="*/ 14 h 36"/>
                  <a:gd name="T36" fmla="*/ 5 w 39"/>
                  <a:gd name="T37" fmla="*/ 16 h 36"/>
                  <a:gd name="T38" fmla="*/ 5 w 39"/>
                  <a:gd name="T39" fmla="*/ 18 h 36"/>
                  <a:gd name="T40" fmla="*/ 9 w 39"/>
                  <a:gd name="T41" fmla="*/ 20 h 36"/>
                  <a:gd name="T42" fmla="*/ 11 w 39"/>
                  <a:gd name="T43" fmla="*/ 21 h 36"/>
                  <a:gd name="T44" fmla="*/ 9 w 39"/>
                  <a:gd name="T45" fmla="*/ 24 h 36"/>
                  <a:gd name="T46" fmla="*/ 3 w 39"/>
                  <a:gd name="T47" fmla="*/ 28 h 36"/>
                  <a:gd name="T48" fmla="*/ 1 w 39"/>
                  <a:gd name="T49" fmla="*/ 30 h 36"/>
                  <a:gd name="T50" fmla="*/ 3 w 39"/>
                  <a:gd name="T51" fmla="*/ 34 h 36"/>
                  <a:gd name="T52" fmla="*/ 5 w 39"/>
                  <a:gd name="T53" fmla="*/ 34 h 36"/>
                  <a:gd name="T54" fmla="*/ 6 w 39"/>
                  <a:gd name="T55" fmla="*/ 36 h 36"/>
                  <a:gd name="T56" fmla="*/ 17 w 39"/>
                  <a:gd name="T57" fmla="*/ 33 h 36"/>
                  <a:gd name="T58" fmla="*/ 21 w 39"/>
                  <a:gd name="T59" fmla="*/ 31 h 36"/>
                  <a:gd name="T60" fmla="*/ 24 w 39"/>
                  <a:gd name="T61" fmla="*/ 30 h 36"/>
                  <a:gd name="T62" fmla="*/ 27 w 39"/>
                  <a:gd name="T63" fmla="*/ 30 h 36"/>
                  <a:gd name="T64" fmla="*/ 30 w 39"/>
                  <a:gd name="T65" fmla="*/ 29 h 36"/>
                  <a:gd name="T66" fmla="*/ 33 w 39"/>
                  <a:gd name="T67" fmla="*/ 22 h 36"/>
                  <a:gd name="T68" fmla="*/ 32 w 39"/>
                  <a:gd name="T69" fmla="*/ 13 h 36"/>
                  <a:gd name="T70" fmla="*/ 33 w 39"/>
                  <a:gd name="T71" fmla="*/ 13 h 36"/>
                  <a:gd name="T72" fmla="*/ 35 w 39"/>
                  <a:gd name="T73" fmla="*/ 12 h 36"/>
                  <a:gd name="T74" fmla="*/ 36 w 39"/>
                  <a:gd name="T75" fmla="*/ 11 h 36"/>
                  <a:gd name="T76" fmla="*/ 37 w 39"/>
                  <a:gd name="T77" fmla="*/ 10 h 36"/>
                  <a:gd name="T78" fmla="*/ 38 w 39"/>
                  <a:gd name="T79" fmla="*/ 9 h 36"/>
                  <a:gd name="T80" fmla="*/ 39 w 39"/>
                  <a:gd name="T81" fmla="*/ 8 h 36"/>
                  <a:gd name="T82" fmla="*/ 39 w 39"/>
                  <a:gd name="T83" fmla="*/ 7 h 36"/>
                  <a:gd name="T84" fmla="*/ 36 w 39"/>
                  <a:gd name="T85" fmla="*/ 4 h 36"/>
                  <a:gd name="T86" fmla="*/ 36 w 39"/>
                  <a:gd name="T87" fmla="*/ 4 h 36"/>
                  <a:gd name="T88" fmla="*/ 36 w 39"/>
                  <a:gd name="T89" fmla="*/ 4 h 36"/>
                  <a:gd name="T90" fmla="*/ 35 w 39"/>
                  <a:gd name="T91" fmla="*/ 2 h 36"/>
                  <a:gd name="T92" fmla="*/ 32 w 39"/>
                  <a:gd name="T93" fmla="*/ 2 h 36"/>
                  <a:gd name="T94" fmla="*/ 29 w 39"/>
                  <a:gd name="T95" fmla="*/ 1 h 36"/>
                  <a:gd name="T96" fmla="*/ 28 w 39"/>
                  <a:gd name="T97" fmla="*/ 1 h 36"/>
                  <a:gd name="T98" fmla="*/ 27 w 39"/>
                  <a:gd name="T99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39" h="36">
                    <a:moveTo>
                      <a:pt x="27" y="0"/>
                    </a:moveTo>
                    <a:cubicBezTo>
                      <a:pt x="27" y="0"/>
                      <a:pt x="26" y="0"/>
                      <a:pt x="26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1"/>
                      <a:pt x="24" y="1"/>
                      <a:pt x="24" y="1"/>
                    </a:cubicBezTo>
                    <a:cubicBezTo>
                      <a:pt x="24" y="1"/>
                      <a:pt x="24" y="1"/>
                      <a:pt x="23" y="1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1" y="1"/>
                      <a:pt x="21" y="1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1" y="2"/>
                      <a:pt x="21" y="2"/>
                      <a:pt x="21" y="2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0" y="3"/>
                      <a:pt x="20" y="3"/>
                      <a:pt x="20" y="3"/>
                    </a:cubicBezTo>
                    <a:cubicBezTo>
                      <a:pt x="20" y="3"/>
                      <a:pt x="17" y="3"/>
                      <a:pt x="16" y="3"/>
                    </a:cubicBezTo>
                    <a:cubicBezTo>
                      <a:pt x="16" y="3"/>
                      <a:pt x="16" y="4"/>
                      <a:pt x="15" y="5"/>
                    </a:cubicBezTo>
                    <a:cubicBezTo>
                      <a:pt x="15" y="6"/>
                      <a:pt x="15" y="6"/>
                      <a:pt x="15" y="7"/>
                    </a:cubicBezTo>
                    <a:cubicBezTo>
                      <a:pt x="15" y="7"/>
                      <a:pt x="17" y="8"/>
                      <a:pt x="17" y="8"/>
                    </a:cubicBezTo>
                    <a:cubicBezTo>
                      <a:pt x="18" y="8"/>
                      <a:pt x="17" y="8"/>
                      <a:pt x="17" y="9"/>
                    </a:cubicBezTo>
                    <a:cubicBezTo>
                      <a:pt x="16" y="9"/>
                      <a:pt x="15" y="10"/>
                      <a:pt x="14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2" y="10"/>
                      <a:pt x="11" y="10"/>
                      <a:pt x="11" y="9"/>
                    </a:cubicBezTo>
                    <a:cubicBezTo>
                      <a:pt x="11" y="9"/>
                      <a:pt x="11" y="9"/>
                      <a:pt x="11" y="9"/>
                    </a:cubicBezTo>
                    <a:cubicBezTo>
                      <a:pt x="10" y="9"/>
                      <a:pt x="10" y="9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7" y="10"/>
                      <a:pt x="7" y="10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6" y="9"/>
                      <a:pt x="6" y="10"/>
                    </a:cubicBezTo>
                    <a:cubicBezTo>
                      <a:pt x="4" y="10"/>
                      <a:pt x="5" y="10"/>
                      <a:pt x="5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6" y="14"/>
                    </a:cubicBezTo>
                    <a:cubicBezTo>
                      <a:pt x="7" y="16"/>
                      <a:pt x="6" y="15"/>
                      <a:pt x="5" y="16"/>
                    </a:cubicBezTo>
                    <a:cubicBezTo>
                      <a:pt x="5" y="17"/>
                      <a:pt x="5" y="17"/>
                      <a:pt x="4" y="17"/>
                    </a:cubicBezTo>
                    <a:cubicBezTo>
                      <a:pt x="4" y="18"/>
                      <a:pt x="5" y="18"/>
                      <a:pt x="5" y="18"/>
                    </a:cubicBezTo>
                    <a:cubicBezTo>
                      <a:pt x="5" y="18"/>
                      <a:pt x="6" y="19"/>
                      <a:pt x="7" y="19"/>
                    </a:cubicBezTo>
                    <a:cubicBezTo>
                      <a:pt x="7" y="20"/>
                      <a:pt x="8" y="20"/>
                      <a:pt x="9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0"/>
                      <a:pt x="11" y="21"/>
                      <a:pt x="11" y="21"/>
                    </a:cubicBezTo>
                    <a:cubicBezTo>
                      <a:pt x="10" y="22"/>
                      <a:pt x="10" y="22"/>
                      <a:pt x="9" y="22"/>
                    </a:cubicBezTo>
                    <a:cubicBezTo>
                      <a:pt x="8" y="22"/>
                      <a:pt x="9" y="23"/>
                      <a:pt x="9" y="24"/>
                    </a:cubicBezTo>
                    <a:cubicBezTo>
                      <a:pt x="8" y="24"/>
                      <a:pt x="9" y="24"/>
                      <a:pt x="7" y="26"/>
                    </a:cubicBezTo>
                    <a:cubicBezTo>
                      <a:pt x="6" y="28"/>
                      <a:pt x="5" y="28"/>
                      <a:pt x="3" y="28"/>
                    </a:cubicBezTo>
                    <a:cubicBezTo>
                      <a:pt x="2" y="29"/>
                      <a:pt x="3" y="29"/>
                      <a:pt x="1" y="29"/>
                    </a:cubicBezTo>
                    <a:cubicBezTo>
                      <a:pt x="0" y="30"/>
                      <a:pt x="1" y="30"/>
                      <a:pt x="1" y="30"/>
                    </a:cubicBezTo>
                    <a:cubicBezTo>
                      <a:pt x="1" y="31"/>
                      <a:pt x="1" y="32"/>
                      <a:pt x="1" y="33"/>
                    </a:cubicBezTo>
                    <a:cubicBezTo>
                      <a:pt x="1" y="33"/>
                      <a:pt x="2" y="34"/>
                      <a:pt x="3" y="34"/>
                    </a:cubicBezTo>
                    <a:cubicBezTo>
                      <a:pt x="4" y="34"/>
                      <a:pt x="4" y="33"/>
                      <a:pt x="4" y="33"/>
                    </a:cubicBezTo>
                    <a:cubicBezTo>
                      <a:pt x="4" y="33"/>
                      <a:pt x="5" y="34"/>
                      <a:pt x="5" y="34"/>
                    </a:cubicBezTo>
                    <a:cubicBezTo>
                      <a:pt x="4" y="34"/>
                      <a:pt x="5" y="35"/>
                      <a:pt x="5" y="36"/>
                    </a:cubicBezTo>
                    <a:cubicBezTo>
                      <a:pt x="5" y="36"/>
                      <a:pt x="5" y="36"/>
                      <a:pt x="6" y="36"/>
                    </a:cubicBezTo>
                    <a:cubicBezTo>
                      <a:pt x="6" y="36"/>
                      <a:pt x="7" y="36"/>
                      <a:pt x="9" y="36"/>
                    </a:cubicBezTo>
                    <a:cubicBezTo>
                      <a:pt x="13" y="35"/>
                      <a:pt x="16" y="34"/>
                      <a:pt x="17" y="33"/>
                    </a:cubicBezTo>
                    <a:cubicBezTo>
                      <a:pt x="17" y="33"/>
                      <a:pt x="19" y="32"/>
                      <a:pt x="19" y="32"/>
                    </a:cubicBezTo>
                    <a:cubicBezTo>
                      <a:pt x="20" y="31"/>
                      <a:pt x="21" y="31"/>
                      <a:pt x="21" y="31"/>
                    </a:cubicBezTo>
                    <a:cubicBezTo>
                      <a:pt x="22" y="30"/>
                      <a:pt x="23" y="30"/>
                      <a:pt x="23" y="30"/>
                    </a:cubicBezTo>
                    <a:cubicBezTo>
                      <a:pt x="24" y="30"/>
                      <a:pt x="24" y="30"/>
                      <a:pt x="24" y="30"/>
                    </a:cubicBezTo>
                    <a:cubicBezTo>
                      <a:pt x="25" y="30"/>
                      <a:pt x="25" y="30"/>
                      <a:pt x="26" y="30"/>
                    </a:cubicBezTo>
                    <a:cubicBezTo>
                      <a:pt x="26" y="30"/>
                      <a:pt x="26" y="30"/>
                      <a:pt x="27" y="30"/>
                    </a:cubicBezTo>
                    <a:cubicBezTo>
                      <a:pt x="27" y="30"/>
                      <a:pt x="28" y="30"/>
                      <a:pt x="29" y="30"/>
                    </a:cubicBezTo>
                    <a:cubicBezTo>
                      <a:pt x="29" y="30"/>
                      <a:pt x="30" y="30"/>
                      <a:pt x="30" y="29"/>
                    </a:cubicBezTo>
                    <a:cubicBezTo>
                      <a:pt x="29" y="28"/>
                      <a:pt x="31" y="27"/>
                      <a:pt x="32" y="25"/>
                    </a:cubicBezTo>
                    <a:cubicBezTo>
                      <a:pt x="32" y="23"/>
                      <a:pt x="32" y="24"/>
                      <a:pt x="33" y="22"/>
                    </a:cubicBezTo>
                    <a:cubicBezTo>
                      <a:pt x="34" y="20"/>
                      <a:pt x="33" y="18"/>
                      <a:pt x="33" y="17"/>
                    </a:cubicBezTo>
                    <a:cubicBezTo>
                      <a:pt x="33" y="15"/>
                      <a:pt x="32" y="15"/>
                      <a:pt x="32" y="13"/>
                    </a:cubicBezTo>
                    <a:cubicBezTo>
                      <a:pt x="32" y="13"/>
                      <a:pt x="32" y="13"/>
                      <a:pt x="32" y="13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5" y="12"/>
                      <a:pt x="35" y="12"/>
                      <a:pt x="35" y="12"/>
                    </a:cubicBezTo>
                    <a:cubicBezTo>
                      <a:pt x="35" y="11"/>
                      <a:pt x="35" y="11"/>
                      <a:pt x="35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7" y="10"/>
                      <a:pt x="37" y="10"/>
                      <a:pt x="37" y="10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8" y="9"/>
                      <a:pt x="39" y="8"/>
                      <a:pt x="39" y="8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9" y="7"/>
                      <a:pt x="39" y="7"/>
                      <a:pt x="39" y="7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38" y="5"/>
                      <a:pt x="38" y="6"/>
                      <a:pt x="36" y="4"/>
                    </a:cubicBezTo>
                    <a:cubicBezTo>
                      <a:pt x="36" y="4"/>
                      <a:pt x="35" y="3"/>
                      <a:pt x="35" y="3"/>
                    </a:cubicBezTo>
                    <a:cubicBezTo>
                      <a:pt x="35" y="3"/>
                      <a:pt x="35" y="3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6" y="4"/>
                      <a:pt x="36" y="4"/>
                      <a:pt x="36" y="4"/>
                    </a:cubicBezTo>
                    <a:cubicBezTo>
                      <a:pt x="35" y="3"/>
                      <a:pt x="36" y="3"/>
                      <a:pt x="36" y="3"/>
                    </a:cubicBezTo>
                    <a:cubicBezTo>
                      <a:pt x="36" y="3"/>
                      <a:pt x="35" y="2"/>
                      <a:pt x="35" y="2"/>
                    </a:cubicBezTo>
                    <a:cubicBezTo>
                      <a:pt x="34" y="2"/>
                      <a:pt x="34" y="2"/>
                      <a:pt x="34" y="2"/>
                    </a:cubicBezTo>
                    <a:cubicBezTo>
                      <a:pt x="33" y="2"/>
                      <a:pt x="33" y="2"/>
                      <a:pt x="32" y="2"/>
                    </a:cubicBezTo>
                    <a:cubicBezTo>
                      <a:pt x="32" y="2"/>
                      <a:pt x="31" y="2"/>
                      <a:pt x="30" y="2"/>
                    </a:cubicBezTo>
                    <a:cubicBezTo>
                      <a:pt x="30" y="2"/>
                      <a:pt x="29" y="1"/>
                      <a:pt x="29" y="1"/>
                    </a:cubicBezTo>
                    <a:cubicBezTo>
                      <a:pt x="29" y="1"/>
                      <a:pt x="29" y="1"/>
                      <a:pt x="29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7" y="1"/>
                      <a:pt x="27" y="1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91" name="Freeform 515"/>
              <p:cNvSpPr>
                <a:spLocks/>
              </p:cNvSpPr>
              <p:nvPr/>
            </p:nvSpPr>
            <p:spPr bwMode="auto">
              <a:xfrm>
                <a:off x="4106941" y="2151857"/>
                <a:ext cx="3492" cy="0"/>
              </a:xfrm>
              <a:custGeom>
                <a:avLst/>
                <a:gdLst>
                  <a:gd name="T0" fmla="*/ 1 w 1"/>
                  <a:gd name="T1" fmla="*/ 0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92" name="Freeform 516"/>
              <p:cNvSpPr>
                <a:spLocks noEditPoints="1"/>
              </p:cNvSpPr>
              <p:nvPr/>
            </p:nvSpPr>
            <p:spPr bwMode="auto">
              <a:xfrm>
                <a:off x="4085986" y="2139634"/>
                <a:ext cx="188595" cy="185103"/>
              </a:xfrm>
              <a:custGeom>
                <a:avLst/>
                <a:gdLst>
                  <a:gd name="T0" fmla="*/ 1 w 61"/>
                  <a:gd name="T1" fmla="*/ 1 h 60"/>
                  <a:gd name="T2" fmla="*/ 7 w 61"/>
                  <a:gd name="T3" fmla="*/ 1 h 60"/>
                  <a:gd name="T4" fmla="*/ 9 w 61"/>
                  <a:gd name="T5" fmla="*/ 2 h 60"/>
                  <a:gd name="T6" fmla="*/ 12 w 61"/>
                  <a:gd name="T7" fmla="*/ 2 h 60"/>
                  <a:gd name="T8" fmla="*/ 7 w 61"/>
                  <a:gd name="T9" fmla="*/ 5 h 60"/>
                  <a:gd name="T10" fmla="*/ 5 w 61"/>
                  <a:gd name="T11" fmla="*/ 8 h 60"/>
                  <a:gd name="T12" fmla="*/ 10 w 61"/>
                  <a:gd name="T13" fmla="*/ 7 h 60"/>
                  <a:gd name="T14" fmla="*/ 9 w 61"/>
                  <a:gd name="T15" fmla="*/ 11 h 60"/>
                  <a:gd name="T16" fmla="*/ 12 w 61"/>
                  <a:gd name="T17" fmla="*/ 11 h 60"/>
                  <a:gd name="T18" fmla="*/ 13 w 61"/>
                  <a:gd name="T19" fmla="*/ 7 h 60"/>
                  <a:gd name="T20" fmla="*/ 15 w 61"/>
                  <a:gd name="T21" fmla="*/ 8 h 60"/>
                  <a:gd name="T22" fmla="*/ 13 w 61"/>
                  <a:gd name="T23" fmla="*/ 14 h 60"/>
                  <a:gd name="T24" fmla="*/ 15 w 61"/>
                  <a:gd name="T25" fmla="*/ 16 h 60"/>
                  <a:gd name="T26" fmla="*/ 17 w 61"/>
                  <a:gd name="T27" fmla="*/ 16 h 60"/>
                  <a:gd name="T28" fmla="*/ 20 w 61"/>
                  <a:gd name="T29" fmla="*/ 16 h 60"/>
                  <a:gd name="T30" fmla="*/ 25 w 61"/>
                  <a:gd name="T31" fmla="*/ 15 h 60"/>
                  <a:gd name="T32" fmla="*/ 23 w 61"/>
                  <a:gd name="T33" fmla="*/ 18 h 60"/>
                  <a:gd name="T34" fmla="*/ 26 w 61"/>
                  <a:gd name="T35" fmla="*/ 22 h 60"/>
                  <a:gd name="T36" fmla="*/ 27 w 61"/>
                  <a:gd name="T37" fmla="*/ 24 h 60"/>
                  <a:gd name="T38" fmla="*/ 25 w 61"/>
                  <a:gd name="T39" fmla="*/ 28 h 60"/>
                  <a:gd name="T40" fmla="*/ 17 w 61"/>
                  <a:gd name="T41" fmla="*/ 29 h 60"/>
                  <a:gd name="T42" fmla="*/ 16 w 61"/>
                  <a:gd name="T43" fmla="*/ 32 h 60"/>
                  <a:gd name="T44" fmla="*/ 17 w 61"/>
                  <a:gd name="T45" fmla="*/ 34 h 60"/>
                  <a:gd name="T46" fmla="*/ 14 w 61"/>
                  <a:gd name="T47" fmla="*/ 40 h 60"/>
                  <a:gd name="T48" fmla="*/ 9 w 61"/>
                  <a:gd name="T49" fmla="*/ 45 h 60"/>
                  <a:gd name="T50" fmla="*/ 13 w 61"/>
                  <a:gd name="T51" fmla="*/ 45 h 60"/>
                  <a:gd name="T52" fmla="*/ 17 w 61"/>
                  <a:gd name="T53" fmla="*/ 46 h 60"/>
                  <a:gd name="T54" fmla="*/ 21 w 61"/>
                  <a:gd name="T55" fmla="*/ 47 h 60"/>
                  <a:gd name="T56" fmla="*/ 22 w 61"/>
                  <a:gd name="T57" fmla="*/ 47 h 60"/>
                  <a:gd name="T58" fmla="*/ 30 w 61"/>
                  <a:gd name="T59" fmla="*/ 44 h 60"/>
                  <a:gd name="T60" fmla="*/ 21 w 61"/>
                  <a:gd name="T61" fmla="*/ 50 h 60"/>
                  <a:gd name="T62" fmla="*/ 14 w 61"/>
                  <a:gd name="T63" fmla="*/ 51 h 60"/>
                  <a:gd name="T64" fmla="*/ 10 w 61"/>
                  <a:gd name="T65" fmla="*/ 56 h 60"/>
                  <a:gd name="T66" fmla="*/ 5 w 61"/>
                  <a:gd name="T67" fmla="*/ 60 h 60"/>
                  <a:gd name="T68" fmla="*/ 13 w 61"/>
                  <a:gd name="T69" fmla="*/ 58 h 60"/>
                  <a:gd name="T70" fmla="*/ 19 w 61"/>
                  <a:gd name="T71" fmla="*/ 58 h 60"/>
                  <a:gd name="T72" fmla="*/ 25 w 61"/>
                  <a:gd name="T73" fmla="*/ 54 h 60"/>
                  <a:gd name="T74" fmla="*/ 32 w 61"/>
                  <a:gd name="T75" fmla="*/ 54 h 60"/>
                  <a:gd name="T76" fmla="*/ 36 w 61"/>
                  <a:gd name="T77" fmla="*/ 54 h 60"/>
                  <a:gd name="T78" fmla="*/ 41 w 61"/>
                  <a:gd name="T79" fmla="*/ 54 h 60"/>
                  <a:gd name="T80" fmla="*/ 46 w 61"/>
                  <a:gd name="T81" fmla="*/ 53 h 60"/>
                  <a:gd name="T82" fmla="*/ 53 w 61"/>
                  <a:gd name="T83" fmla="*/ 52 h 60"/>
                  <a:gd name="T84" fmla="*/ 57 w 61"/>
                  <a:gd name="T85" fmla="*/ 51 h 60"/>
                  <a:gd name="T86" fmla="*/ 55 w 61"/>
                  <a:gd name="T87" fmla="*/ 47 h 60"/>
                  <a:gd name="T88" fmla="*/ 56 w 61"/>
                  <a:gd name="T89" fmla="*/ 43 h 60"/>
                  <a:gd name="T90" fmla="*/ 60 w 61"/>
                  <a:gd name="T91" fmla="*/ 37 h 60"/>
                  <a:gd name="T92" fmla="*/ 52 w 61"/>
                  <a:gd name="T93" fmla="*/ 34 h 60"/>
                  <a:gd name="T94" fmla="*/ 49 w 61"/>
                  <a:gd name="T95" fmla="*/ 34 h 60"/>
                  <a:gd name="T96" fmla="*/ 51 w 61"/>
                  <a:gd name="T97" fmla="*/ 30 h 60"/>
                  <a:gd name="T98" fmla="*/ 48 w 61"/>
                  <a:gd name="T99" fmla="*/ 26 h 60"/>
                  <a:gd name="T100" fmla="*/ 46 w 61"/>
                  <a:gd name="T101" fmla="*/ 21 h 60"/>
                  <a:gd name="T102" fmla="*/ 42 w 61"/>
                  <a:gd name="T103" fmla="*/ 18 h 60"/>
                  <a:gd name="T104" fmla="*/ 39 w 61"/>
                  <a:gd name="T105" fmla="*/ 15 h 60"/>
                  <a:gd name="T106" fmla="*/ 34 w 61"/>
                  <a:gd name="T107" fmla="*/ 7 h 60"/>
                  <a:gd name="T108" fmla="*/ 27 w 61"/>
                  <a:gd name="T109" fmla="*/ 5 h 6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61" h="60">
                    <a:moveTo>
                      <a:pt x="8" y="11"/>
                    </a:move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moveTo>
                      <a:pt x="32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3" y="0"/>
                      <a:pt x="3" y="0"/>
                    </a:cubicBezTo>
                    <a:cubicBezTo>
                      <a:pt x="3" y="0"/>
                      <a:pt x="3" y="1"/>
                      <a:pt x="3" y="1"/>
                    </a:cubicBezTo>
                    <a:cubicBezTo>
                      <a:pt x="4" y="1"/>
                      <a:pt x="4" y="1"/>
                      <a:pt x="4" y="0"/>
                    </a:cubicBezTo>
                    <a:cubicBezTo>
                      <a:pt x="5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ubicBezTo>
                      <a:pt x="7" y="1"/>
                      <a:pt x="7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0" y="2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1"/>
                      <a:pt x="12" y="1"/>
                    </a:cubicBezTo>
                    <a:cubicBezTo>
                      <a:pt x="11" y="1"/>
                      <a:pt x="11" y="2"/>
                      <a:pt x="11" y="2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7" y="4"/>
                      <a:pt x="7" y="4"/>
                      <a:pt x="7" y="4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5" y="6"/>
                      <a:pt x="5" y="5"/>
                      <a:pt x="5" y="6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8"/>
                      <a:pt x="4" y="8"/>
                      <a:pt x="4" y="8"/>
                    </a:cubicBezTo>
                    <a:cubicBezTo>
                      <a:pt x="4" y="8"/>
                      <a:pt x="4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5" y="8"/>
                      <a:pt x="5" y="8"/>
                      <a:pt x="6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7"/>
                      <a:pt x="7" y="7"/>
                      <a:pt x="8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8" y="6"/>
                      <a:pt x="10" y="6"/>
                    </a:cubicBezTo>
                    <a:cubicBezTo>
                      <a:pt x="11" y="5"/>
                      <a:pt x="12" y="5"/>
                      <a:pt x="12" y="5"/>
                    </a:cubicBezTo>
                    <a:cubicBezTo>
                      <a:pt x="12" y="5"/>
                      <a:pt x="11" y="6"/>
                      <a:pt x="10" y="7"/>
                    </a:cubicBezTo>
                    <a:cubicBezTo>
                      <a:pt x="9" y="7"/>
                      <a:pt x="10" y="7"/>
                      <a:pt x="9" y="7"/>
                    </a:cubicBezTo>
                    <a:cubicBezTo>
                      <a:pt x="9" y="8"/>
                      <a:pt x="9" y="8"/>
                      <a:pt x="9" y="8"/>
                    </a:cubicBezTo>
                    <a:cubicBezTo>
                      <a:pt x="9" y="9"/>
                      <a:pt x="8" y="10"/>
                      <a:pt x="8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10" y="11"/>
                      <a:pt x="10" y="11"/>
                      <a:pt x="10" y="10"/>
                    </a:cubicBezTo>
                    <a:cubicBezTo>
                      <a:pt x="10" y="10"/>
                      <a:pt x="9" y="10"/>
                      <a:pt x="10" y="10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2" y="11"/>
                      <a:pt x="12" y="11"/>
                    </a:cubicBezTo>
                    <a:cubicBezTo>
                      <a:pt x="12" y="11"/>
                      <a:pt x="13" y="11"/>
                      <a:pt x="13" y="11"/>
                    </a:cubicBezTo>
                    <a:cubicBezTo>
                      <a:pt x="13" y="11"/>
                      <a:pt x="13" y="11"/>
                      <a:pt x="13" y="11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3" y="9"/>
                      <a:pt x="14" y="9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7"/>
                    </a:cubicBezTo>
                    <a:cubicBezTo>
                      <a:pt x="13" y="7"/>
                      <a:pt x="13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4" y="6"/>
                      <a:pt x="14" y="6"/>
                      <a:pt x="14" y="7"/>
                    </a:cubicBezTo>
                    <a:cubicBezTo>
                      <a:pt x="15" y="8"/>
                      <a:pt x="13" y="8"/>
                      <a:pt x="15" y="8"/>
                    </a:cubicBezTo>
                    <a:cubicBezTo>
                      <a:pt x="16" y="9"/>
                      <a:pt x="17" y="9"/>
                      <a:pt x="16" y="10"/>
                    </a:cubicBezTo>
                    <a:cubicBezTo>
                      <a:pt x="16" y="10"/>
                      <a:pt x="16" y="11"/>
                      <a:pt x="16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5" y="11"/>
                    </a:cubicBezTo>
                    <a:cubicBezTo>
                      <a:pt x="15" y="11"/>
                      <a:pt x="15" y="11"/>
                      <a:pt x="14" y="12"/>
                    </a:cubicBezTo>
                    <a:cubicBezTo>
                      <a:pt x="14" y="12"/>
                      <a:pt x="14" y="13"/>
                      <a:pt x="14" y="13"/>
                    </a:cubicBezTo>
                    <a:cubicBezTo>
                      <a:pt x="13" y="14"/>
                      <a:pt x="13" y="14"/>
                      <a:pt x="13" y="14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13" y="16"/>
                      <a:pt x="12" y="16"/>
                      <a:pt x="13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4" y="17"/>
                      <a:pt x="14" y="17"/>
                      <a:pt x="14" y="17"/>
                    </a:cubicBezTo>
                    <a:cubicBezTo>
                      <a:pt x="15" y="17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5" y="16"/>
                      <a:pt x="15" y="16"/>
                    </a:cubicBezTo>
                    <a:cubicBezTo>
                      <a:pt x="15" y="16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6"/>
                      <a:pt x="17" y="16"/>
                      <a:pt x="18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9" y="16"/>
                      <a:pt x="19" y="16"/>
                      <a:pt x="20" y="16"/>
                    </a:cubicBezTo>
                    <a:cubicBezTo>
                      <a:pt x="20" y="16"/>
                      <a:pt x="19" y="16"/>
                      <a:pt x="20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6"/>
                      <a:pt x="21" y="16"/>
                      <a:pt x="23" y="15"/>
                    </a:cubicBezTo>
                    <a:cubicBezTo>
                      <a:pt x="24" y="15"/>
                      <a:pt x="23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5"/>
                      <a:pt x="24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5" y="15"/>
                      <a:pt x="25" y="15"/>
                      <a:pt x="25" y="15"/>
                    </a:cubicBezTo>
                    <a:cubicBezTo>
                      <a:pt x="26" y="15"/>
                      <a:pt x="26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7"/>
                      <a:pt x="23" y="17"/>
                    </a:cubicBezTo>
                    <a:cubicBezTo>
                      <a:pt x="23" y="17"/>
                      <a:pt x="23" y="18"/>
                      <a:pt x="23" y="18"/>
                    </a:cubicBezTo>
                    <a:cubicBezTo>
                      <a:pt x="23" y="19"/>
                      <a:pt x="23" y="19"/>
                      <a:pt x="23" y="20"/>
                    </a:cubicBezTo>
                    <a:cubicBezTo>
                      <a:pt x="23" y="20"/>
                      <a:pt x="24" y="21"/>
                      <a:pt x="24" y="21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5" y="21"/>
                      <a:pt x="25" y="22"/>
                      <a:pt x="25" y="22"/>
                    </a:cubicBezTo>
                    <a:cubicBezTo>
                      <a:pt x="25" y="22"/>
                      <a:pt x="25" y="22"/>
                      <a:pt x="25" y="22"/>
                    </a:cubicBezTo>
                    <a:cubicBezTo>
                      <a:pt x="25" y="22"/>
                      <a:pt x="25" y="21"/>
                      <a:pt x="25" y="21"/>
                    </a:cubicBezTo>
                    <a:cubicBezTo>
                      <a:pt x="25" y="21"/>
                      <a:pt x="25" y="21"/>
                      <a:pt x="26" y="22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22"/>
                      <a:pt x="26" y="22"/>
                      <a:pt x="27" y="22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8" y="24"/>
                      <a:pt x="28" y="24"/>
                      <a:pt x="28" y="24"/>
                    </a:cubicBezTo>
                    <a:cubicBezTo>
                      <a:pt x="27" y="24"/>
                      <a:pt x="27" y="24"/>
                      <a:pt x="27" y="24"/>
                    </a:cubicBezTo>
                    <a:cubicBezTo>
                      <a:pt x="27" y="25"/>
                      <a:pt x="27" y="25"/>
                      <a:pt x="27" y="25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5" y="28"/>
                      <a:pt x="25" y="28"/>
                      <a:pt x="24" y="28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2" y="30"/>
                      <a:pt x="22" y="30"/>
                      <a:pt x="22" y="30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8" y="30"/>
                      <a:pt x="18" y="29"/>
                      <a:pt x="17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9"/>
                      <a:pt x="16" y="29"/>
                      <a:pt x="16" y="29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5" y="33"/>
                      <a:pt x="15" y="33"/>
                      <a:pt x="15" y="33"/>
                    </a:cubicBezTo>
                    <a:cubicBezTo>
                      <a:pt x="14" y="34"/>
                      <a:pt x="14" y="34"/>
                      <a:pt x="14" y="34"/>
                    </a:cubicBezTo>
                    <a:cubicBezTo>
                      <a:pt x="14" y="34"/>
                      <a:pt x="13" y="34"/>
                      <a:pt x="14" y="34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4" y="35"/>
                      <a:pt x="15" y="35"/>
                      <a:pt x="15" y="35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7" y="34"/>
                      <a:pt x="17" y="34"/>
                      <a:pt x="17" y="34"/>
                    </a:cubicBezTo>
                    <a:cubicBezTo>
                      <a:pt x="17" y="34"/>
                      <a:pt x="18" y="35"/>
                      <a:pt x="18" y="35"/>
                    </a:cubicBezTo>
                    <a:cubicBezTo>
                      <a:pt x="18" y="36"/>
                      <a:pt x="18" y="36"/>
                      <a:pt x="18" y="36"/>
                    </a:cubicBezTo>
                    <a:cubicBezTo>
                      <a:pt x="18" y="37"/>
                      <a:pt x="18" y="37"/>
                      <a:pt x="18" y="37"/>
                    </a:cubicBezTo>
                    <a:cubicBezTo>
                      <a:pt x="18" y="37"/>
                      <a:pt x="18" y="38"/>
                      <a:pt x="17" y="38"/>
                    </a:cubicBezTo>
                    <a:cubicBezTo>
                      <a:pt x="17" y="39"/>
                      <a:pt x="16" y="39"/>
                      <a:pt x="16" y="39"/>
                    </a:cubicBezTo>
                    <a:cubicBezTo>
                      <a:pt x="15" y="39"/>
                      <a:pt x="15" y="39"/>
                      <a:pt x="15" y="39"/>
                    </a:cubicBezTo>
                    <a:cubicBezTo>
                      <a:pt x="14" y="40"/>
                      <a:pt x="14" y="40"/>
                      <a:pt x="14" y="40"/>
                    </a:cubicBezTo>
                    <a:cubicBezTo>
                      <a:pt x="11" y="40"/>
                      <a:pt x="11" y="40"/>
                      <a:pt x="11" y="40"/>
                    </a:cubicBezTo>
                    <a:cubicBezTo>
                      <a:pt x="11" y="41"/>
                      <a:pt x="11" y="41"/>
                      <a:pt x="11" y="41"/>
                    </a:cubicBez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2"/>
                      <a:pt x="10" y="42"/>
                      <a:pt x="10" y="42"/>
                    </a:cubicBezTo>
                    <a:cubicBezTo>
                      <a:pt x="9" y="43"/>
                      <a:pt x="9" y="43"/>
                      <a:pt x="9" y="43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1" y="45"/>
                      <a:pt x="11" y="45"/>
                      <a:pt x="11" y="45"/>
                    </a:cubicBezTo>
                    <a:cubicBezTo>
                      <a:pt x="12" y="45"/>
                      <a:pt x="12" y="45"/>
                      <a:pt x="13" y="45"/>
                    </a:cubicBezTo>
                    <a:cubicBezTo>
                      <a:pt x="13" y="45"/>
                      <a:pt x="13" y="44"/>
                      <a:pt x="13" y="44"/>
                    </a:cubicBezTo>
                    <a:cubicBezTo>
                      <a:pt x="13" y="44"/>
                      <a:pt x="13" y="44"/>
                      <a:pt x="13" y="44"/>
                    </a:cubicBezTo>
                    <a:cubicBezTo>
                      <a:pt x="14" y="45"/>
                      <a:pt x="14" y="45"/>
                      <a:pt x="14" y="45"/>
                    </a:cubicBezTo>
                    <a:cubicBezTo>
                      <a:pt x="15" y="45"/>
                      <a:pt x="15" y="45"/>
                      <a:pt x="15" y="45"/>
                    </a:cubicBezTo>
                    <a:cubicBezTo>
                      <a:pt x="15" y="45"/>
                      <a:pt x="15" y="45"/>
                      <a:pt x="15" y="46"/>
                    </a:cubicBezTo>
                    <a:cubicBezTo>
                      <a:pt x="15" y="46"/>
                      <a:pt x="16" y="46"/>
                      <a:pt x="16" y="46"/>
                    </a:cubicBezTo>
                    <a:cubicBezTo>
                      <a:pt x="16" y="46"/>
                      <a:pt x="17" y="46"/>
                      <a:pt x="17" y="46"/>
                    </a:cubicBezTo>
                    <a:cubicBezTo>
                      <a:pt x="17" y="46"/>
                      <a:pt x="17" y="46"/>
                      <a:pt x="17" y="46"/>
                    </a:cubicBezTo>
                    <a:cubicBezTo>
                      <a:pt x="17" y="46"/>
                      <a:pt x="17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6"/>
                      <a:pt x="18" y="46"/>
                    </a:cubicBezTo>
                    <a:cubicBezTo>
                      <a:pt x="18" y="46"/>
                      <a:pt x="18" y="45"/>
                      <a:pt x="18" y="45"/>
                    </a:cubicBezTo>
                    <a:cubicBezTo>
                      <a:pt x="18" y="45"/>
                      <a:pt x="18" y="46"/>
                      <a:pt x="19" y="46"/>
                    </a:cubicBezTo>
                    <a:cubicBezTo>
                      <a:pt x="19" y="46"/>
                      <a:pt x="21" y="47"/>
                      <a:pt x="21" y="47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0" y="47"/>
                    </a:cubicBezTo>
                    <a:cubicBezTo>
                      <a:pt x="20" y="47"/>
                      <a:pt x="20" y="47"/>
                      <a:pt x="21" y="47"/>
                    </a:cubicBezTo>
                    <a:cubicBezTo>
                      <a:pt x="21" y="47"/>
                      <a:pt x="21" y="47"/>
                      <a:pt x="21" y="47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22" y="47"/>
                      <a:pt x="22" y="47"/>
                      <a:pt x="22" y="47"/>
                    </a:cubicBezTo>
                    <a:cubicBezTo>
                      <a:pt x="23" y="47"/>
                      <a:pt x="23" y="47"/>
                      <a:pt x="23" y="47"/>
                    </a:cubicBezTo>
                    <a:cubicBezTo>
                      <a:pt x="23" y="47"/>
                      <a:pt x="23" y="47"/>
                      <a:pt x="24" y="47"/>
                    </a:cubicBezTo>
                    <a:cubicBezTo>
                      <a:pt x="25" y="47"/>
                      <a:pt x="25" y="47"/>
                      <a:pt x="26" y="46"/>
                    </a:cubicBezTo>
                    <a:cubicBezTo>
                      <a:pt x="26" y="46"/>
                      <a:pt x="27" y="45"/>
                      <a:pt x="27" y="45"/>
                    </a:cubicBezTo>
                    <a:cubicBezTo>
                      <a:pt x="27" y="45"/>
                      <a:pt x="26" y="45"/>
                      <a:pt x="27" y="45"/>
                    </a:cubicBezTo>
                    <a:cubicBezTo>
                      <a:pt x="28" y="45"/>
                      <a:pt x="30" y="44"/>
                      <a:pt x="30" y="44"/>
                    </a:cubicBezTo>
                    <a:cubicBezTo>
                      <a:pt x="30" y="44"/>
                      <a:pt x="28" y="45"/>
                      <a:pt x="28" y="46"/>
                    </a:cubicBezTo>
                    <a:cubicBezTo>
                      <a:pt x="27" y="46"/>
                      <a:pt x="27" y="46"/>
                      <a:pt x="27" y="47"/>
                    </a:cubicBezTo>
                    <a:cubicBezTo>
                      <a:pt x="27" y="47"/>
                      <a:pt x="26" y="48"/>
                      <a:pt x="25" y="48"/>
                    </a:cubicBezTo>
                    <a:cubicBezTo>
                      <a:pt x="25" y="49"/>
                      <a:pt x="24" y="50"/>
                      <a:pt x="24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1" y="50"/>
                      <a:pt x="21" y="50"/>
                      <a:pt x="21" y="50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19" y="49"/>
                      <a:pt x="18" y="50"/>
                      <a:pt x="18" y="50"/>
                    </a:cubicBezTo>
                    <a:cubicBezTo>
                      <a:pt x="17" y="50"/>
                      <a:pt x="17" y="50"/>
                      <a:pt x="17" y="50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5" y="50"/>
                      <a:pt x="15" y="50"/>
                      <a:pt x="15" y="50"/>
                    </a:cubicBezTo>
                    <a:cubicBezTo>
                      <a:pt x="15" y="51"/>
                      <a:pt x="15" y="51"/>
                      <a:pt x="15" y="51"/>
                    </a:cubicBezTo>
                    <a:cubicBezTo>
                      <a:pt x="14" y="51"/>
                      <a:pt x="14" y="51"/>
                      <a:pt x="14" y="51"/>
                    </a:cubicBezTo>
                    <a:cubicBezTo>
                      <a:pt x="14" y="52"/>
                      <a:pt x="14" y="52"/>
                      <a:pt x="14" y="52"/>
                    </a:cubicBezTo>
                    <a:cubicBezTo>
                      <a:pt x="14" y="52"/>
                      <a:pt x="14" y="52"/>
                      <a:pt x="13" y="52"/>
                    </a:cubicBezTo>
                    <a:cubicBezTo>
                      <a:pt x="13" y="52"/>
                      <a:pt x="13" y="52"/>
                      <a:pt x="12" y="52"/>
                    </a:cubicBezTo>
                    <a:cubicBezTo>
                      <a:pt x="12" y="54"/>
                      <a:pt x="12" y="53"/>
                      <a:pt x="12" y="54"/>
                    </a:cubicBezTo>
                    <a:cubicBezTo>
                      <a:pt x="12" y="54"/>
                      <a:pt x="12" y="54"/>
                      <a:pt x="11" y="55"/>
                    </a:cubicBezTo>
                    <a:cubicBezTo>
                      <a:pt x="11" y="56"/>
                      <a:pt x="11" y="55"/>
                      <a:pt x="10" y="56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9" y="56"/>
                      <a:pt x="8" y="56"/>
                      <a:pt x="8" y="56"/>
                    </a:cubicBezTo>
                    <a:cubicBezTo>
                      <a:pt x="8" y="57"/>
                      <a:pt x="7" y="58"/>
                      <a:pt x="7" y="58"/>
                    </a:cubicBezTo>
                    <a:cubicBezTo>
                      <a:pt x="6" y="58"/>
                      <a:pt x="6" y="58"/>
                      <a:pt x="6" y="58"/>
                    </a:cubicBezTo>
                    <a:cubicBezTo>
                      <a:pt x="6" y="58"/>
                      <a:pt x="6" y="59"/>
                      <a:pt x="5" y="59"/>
                    </a:cubicBezTo>
                    <a:cubicBezTo>
                      <a:pt x="5" y="59"/>
                      <a:pt x="5" y="59"/>
                      <a:pt x="5" y="59"/>
                    </a:cubicBezTo>
                    <a:cubicBezTo>
                      <a:pt x="4" y="59"/>
                      <a:pt x="4" y="59"/>
                      <a:pt x="4" y="59"/>
                    </a:cubicBezTo>
                    <a:cubicBezTo>
                      <a:pt x="5" y="60"/>
                      <a:pt x="5" y="60"/>
                      <a:pt x="5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8" y="60"/>
                      <a:pt x="8" y="60"/>
                      <a:pt x="8" y="60"/>
                    </a:cubicBezTo>
                    <a:cubicBezTo>
                      <a:pt x="9" y="59"/>
                      <a:pt x="9" y="59"/>
                      <a:pt x="10" y="59"/>
                    </a:cubicBezTo>
                    <a:cubicBezTo>
                      <a:pt x="11" y="59"/>
                      <a:pt x="11" y="58"/>
                      <a:pt x="12" y="58"/>
                    </a:cubicBezTo>
                    <a:cubicBezTo>
                      <a:pt x="12" y="58"/>
                      <a:pt x="11" y="58"/>
                      <a:pt x="12" y="58"/>
                    </a:cubicBezTo>
                    <a:cubicBezTo>
                      <a:pt x="13" y="58"/>
                      <a:pt x="13" y="58"/>
                      <a:pt x="13" y="58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58"/>
                      <a:pt x="14" y="58"/>
                      <a:pt x="14" y="58"/>
                    </a:cubicBezTo>
                    <a:cubicBezTo>
                      <a:pt x="14" y="58"/>
                      <a:pt x="14" y="58"/>
                      <a:pt x="15" y="58"/>
                    </a:cubicBezTo>
                    <a:cubicBezTo>
                      <a:pt x="15" y="57"/>
                      <a:pt x="15" y="57"/>
                      <a:pt x="15" y="57"/>
                    </a:cubicBezTo>
                    <a:cubicBezTo>
                      <a:pt x="15" y="57"/>
                      <a:pt x="16" y="57"/>
                      <a:pt x="16" y="57"/>
                    </a:cubicBezTo>
                    <a:cubicBezTo>
                      <a:pt x="17" y="58"/>
                      <a:pt x="18" y="59"/>
                      <a:pt x="18" y="59"/>
                    </a:cubicBezTo>
                    <a:cubicBezTo>
                      <a:pt x="18" y="59"/>
                      <a:pt x="18" y="59"/>
                      <a:pt x="19" y="58"/>
                    </a:cubicBezTo>
                    <a:cubicBezTo>
                      <a:pt x="19" y="58"/>
                      <a:pt x="19" y="58"/>
                      <a:pt x="19" y="58"/>
                    </a:cubicBezTo>
                    <a:cubicBezTo>
                      <a:pt x="19" y="58"/>
                      <a:pt x="19" y="58"/>
                      <a:pt x="19" y="59"/>
                    </a:cubicBezTo>
                    <a:cubicBezTo>
                      <a:pt x="18" y="59"/>
                      <a:pt x="18" y="59"/>
                      <a:pt x="18" y="59"/>
                    </a:cubicBezTo>
                    <a:cubicBezTo>
                      <a:pt x="18" y="59"/>
                      <a:pt x="19" y="59"/>
                      <a:pt x="19" y="58"/>
                    </a:cubicBezTo>
                    <a:cubicBezTo>
                      <a:pt x="21" y="55"/>
                      <a:pt x="20" y="55"/>
                      <a:pt x="22" y="55"/>
                    </a:cubicBezTo>
                    <a:cubicBezTo>
                      <a:pt x="23" y="55"/>
                      <a:pt x="22" y="54"/>
                      <a:pt x="23" y="54"/>
                    </a:cubicBezTo>
                    <a:cubicBezTo>
                      <a:pt x="25" y="54"/>
                      <a:pt x="24" y="54"/>
                      <a:pt x="25" y="54"/>
                    </a:cubicBezTo>
                    <a:cubicBezTo>
                      <a:pt x="26" y="54"/>
                      <a:pt x="25" y="54"/>
                      <a:pt x="26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7" y="55"/>
                      <a:pt x="27" y="54"/>
                      <a:pt x="28" y="55"/>
                    </a:cubicBezTo>
                    <a:cubicBezTo>
                      <a:pt x="28" y="55"/>
                      <a:pt x="28" y="56"/>
                      <a:pt x="28" y="56"/>
                    </a:cubicBezTo>
                    <a:cubicBezTo>
                      <a:pt x="28" y="56"/>
                      <a:pt x="28" y="56"/>
                      <a:pt x="29" y="55"/>
                    </a:cubicBezTo>
                    <a:cubicBezTo>
                      <a:pt x="30" y="55"/>
                      <a:pt x="30" y="55"/>
                      <a:pt x="31" y="55"/>
                    </a:cubicBezTo>
                    <a:cubicBezTo>
                      <a:pt x="32" y="54"/>
                      <a:pt x="31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2" y="54"/>
                      <a:pt x="32" y="54"/>
                    </a:cubicBezTo>
                    <a:cubicBezTo>
                      <a:pt x="32" y="54"/>
                      <a:pt x="33" y="54"/>
                      <a:pt x="33" y="54"/>
                    </a:cubicBezTo>
                    <a:cubicBezTo>
                      <a:pt x="34" y="54"/>
                      <a:pt x="34" y="53"/>
                      <a:pt x="35" y="53"/>
                    </a:cubicBezTo>
                    <a:cubicBezTo>
                      <a:pt x="35" y="53"/>
                      <a:pt x="35" y="53"/>
                      <a:pt x="35" y="54"/>
                    </a:cubicBezTo>
                    <a:cubicBezTo>
                      <a:pt x="35" y="54"/>
                      <a:pt x="35" y="54"/>
                      <a:pt x="36" y="54"/>
                    </a:cubicBezTo>
                    <a:cubicBezTo>
                      <a:pt x="37" y="55"/>
                      <a:pt x="36" y="55"/>
                      <a:pt x="37" y="55"/>
                    </a:cubicBezTo>
                    <a:cubicBezTo>
                      <a:pt x="37" y="55"/>
                      <a:pt x="37" y="55"/>
                      <a:pt x="37" y="55"/>
                    </a:cubicBezTo>
                    <a:cubicBezTo>
                      <a:pt x="38" y="54"/>
                      <a:pt x="38" y="54"/>
                      <a:pt x="38" y="54"/>
                    </a:cubicBezTo>
                    <a:cubicBezTo>
                      <a:pt x="39" y="54"/>
                      <a:pt x="38" y="53"/>
                      <a:pt x="39" y="53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0" y="53"/>
                      <a:pt x="40" y="53"/>
                      <a:pt x="41" y="53"/>
                    </a:cubicBezTo>
                    <a:cubicBezTo>
                      <a:pt x="41" y="54"/>
                      <a:pt x="41" y="54"/>
                      <a:pt x="41" y="54"/>
                    </a:cubicBezTo>
                    <a:cubicBezTo>
                      <a:pt x="42" y="54"/>
                      <a:pt x="42" y="54"/>
                      <a:pt x="42" y="53"/>
                    </a:cubicBezTo>
                    <a:cubicBezTo>
                      <a:pt x="43" y="53"/>
                      <a:pt x="43" y="53"/>
                      <a:pt x="44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4" y="53"/>
                      <a:pt x="44" y="53"/>
                      <a:pt x="44" y="53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6" y="53"/>
                      <a:pt x="46" y="53"/>
                      <a:pt x="46" y="53"/>
                    </a:cubicBezTo>
                    <a:cubicBezTo>
                      <a:pt x="47" y="54"/>
                      <a:pt x="47" y="54"/>
                      <a:pt x="48" y="54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50" y="53"/>
                      <a:pt x="50" y="53"/>
                      <a:pt x="50" y="53"/>
                    </a:cubicBezTo>
                    <a:cubicBezTo>
                      <a:pt x="51" y="53"/>
                      <a:pt x="50" y="53"/>
                      <a:pt x="51" y="53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52" y="53"/>
                      <a:pt x="52" y="53"/>
                      <a:pt x="53" y="53"/>
                    </a:cubicBezTo>
                    <a:cubicBezTo>
                      <a:pt x="53" y="53"/>
                      <a:pt x="53" y="53"/>
                      <a:pt x="53" y="52"/>
                    </a:cubicBezTo>
                    <a:cubicBezTo>
                      <a:pt x="54" y="52"/>
                      <a:pt x="53" y="52"/>
                      <a:pt x="54" y="52"/>
                    </a:cubicBezTo>
                    <a:cubicBezTo>
                      <a:pt x="55" y="51"/>
                      <a:pt x="54" y="51"/>
                      <a:pt x="55" y="5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57" y="51"/>
                      <a:pt x="57" y="51"/>
                      <a:pt x="57" y="51"/>
                    </a:cubicBezTo>
                    <a:cubicBezTo>
                      <a:pt x="57" y="51"/>
                      <a:pt x="57" y="51"/>
                      <a:pt x="57" y="50"/>
                    </a:cubicBezTo>
                    <a:cubicBezTo>
                      <a:pt x="57" y="48"/>
                      <a:pt x="58" y="49"/>
                      <a:pt x="57" y="48"/>
                    </a:cubicBezTo>
                    <a:cubicBezTo>
                      <a:pt x="57" y="47"/>
                      <a:pt x="57" y="47"/>
                      <a:pt x="57" y="47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56" y="47"/>
                      <a:pt x="56" y="47"/>
                      <a:pt x="56" y="47"/>
                    </a:cubicBezTo>
                    <a:cubicBezTo>
                      <a:pt x="56" y="47"/>
                      <a:pt x="56" y="47"/>
                      <a:pt x="55" y="47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55" y="47"/>
                      <a:pt x="55" y="47"/>
                      <a:pt x="55" y="47"/>
                    </a:cubicBezTo>
                    <a:cubicBezTo>
                      <a:pt x="55" y="46"/>
                      <a:pt x="54" y="46"/>
                      <a:pt x="54" y="45"/>
                    </a:cubicBezTo>
                    <a:cubicBezTo>
                      <a:pt x="54" y="45"/>
                      <a:pt x="53" y="45"/>
                      <a:pt x="54" y="45"/>
                    </a:cubicBezTo>
                    <a:cubicBezTo>
                      <a:pt x="55" y="44"/>
                      <a:pt x="54" y="43"/>
                      <a:pt x="55" y="43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6" y="43"/>
                      <a:pt x="56" y="43"/>
                      <a:pt x="56" y="43"/>
                    </a:cubicBezTo>
                    <a:cubicBezTo>
                      <a:pt x="57" y="43"/>
                      <a:pt x="57" y="43"/>
                      <a:pt x="57" y="42"/>
                    </a:cubicBezTo>
                    <a:cubicBezTo>
                      <a:pt x="58" y="42"/>
                      <a:pt x="58" y="42"/>
                      <a:pt x="58" y="41"/>
                    </a:cubicBezTo>
                    <a:cubicBezTo>
                      <a:pt x="59" y="41"/>
                      <a:pt x="59" y="40"/>
                      <a:pt x="59" y="40"/>
                    </a:cubicBezTo>
                    <a:cubicBezTo>
                      <a:pt x="59" y="40"/>
                      <a:pt x="60" y="40"/>
                      <a:pt x="60" y="39"/>
                    </a:cubicBezTo>
                    <a:cubicBezTo>
                      <a:pt x="60" y="38"/>
                      <a:pt x="60" y="38"/>
                      <a:pt x="60" y="37"/>
                    </a:cubicBezTo>
                    <a:cubicBezTo>
                      <a:pt x="60" y="37"/>
                      <a:pt x="61" y="37"/>
                      <a:pt x="61" y="36"/>
                    </a:cubicBezTo>
                    <a:cubicBezTo>
                      <a:pt x="60" y="35"/>
                      <a:pt x="58" y="34"/>
                      <a:pt x="58" y="34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5" y="33"/>
                      <a:pt x="55" y="33"/>
                      <a:pt x="55" y="33"/>
                    </a:cubicBezTo>
                    <a:cubicBezTo>
                      <a:pt x="54" y="33"/>
                      <a:pt x="54" y="33"/>
                      <a:pt x="54" y="34"/>
                    </a:cubicBezTo>
                    <a:cubicBezTo>
                      <a:pt x="53" y="34"/>
                      <a:pt x="52" y="34"/>
                      <a:pt x="52" y="34"/>
                    </a:cubicBezTo>
                    <a:cubicBezTo>
                      <a:pt x="52" y="34"/>
                      <a:pt x="52" y="34"/>
                      <a:pt x="52" y="34"/>
                    </a:cubicBezTo>
                    <a:cubicBezTo>
                      <a:pt x="52" y="34"/>
                      <a:pt x="52" y="34"/>
                      <a:pt x="52" y="34"/>
                    </a:cubicBezTo>
                    <a:cubicBezTo>
                      <a:pt x="52" y="34"/>
                      <a:pt x="52" y="34"/>
                      <a:pt x="52" y="34"/>
                    </a:cubicBezTo>
                    <a:cubicBezTo>
                      <a:pt x="52" y="34"/>
                      <a:pt x="52" y="34"/>
                      <a:pt x="52" y="34"/>
                    </a:cubicBezTo>
                    <a:cubicBezTo>
                      <a:pt x="51" y="35"/>
                      <a:pt x="51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50" y="35"/>
                      <a:pt x="50" y="35"/>
                      <a:pt x="50" y="35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9" y="34"/>
                      <a:pt x="49" y="34"/>
                    </a:cubicBezTo>
                    <a:cubicBezTo>
                      <a:pt x="49" y="34"/>
                      <a:pt x="48" y="34"/>
                      <a:pt x="48" y="34"/>
                    </a:cubicBezTo>
                    <a:cubicBezTo>
                      <a:pt x="48" y="34"/>
                      <a:pt x="48" y="34"/>
                      <a:pt x="49" y="33"/>
                    </a:cubicBezTo>
                    <a:cubicBezTo>
                      <a:pt x="51" y="31"/>
                      <a:pt x="51" y="31"/>
                      <a:pt x="51" y="31"/>
                    </a:cubicBezTo>
                    <a:cubicBezTo>
                      <a:pt x="51" y="31"/>
                      <a:pt x="51" y="31"/>
                      <a:pt x="51" y="31"/>
                    </a:cubicBezTo>
                    <a:cubicBezTo>
                      <a:pt x="51" y="31"/>
                      <a:pt x="51" y="31"/>
                      <a:pt x="51" y="30"/>
                    </a:cubicBezTo>
                    <a:cubicBezTo>
                      <a:pt x="50" y="29"/>
                      <a:pt x="51" y="30"/>
                      <a:pt x="50" y="29"/>
                    </a:cubicBezTo>
                    <a:cubicBezTo>
                      <a:pt x="49" y="28"/>
                      <a:pt x="50" y="29"/>
                      <a:pt x="4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9" y="28"/>
                      <a:pt x="49" y="28"/>
                      <a:pt x="49" y="28"/>
                    </a:cubicBezTo>
                    <a:cubicBezTo>
                      <a:pt x="49" y="28"/>
                      <a:pt x="49" y="28"/>
                      <a:pt x="49" y="27"/>
                    </a:cubicBezTo>
                    <a:cubicBezTo>
                      <a:pt x="49" y="26"/>
                      <a:pt x="48" y="26"/>
                      <a:pt x="48" y="26"/>
                    </a:cubicBezTo>
                    <a:cubicBezTo>
                      <a:pt x="48" y="26"/>
                      <a:pt x="47" y="26"/>
                      <a:pt x="47" y="26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48" y="25"/>
                      <a:pt x="48" y="25"/>
                      <a:pt x="48" y="24"/>
                    </a:cubicBezTo>
                    <a:cubicBezTo>
                      <a:pt x="48" y="24"/>
                      <a:pt x="48" y="23"/>
                      <a:pt x="47" y="23"/>
                    </a:cubicBezTo>
                    <a:cubicBezTo>
                      <a:pt x="47" y="22"/>
                      <a:pt x="47" y="22"/>
                      <a:pt x="47" y="22"/>
                    </a:cubicBezTo>
                    <a:cubicBezTo>
                      <a:pt x="47" y="22"/>
                      <a:pt x="46" y="22"/>
                      <a:pt x="46" y="21"/>
                    </a:cubicBezTo>
                    <a:cubicBezTo>
                      <a:pt x="46" y="20"/>
                      <a:pt x="45" y="20"/>
                      <a:pt x="45" y="20"/>
                    </a:cubicBezTo>
                    <a:cubicBezTo>
                      <a:pt x="45" y="20"/>
                      <a:pt x="45" y="20"/>
                      <a:pt x="45" y="19"/>
                    </a:cubicBezTo>
                    <a:cubicBezTo>
                      <a:pt x="45" y="19"/>
                      <a:pt x="45" y="19"/>
                      <a:pt x="44" y="18"/>
                    </a:cubicBezTo>
                    <a:cubicBezTo>
                      <a:pt x="43" y="18"/>
                      <a:pt x="43" y="18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2" y="18"/>
                      <a:pt x="41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40" y="16"/>
                      <a:pt x="40" y="17"/>
                      <a:pt x="39" y="15"/>
                    </a:cubicBezTo>
                    <a:cubicBezTo>
                      <a:pt x="39" y="13"/>
                      <a:pt x="39" y="14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3"/>
                    </a:cubicBezTo>
                    <a:cubicBezTo>
                      <a:pt x="39" y="13"/>
                      <a:pt x="39" y="13"/>
                      <a:pt x="39" y="12"/>
                    </a:cubicBezTo>
                    <a:cubicBezTo>
                      <a:pt x="38" y="10"/>
                      <a:pt x="37" y="9"/>
                      <a:pt x="37" y="9"/>
                    </a:cubicBezTo>
                    <a:cubicBezTo>
                      <a:pt x="37" y="9"/>
                      <a:pt x="35" y="7"/>
                      <a:pt x="34" y="7"/>
                    </a:cubicBezTo>
                    <a:cubicBezTo>
                      <a:pt x="34" y="6"/>
                      <a:pt x="33" y="6"/>
                      <a:pt x="33" y="6"/>
                    </a:cubicBezTo>
                    <a:cubicBezTo>
                      <a:pt x="33" y="6"/>
                      <a:pt x="32" y="5"/>
                      <a:pt x="31" y="5"/>
                    </a:cubicBezTo>
                    <a:cubicBezTo>
                      <a:pt x="30" y="5"/>
                      <a:pt x="30" y="5"/>
                      <a:pt x="30" y="5"/>
                    </a:cubicBezTo>
                    <a:cubicBezTo>
                      <a:pt x="28" y="5"/>
                      <a:pt x="28" y="5"/>
                      <a:pt x="28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8" y="4"/>
                      <a:pt x="28" y="3"/>
                      <a:pt x="29" y="3"/>
                    </a:cubicBezTo>
                    <a:cubicBezTo>
                      <a:pt x="29" y="3"/>
                      <a:pt x="29" y="3"/>
                      <a:pt x="30" y="2"/>
                    </a:cubicBezTo>
                    <a:cubicBezTo>
                      <a:pt x="31" y="1"/>
                      <a:pt x="31" y="2"/>
                      <a:pt x="32" y="1"/>
                    </a:cubicBezTo>
                    <a:cubicBezTo>
                      <a:pt x="32" y="0"/>
                      <a:pt x="32" y="0"/>
                      <a:pt x="32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93" name="Freeform 517"/>
              <p:cNvSpPr>
                <a:spLocks/>
              </p:cNvSpPr>
              <p:nvPr/>
            </p:nvSpPr>
            <p:spPr bwMode="auto">
              <a:xfrm>
                <a:off x="4103448" y="214836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194" name="Freeform 518"/>
              <p:cNvSpPr>
                <a:spLocks/>
              </p:cNvSpPr>
              <p:nvPr/>
            </p:nvSpPr>
            <p:spPr bwMode="auto">
              <a:xfrm>
                <a:off x="3853734" y="148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5" name="Freeform 519"/>
              <p:cNvSpPr>
                <a:spLocks/>
              </p:cNvSpPr>
              <p:nvPr/>
            </p:nvSpPr>
            <p:spPr bwMode="auto">
              <a:xfrm>
                <a:off x="3853734" y="1483044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6" name="Freeform 521"/>
              <p:cNvSpPr>
                <a:spLocks/>
              </p:cNvSpPr>
              <p:nvPr/>
            </p:nvSpPr>
            <p:spPr bwMode="auto">
              <a:xfrm>
                <a:off x="3939301" y="1523207"/>
                <a:ext cx="0" cy="1747"/>
              </a:xfrm>
              <a:custGeom>
                <a:avLst/>
                <a:gdLst>
                  <a:gd name="T0" fmla="*/ 0 h 1"/>
                  <a:gd name="T1" fmla="*/ 1 h 1"/>
                  <a:gd name="T2" fmla="*/ 0 h 1"/>
                </a:gdLst>
                <a:ahLst/>
                <a:cxnLst>
                  <a:cxn ang="0">
                    <a:pos x="0" y="T0"/>
                  </a:cxn>
                  <a:cxn ang="0">
                    <a:pos x="0" y="T1"/>
                  </a:cxn>
                  <a:cxn ang="0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7" name="Rectangle 522"/>
              <p:cNvSpPr>
                <a:spLocks noChangeArrowheads="1"/>
              </p:cNvSpPr>
              <p:nvPr/>
            </p:nvSpPr>
            <p:spPr bwMode="auto">
              <a:xfrm>
                <a:off x="3731497" y="1483044"/>
                <a:ext cx="1747" cy="1747"/>
              </a:xfrm>
              <a:prstGeom prst="rect">
                <a:avLst/>
              </a:pr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8" name="Rectangle 523"/>
              <p:cNvSpPr>
                <a:spLocks noChangeArrowheads="1"/>
              </p:cNvSpPr>
              <p:nvPr/>
            </p:nvSpPr>
            <p:spPr bwMode="auto">
              <a:xfrm>
                <a:off x="3731497" y="1483044"/>
                <a:ext cx="1747" cy="174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99" name="Freeform 524"/>
              <p:cNvSpPr>
                <a:spLocks/>
              </p:cNvSpPr>
              <p:nvPr/>
            </p:nvSpPr>
            <p:spPr bwMode="auto">
              <a:xfrm>
                <a:off x="4480957" y="1551147"/>
                <a:ext cx="247967" cy="76835"/>
              </a:xfrm>
              <a:custGeom>
                <a:avLst/>
                <a:gdLst>
                  <a:gd name="T0" fmla="*/ 30 w 80"/>
                  <a:gd name="T1" fmla="*/ 0 h 25"/>
                  <a:gd name="T2" fmla="*/ 29 w 80"/>
                  <a:gd name="T3" fmla="*/ 3 h 25"/>
                  <a:gd name="T4" fmla="*/ 29 w 80"/>
                  <a:gd name="T5" fmla="*/ 5 h 25"/>
                  <a:gd name="T6" fmla="*/ 27 w 80"/>
                  <a:gd name="T7" fmla="*/ 3 h 25"/>
                  <a:gd name="T8" fmla="*/ 22 w 80"/>
                  <a:gd name="T9" fmla="*/ 3 h 25"/>
                  <a:gd name="T10" fmla="*/ 17 w 80"/>
                  <a:gd name="T11" fmla="*/ 4 h 25"/>
                  <a:gd name="T12" fmla="*/ 18 w 80"/>
                  <a:gd name="T13" fmla="*/ 1 h 25"/>
                  <a:gd name="T14" fmla="*/ 13 w 80"/>
                  <a:gd name="T15" fmla="*/ 1 h 25"/>
                  <a:gd name="T16" fmla="*/ 11 w 80"/>
                  <a:gd name="T17" fmla="*/ 1 h 25"/>
                  <a:gd name="T18" fmla="*/ 8 w 80"/>
                  <a:gd name="T19" fmla="*/ 1 h 25"/>
                  <a:gd name="T20" fmla="*/ 5 w 80"/>
                  <a:gd name="T21" fmla="*/ 1 h 25"/>
                  <a:gd name="T22" fmla="*/ 3 w 80"/>
                  <a:gd name="T23" fmla="*/ 2 h 25"/>
                  <a:gd name="T24" fmla="*/ 1 w 80"/>
                  <a:gd name="T25" fmla="*/ 4 h 25"/>
                  <a:gd name="T26" fmla="*/ 5 w 80"/>
                  <a:gd name="T27" fmla="*/ 6 h 25"/>
                  <a:gd name="T28" fmla="*/ 5 w 80"/>
                  <a:gd name="T29" fmla="*/ 8 h 25"/>
                  <a:gd name="T30" fmla="*/ 9 w 80"/>
                  <a:gd name="T31" fmla="*/ 10 h 25"/>
                  <a:gd name="T32" fmla="*/ 14 w 80"/>
                  <a:gd name="T33" fmla="*/ 12 h 25"/>
                  <a:gd name="T34" fmla="*/ 25 w 80"/>
                  <a:gd name="T35" fmla="*/ 8 h 25"/>
                  <a:gd name="T36" fmla="*/ 26 w 80"/>
                  <a:gd name="T37" fmla="*/ 8 h 25"/>
                  <a:gd name="T38" fmla="*/ 25 w 80"/>
                  <a:gd name="T39" fmla="*/ 10 h 25"/>
                  <a:gd name="T40" fmla="*/ 26 w 80"/>
                  <a:gd name="T41" fmla="*/ 11 h 25"/>
                  <a:gd name="T42" fmla="*/ 22 w 80"/>
                  <a:gd name="T43" fmla="*/ 13 h 25"/>
                  <a:gd name="T44" fmla="*/ 21 w 80"/>
                  <a:gd name="T45" fmla="*/ 13 h 25"/>
                  <a:gd name="T46" fmla="*/ 17 w 80"/>
                  <a:gd name="T47" fmla="*/ 16 h 25"/>
                  <a:gd name="T48" fmla="*/ 21 w 80"/>
                  <a:gd name="T49" fmla="*/ 16 h 25"/>
                  <a:gd name="T50" fmla="*/ 21 w 80"/>
                  <a:gd name="T51" fmla="*/ 20 h 25"/>
                  <a:gd name="T52" fmla="*/ 24 w 80"/>
                  <a:gd name="T53" fmla="*/ 20 h 25"/>
                  <a:gd name="T54" fmla="*/ 26 w 80"/>
                  <a:gd name="T55" fmla="*/ 21 h 25"/>
                  <a:gd name="T56" fmla="*/ 28 w 80"/>
                  <a:gd name="T57" fmla="*/ 22 h 25"/>
                  <a:gd name="T58" fmla="*/ 33 w 80"/>
                  <a:gd name="T59" fmla="*/ 23 h 25"/>
                  <a:gd name="T60" fmla="*/ 38 w 80"/>
                  <a:gd name="T61" fmla="*/ 21 h 25"/>
                  <a:gd name="T62" fmla="*/ 41 w 80"/>
                  <a:gd name="T63" fmla="*/ 18 h 25"/>
                  <a:gd name="T64" fmla="*/ 44 w 80"/>
                  <a:gd name="T65" fmla="*/ 13 h 25"/>
                  <a:gd name="T66" fmla="*/ 47 w 80"/>
                  <a:gd name="T67" fmla="*/ 12 h 25"/>
                  <a:gd name="T68" fmla="*/ 52 w 80"/>
                  <a:gd name="T69" fmla="*/ 10 h 25"/>
                  <a:gd name="T70" fmla="*/ 57 w 80"/>
                  <a:gd name="T71" fmla="*/ 13 h 25"/>
                  <a:gd name="T72" fmla="*/ 60 w 80"/>
                  <a:gd name="T73" fmla="*/ 15 h 25"/>
                  <a:gd name="T74" fmla="*/ 59 w 80"/>
                  <a:gd name="T75" fmla="*/ 17 h 25"/>
                  <a:gd name="T76" fmla="*/ 66 w 80"/>
                  <a:gd name="T77" fmla="*/ 17 h 25"/>
                  <a:gd name="T78" fmla="*/ 66 w 80"/>
                  <a:gd name="T79" fmla="*/ 19 h 25"/>
                  <a:gd name="T80" fmla="*/ 67 w 80"/>
                  <a:gd name="T81" fmla="*/ 19 h 25"/>
                  <a:gd name="T82" fmla="*/ 71 w 80"/>
                  <a:gd name="T83" fmla="*/ 18 h 25"/>
                  <a:gd name="T84" fmla="*/ 75 w 80"/>
                  <a:gd name="T85" fmla="*/ 18 h 25"/>
                  <a:gd name="T86" fmla="*/ 78 w 80"/>
                  <a:gd name="T87" fmla="*/ 16 h 25"/>
                  <a:gd name="T88" fmla="*/ 67 w 80"/>
                  <a:gd name="T89" fmla="*/ 12 h 25"/>
                  <a:gd name="T90" fmla="*/ 60 w 80"/>
                  <a:gd name="T91" fmla="*/ 10 h 25"/>
                  <a:gd name="T92" fmla="*/ 53 w 80"/>
                  <a:gd name="T93" fmla="*/ 7 h 25"/>
                  <a:gd name="T94" fmla="*/ 44 w 80"/>
                  <a:gd name="T95" fmla="*/ 5 h 25"/>
                  <a:gd name="T96" fmla="*/ 41 w 80"/>
                  <a:gd name="T97" fmla="*/ 2 h 25"/>
                  <a:gd name="T98" fmla="*/ 38 w 80"/>
                  <a:gd name="T99" fmla="*/ 2 h 25"/>
                  <a:gd name="T100" fmla="*/ 34 w 80"/>
                  <a:gd name="T101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80" h="25">
                    <a:moveTo>
                      <a:pt x="33" y="0"/>
                    </a:moveTo>
                    <a:cubicBezTo>
                      <a:pt x="33" y="0"/>
                      <a:pt x="33" y="0"/>
                      <a:pt x="33" y="0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8" y="1"/>
                      <a:pt x="28" y="1"/>
                      <a:pt x="28" y="1"/>
                    </a:cubicBezTo>
                    <a:cubicBezTo>
                      <a:pt x="28" y="1"/>
                      <a:pt x="28" y="1"/>
                      <a:pt x="29" y="2"/>
                    </a:cubicBezTo>
                    <a:cubicBezTo>
                      <a:pt x="29" y="2"/>
                      <a:pt x="29" y="3"/>
                      <a:pt x="29" y="3"/>
                    </a:cubicBezTo>
                    <a:cubicBezTo>
                      <a:pt x="30" y="3"/>
                      <a:pt x="30" y="4"/>
                      <a:pt x="30" y="4"/>
                    </a:cubicBezTo>
                    <a:cubicBezTo>
                      <a:pt x="31" y="5"/>
                      <a:pt x="31" y="5"/>
                      <a:pt x="31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9" y="5"/>
                      <a:pt x="29" y="5"/>
                      <a:pt x="29" y="5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7" y="4"/>
                      <a:pt x="27" y="3"/>
                      <a:pt x="27" y="3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4" y="2"/>
                      <a:pt x="24" y="2"/>
                      <a:pt x="24" y="2"/>
                    </a:cubicBezTo>
                    <a:cubicBezTo>
                      <a:pt x="23" y="2"/>
                      <a:pt x="22" y="2"/>
                      <a:pt x="22" y="3"/>
                    </a:cubicBezTo>
                    <a:cubicBezTo>
                      <a:pt x="22" y="3"/>
                      <a:pt x="21" y="3"/>
                      <a:pt x="20" y="3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7" y="4"/>
                      <a:pt x="15" y="4"/>
                      <a:pt x="16" y="3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8" y="1"/>
                      <a:pt x="18" y="1"/>
                      <a:pt x="18" y="1"/>
                    </a:cubicBezTo>
                    <a:cubicBezTo>
                      <a:pt x="17" y="1"/>
                      <a:pt x="15" y="1"/>
                      <a:pt x="15" y="1"/>
                    </a:cubicBezTo>
                    <a:cubicBezTo>
                      <a:pt x="15" y="1"/>
                      <a:pt x="15" y="1"/>
                      <a:pt x="14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12" y="1"/>
                      <a:pt x="12" y="1"/>
                      <a:pt x="12" y="1"/>
                    </a:cubicBezTo>
                    <a:cubicBezTo>
                      <a:pt x="12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0" y="1"/>
                      <a:pt x="10" y="1"/>
                      <a:pt x="8" y="1"/>
                    </a:cubicBezTo>
                    <a:cubicBezTo>
                      <a:pt x="8" y="1"/>
                      <a:pt x="7" y="1"/>
                      <a:pt x="6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6" y="1"/>
                      <a:pt x="5" y="1"/>
                    </a:cubicBezTo>
                    <a:cubicBezTo>
                      <a:pt x="5" y="1"/>
                      <a:pt x="5" y="1"/>
                      <a:pt x="4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2" y="2"/>
                      <a:pt x="2" y="2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0" y="4"/>
                      <a:pt x="1" y="4"/>
                    </a:cubicBezTo>
                    <a:cubicBezTo>
                      <a:pt x="2" y="5"/>
                      <a:pt x="3" y="6"/>
                      <a:pt x="3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4" y="6"/>
                      <a:pt x="5" y="6"/>
                      <a:pt x="5" y="6"/>
                    </a:cubicBezTo>
                    <a:cubicBezTo>
                      <a:pt x="7" y="6"/>
                      <a:pt x="8" y="5"/>
                      <a:pt x="8" y="5"/>
                    </a:cubicBezTo>
                    <a:cubicBezTo>
                      <a:pt x="8" y="5"/>
                      <a:pt x="4" y="7"/>
                      <a:pt x="4" y="7"/>
                    </a:cubicBezTo>
                    <a:cubicBezTo>
                      <a:pt x="4" y="8"/>
                      <a:pt x="5" y="8"/>
                      <a:pt x="5" y="8"/>
                    </a:cubicBezTo>
                    <a:cubicBezTo>
                      <a:pt x="5" y="8"/>
                      <a:pt x="4" y="8"/>
                      <a:pt x="5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7" y="10"/>
                      <a:pt x="8" y="9"/>
                      <a:pt x="9" y="10"/>
                    </a:cubicBezTo>
                    <a:cubicBezTo>
                      <a:pt x="10" y="11"/>
                      <a:pt x="11" y="11"/>
                      <a:pt x="12" y="12"/>
                    </a:cubicBezTo>
                    <a:cubicBezTo>
                      <a:pt x="13" y="12"/>
                      <a:pt x="13" y="12"/>
                      <a:pt x="13" y="12"/>
                    </a:cubicBezTo>
                    <a:cubicBezTo>
                      <a:pt x="13" y="12"/>
                      <a:pt x="14" y="12"/>
                      <a:pt x="14" y="12"/>
                    </a:cubicBezTo>
                    <a:cubicBezTo>
                      <a:pt x="16" y="12"/>
                      <a:pt x="19" y="12"/>
                      <a:pt x="19" y="11"/>
                    </a:cubicBezTo>
                    <a:cubicBezTo>
                      <a:pt x="20" y="10"/>
                      <a:pt x="17" y="10"/>
                      <a:pt x="21" y="9"/>
                    </a:cubicBezTo>
                    <a:cubicBezTo>
                      <a:pt x="24" y="8"/>
                      <a:pt x="24" y="8"/>
                      <a:pt x="25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5" y="8"/>
                      <a:pt x="25" y="8"/>
                      <a:pt x="25" y="8"/>
                    </a:cubicBezTo>
                    <a:cubicBezTo>
                      <a:pt x="25" y="8"/>
                      <a:pt x="26" y="8"/>
                      <a:pt x="26" y="8"/>
                    </a:cubicBezTo>
                    <a:cubicBezTo>
                      <a:pt x="26" y="8"/>
                      <a:pt x="26" y="8"/>
                      <a:pt x="27" y="8"/>
                    </a:cubicBezTo>
                    <a:cubicBezTo>
                      <a:pt x="27" y="8"/>
                      <a:pt x="27" y="8"/>
                      <a:pt x="27" y="9"/>
                    </a:cubicBezTo>
                    <a:cubicBezTo>
                      <a:pt x="26" y="10"/>
                      <a:pt x="25" y="9"/>
                      <a:pt x="25" y="10"/>
                    </a:cubicBezTo>
                    <a:cubicBezTo>
                      <a:pt x="26" y="11"/>
                      <a:pt x="27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6" y="11"/>
                      <a:pt x="26" y="11"/>
                      <a:pt x="25" y="12"/>
                    </a:cubicBezTo>
                    <a:cubicBezTo>
                      <a:pt x="24" y="13"/>
                      <a:pt x="24" y="13"/>
                      <a:pt x="22" y="13"/>
                    </a:cubicBezTo>
                    <a:cubicBezTo>
                      <a:pt x="22" y="13"/>
                      <a:pt x="22" y="13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0" y="13"/>
                      <a:pt x="20" y="13"/>
                      <a:pt x="20" y="13"/>
                    </a:cubicBezTo>
                    <a:cubicBezTo>
                      <a:pt x="19" y="14"/>
                      <a:pt x="17" y="15"/>
                      <a:pt x="17" y="15"/>
                    </a:cubicBezTo>
                    <a:cubicBezTo>
                      <a:pt x="17" y="15"/>
                      <a:pt x="16" y="15"/>
                      <a:pt x="17" y="16"/>
                    </a:cubicBezTo>
                    <a:cubicBezTo>
                      <a:pt x="18" y="16"/>
                      <a:pt x="18" y="16"/>
                      <a:pt x="19" y="16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6"/>
                      <a:pt x="21" y="16"/>
                      <a:pt x="21" y="16"/>
                    </a:cubicBezTo>
                    <a:cubicBezTo>
                      <a:pt x="21" y="16"/>
                      <a:pt x="21" y="17"/>
                      <a:pt x="21" y="17"/>
                    </a:cubicBezTo>
                    <a:cubicBezTo>
                      <a:pt x="21" y="18"/>
                      <a:pt x="22" y="18"/>
                      <a:pt x="22" y="18"/>
                    </a:cubicBezTo>
                    <a:cubicBezTo>
                      <a:pt x="22" y="18"/>
                      <a:pt x="19" y="20"/>
                      <a:pt x="21" y="20"/>
                    </a:cubicBezTo>
                    <a:cubicBezTo>
                      <a:pt x="23" y="20"/>
                      <a:pt x="23" y="20"/>
                      <a:pt x="24" y="20"/>
                    </a:cubicBezTo>
                    <a:cubicBezTo>
                      <a:pt x="24" y="20"/>
                      <a:pt x="24" y="21"/>
                      <a:pt x="24" y="21"/>
                    </a:cubicBezTo>
                    <a:cubicBezTo>
                      <a:pt x="24" y="21"/>
                      <a:pt x="24" y="20"/>
                      <a:pt x="24" y="20"/>
                    </a:cubicBezTo>
                    <a:cubicBezTo>
                      <a:pt x="24" y="20"/>
                      <a:pt x="25" y="20"/>
                      <a:pt x="25" y="20"/>
                    </a:cubicBezTo>
                    <a:cubicBezTo>
                      <a:pt x="25" y="20"/>
                      <a:pt x="25" y="20"/>
                      <a:pt x="25" y="20"/>
                    </a:cubicBezTo>
                    <a:cubicBezTo>
                      <a:pt x="25" y="21"/>
                      <a:pt x="25" y="21"/>
                      <a:pt x="26" y="21"/>
                    </a:cubicBezTo>
                    <a:cubicBezTo>
                      <a:pt x="27" y="22"/>
                      <a:pt x="26" y="21"/>
                      <a:pt x="27" y="22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8" y="22"/>
                      <a:pt x="28" y="22"/>
                      <a:pt x="28" y="22"/>
                    </a:cubicBezTo>
                    <a:cubicBezTo>
                      <a:pt x="29" y="23"/>
                      <a:pt x="29" y="23"/>
                      <a:pt x="30" y="23"/>
                    </a:cubicBezTo>
                    <a:cubicBezTo>
                      <a:pt x="31" y="23"/>
                      <a:pt x="32" y="23"/>
                      <a:pt x="33" y="23"/>
                    </a:cubicBezTo>
                    <a:cubicBezTo>
                      <a:pt x="33" y="23"/>
                      <a:pt x="33" y="23"/>
                      <a:pt x="33" y="23"/>
                    </a:cubicBezTo>
                    <a:cubicBezTo>
                      <a:pt x="34" y="24"/>
                      <a:pt x="36" y="25"/>
                      <a:pt x="36" y="25"/>
                    </a:cubicBezTo>
                    <a:cubicBezTo>
                      <a:pt x="36" y="25"/>
                      <a:pt x="36" y="25"/>
                      <a:pt x="36" y="24"/>
                    </a:cubicBezTo>
                    <a:cubicBezTo>
                      <a:pt x="36" y="23"/>
                      <a:pt x="38" y="21"/>
                      <a:pt x="38" y="21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9" y="19"/>
                      <a:pt x="38" y="19"/>
                      <a:pt x="39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41" y="18"/>
                      <a:pt x="43" y="18"/>
                      <a:pt x="43" y="17"/>
                    </a:cubicBezTo>
                    <a:cubicBezTo>
                      <a:pt x="43" y="16"/>
                      <a:pt x="44" y="15"/>
                      <a:pt x="44" y="14"/>
                    </a:cubicBezTo>
                    <a:cubicBezTo>
                      <a:pt x="44" y="13"/>
                      <a:pt x="44" y="13"/>
                      <a:pt x="44" y="13"/>
                    </a:cubicBezTo>
                    <a:cubicBezTo>
                      <a:pt x="44" y="13"/>
                      <a:pt x="45" y="14"/>
                      <a:pt x="45" y="14"/>
                    </a:cubicBezTo>
                    <a:cubicBezTo>
                      <a:pt x="45" y="14"/>
                      <a:pt x="46" y="14"/>
                      <a:pt x="46" y="13"/>
                    </a:cubicBezTo>
                    <a:cubicBezTo>
                      <a:pt x="47" y="12"/>
                      <a:pt x="46" y="12"/>
                      <a:pt x="47" y="12"/>
                    </a:cubicBezTo>
                    <a:cubicBezTo>
                      <a:pt x="47" y="11"/>
                      <a:pt x="47" y="11"/>
                      <a:pt x="48" y="10"/>
                    </a:cubicBezTo>
                    <a:cubicBezTo>
                      <a:pt x="50" y="10"/>
                      <a:pt x="52" y="10"/>
                      <a:pt x="52" y="10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52" y="10"/>
                      <a:pt x="52" y="10"/>
                      <a:pt x="53" y="11"/>
                    </a:cubicBezTo>
                    <a:cubicBezTo>
                      <a:pt x="53" y="11"/>
                      <a:pt x="53" y="11"/>
                      <a:pt x="54" y="12"/>
                    </a:cubicBezTo>
                    <a:cubicBezTo>
                      <a:pt x="56" y="12"/>
                      <a:pt x="55" y="12"/>
                      <a:pt x="57" y="13"/>
                    </a:cubicBezTo>
                    <a:cubicBezTo>
                      <a:pt x="58" y="14"/>
                      <a:pt x="60" y="14"/>
                      <a:pt x="60" y="14"/>
                    </a:cubicBezTo>
                    <a:cubicBezTo>
                      <a:pt x="60" y="14"/>
                      <a:pt x="60" y="14"/>
                      <a:pt x="60" y="14"/>
                    </a:cubicBezTo>
                    <a:cubicBezTo>
                      <a:pt x="60" y="14"/>
                      <a:pt x="60" y="14"/>
                      <a:pt x="60" y="15"/>
                    </a:cubicBezTo>
                    <a:cubicBezTo>
                      <a:pt x="59" y="16"/>
                      <a:pt x="57" y="17"/>
                      <a:pt x="57" y="17"/>
                    </a:cubicBezTo>
                    <a:cubicBezTo>
                      <a:pt x="57" y="17"/>
                      <a:pt x="59" y="17"/>
                      <a:pt x="59" y="17"/>
                    </a:cubicBezTo>
                    <a:cubicBezTo>
                      <a:pt x="59" y="17"/>
                      <a:pt x="59" y="17"/>
                      <a:pt x="59" y="17"/>
                    </a:cubicBezTo>
                    <a:cubicBezTo>
                      <a:pt x="60" y="17"/>
                      <a:pt x="58" y="17"/>
                      <a:pt x="61" y="17"/>
                    </a:cubicBezTo>
                    <a:cubicBezTo>
                      <a:pt x="63" y="17"/>
                      <a:pt x="65" y="17"/>
                      <a:pt x="66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6" y="17"/>
                      <a:pt x="66" y="17"/>
                      <a:pt x="66" y="17"/>
                    </a:cubicBezTo>
                    <a:cubicBezTo>
                      <a:pt x="66" y="18"/>
                      <a:pt x="66" y="18"/>
                      <a:pt x="66" y="18"/>
                    </a:cubicBezTo>
                    <a:cubicBezTo>
                      <a:pt x="66" y="18"/>
                      <a:pt x="65" y="19"/>
                      <a:pt x="66" y="19"/>
                    </a:cubicBezTo>
                    <a:cubicBezTo>
                      <a:pt x="66" y="19"/>
                      <a:pt x="66" y="19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9"/>
                      <a:pt x="67" y="19"/>
                      <a:pt x="67" y="19"/>
                    </a:cubicBezTo>
                    <a:cubicBezTo>
                      <a:pt x="67" y="19"/>
                      <a:pt x="67" y="19"/>
                      <a:pt x="68" y="18"/>
                    </a:cubicBezTo>
                    <a:cubicBezTo>
                      <a:pt x="71" y="18"/>
                      <a:pt x="65" y="18"/>
                      <a:pt x="71" y="18"/>
                    </a:cubicBezTo>
                    <a:cubicBezTo>
                      <a:pt x="71" y="18"/>
                      <a:pt x="72" y="18"/>
                      <a:pt x="72" y="18"/>
                    </a:cubicBezTo>
                    <a:cubicBezTo>
                      <a:pt x="73" y="18"/>
                      <a:pt x="74" y="18"/>
                      <a:pt x="74" y="18"/>
                    </a:cubicBezTo>
                    <a:cubicBezTo>
                      <a:pt x="75" y="18"/>
                      <a:pt x="75" y="18"/>
                      <a:pt x="75" y="18"/>
                    </a:cubicBezTo>
                    <a:cubicBezTo>
                      <a:pt x="76" y="18"/>
                      <a:pt x="76" y="18"/>
                      <a:pt x="77" y="17"/>
                    </a:cubicBezTo>
                    <a:cubicBezTo>
                      <a:pt x="78" y="17"/>
                      <a:pt x="79" y="17"/>
                      <a:pt x="79" y="17"/>
                    </a:cubicBezTo>
                    <a:cubicBezTo>
                      <a:pt x="79" y="17"/>
                      <a:pt x="80" y="16"/>
                      <a:pt x="78" y="16"/>
                    </a:cubicBezTo>
                    <a:cubicBezTo>
                      <a:pt x="76" y="15"/>
                      <a:pt x="76" y="15"/>
                      <a:pt x="74" y="14"/>
                    </a:cubicBezTo>
                    <a:cubicBezTo>
                      <a:pt x="71" y="14"/>
                      <a:pt x="70" y="14"/>
                      <a:pt x="70" y="14"/>
                    </a:cubicBezTo>
                    <a:cubicBezTo>
                      <a:pt x="69" y="13"/>
                      <a:pt x="67" y="12"/>
                      <a:pt x="67" y="12"/>
                    </a:cubicBezTo>
                    <a:cubicBezTo>
                      <a:pt x="67" y="12"/>
                      <a:pt x="66" y="11"/>
                      <a:pt x="65" y="11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60" y="10"/>
                      <a:pt x="60" y="10"/>
                      <a:pt x="60" y="10"/>
                    </a:cubicBezTo>
                    <a:cubicBezTo>
                      <a:pt x="56" y="8"/>
                      <a:pt x="56" y="8"/>
                      <a:pt x="56" y="8"/>
                    </a:cubicBezTo>
                    <a:cubicBezTo>
                      <a:pt x="56" y="8"/>
                      <a:pt x="56" y="7"/>
                      <a:pt x="55" y="7"/>
                    </a:cubicBezTo>
                    <a:cubicBezTo>
                      <a:pt x="54" y="7"/>
                      <a:pt x="56" y="7"/>
                      <a:pt x="53" y="7"/>
                    </a:cubicBezTo>
                    <a:cubicBezTo>
                      <a:pt x="51" y="7"/>
                      <a:pt x="50" y="6"/>
                      <a:pt x="50" y="6"/>
                    </a:cubicBezTo>
                    <a:cubicBezTo>
                      <a:pt x="45" y="6"/>
                      <a:pt x="45" y="6"/>
                      <a:pt x="45" y="6"/>
                    </a:cubicBezTo>
                    <a:cubicBezTo>
                      <a:pt x="44" y="5"/>
                      <a:pt x="44" y="5"/>
                      <a:pt x="44" y="5"/>
                    </a:cubicBezTo>
                    <a:cubicBezTo>
                      <a:pt x="44" y="5"/>
                      <a:pt x="43" y="4"/>
                      <a:pt x="43" y="4"/>
                    </a:cubicBezTo>
                    <a:cubicBezTo>
                      <a:pt x="42" y="3"/>
                      <a:pt x="41" y="2"/>
                      <a:pt x="41" y="2"/>
                    </a:cubicBezTo>
                    <a:cubicBezTo>
                      <a:pt x="41" y="2"/>
                      <a:pt x="41" y="2"/>
                      <a:pt x="41" y="2"/>
                    </a:cubicBezTo>
                    <a:cubicBezTo>
                      <a:pt x="40" y="2"/>
                      <a:pt x="40" y="3"/>
                      <a:pt x="40" y="3"/>
                    </a:cubicBezTo>
                    <a:cubicBezTo>
                      <a:pt x="40" y="3"/>
                      <a:pt x="40" y="2"/>
                      <a:pt x="40" y="2"/>
                    </a:cubicBezTo>
                    <a:cubicBezTo>
                      <a:pt x="38" y="2"/>
                      <a:pt x="39" y="2"/>
                      <a:pt x="38" y="2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1"/>
                      <a:pt x="36" y="1"/>
                      <a:pt x="35" y="0"/>
                    </a:cubicBezTo>
                    <a:cubicBezTo>
                      <a:pt x="34" y="0"/>
                      <a:pt x="34" y="0"/>
                      <a:pt x="34" y="0"/>
                    </a:cubicBezTo>
                    <a:cubicBezTo>
                      <a:pt x="34" y="0"/>
                      <a:pt x="33" y="0"/>
                      <a:pt x="3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00" name="Freeform 525"/>
              <p:cNvSpPr>
                <a:spLocks/>
              </p:cNvSpPr>
              <p:nvPr/>
            </p:nvSpPr>
            <p:spPr bwMode="auto">
              <a:xfrm>
                <a:off x="4613672" y="1538924"/>
                <a:ext cx="137954" cy="41910"/>
              </a:xfrm>
              <a:custGeom>
                <a:avLst/>
                <a:gdLst>
                  <a:gd name="T0" fmla="*/ 13 w 44"/>
                  <a:gd name="T1" fmla="*/ 0 h 14"/>
                  <a:gd name="T2" fmla="*/ 11 w 44"/>
                  <a:gd name="T3" fmla="*/ 1 h 14"/>
                  <a:gd name="T4" fmla="*/ 9 w 44"/>
                  <a:gd name="T5" fmla="*/ 1 h 14"/>
                  <a:gd name="T6" fmla="*/ 6 w 44"/>
                  <a:gd name="T7" fmla="*/ 1 h 14"/>
                  <a:gd name="T8" fmla="*/ 4 w 44"/>
                  <a:gd name="T9" fmla="*/ 3 h 14"/>
                  <a:gd name="T10" fmla="*/ 3 w 44"/>
                  <a:gd name="T11" fmla="*/ 3 h 14"/>
                  <a:gd name="T12" fmla="*/ 2 w 44"/>
                  <a:gd name="T13" fmla="*/ 3 h 14"/>
                  <a:gd name="T14" fmla="*/ 0 w 44"/>
                  <a:gd name="T15" fmla="*/ 3 h 14"/>
                  <a:gd name="T16" fmla="*/ 4 w 44"/>
                  <a:gd name="T17" fmla="*/ 6 h 14"/>
                  <a:gd name="T18" fmla="*/ 8 w 44"/>
                  <a:gd name="T19" fmla="*/ 8 h 14"/>
                  <a:gd name="T20" fmla="*/ 9 w 44"/>
                  <a:gd name="T21" fmla="*/ 8 h 14"/>
                  <a:gd name="T22" fmla="*/ 10 w 44"/>
                  <a:gd name="T23" fmla="*/ 7 h 14"/>
                  <a:gd name="T24" fmla="*/ 11 w 44"/>
                  <a:gd name="T25" fmla="*/ 7 h 14"/>
                  <a:gd name="T26" fmla="*/ 15 w 44"/>
                  <a:gd name="T27" fmla="*/ 8 h 14"/>
                  <a:gd name="T28" fmla="*/ 16 w 44"/>
                  <a:gd name="T29" fmla="*/ 8 h 14"/>
                  <a:gd name="T30" fmla="*/ 16 w 44"/>
                  <a:gd name="T31" fmla="*/ 8 h 14"/>
                  <a:gd name="T32" fmla="*/ 16 w 44"/>
                  <a:gd name="T33" fmla="*/ 8 h 14"/>
                  <a:gd name="T34" fmla="*/ 17 w 44"/>
                  <a:gd name="T35" fmla="*/ 9 h 14"/>
                  <a:gd name="T36" fmla="*/ 20 w 44"/>
                  <a:gd name="T37" fmla="*/ 14 h 14"/>
                  <a:gd name="T38" fmla="*/ 22 w 44"/>
                  <a:gd name="T39" fmla="*/ 13 h 14"/>
                  <a:gd name="T40" fmla="*/ 26 w 44"/>
                  <a:gd name="T41" fmla="*/ 10 h 14"/>
                  <a:gd name="T42" fmla="*/ 34 w 44"/>
                  <a:gd name="T43" fmla="*/ 8 h 14"/>
                  <a:gd name="T44" fmla="*/ 34 w 44"/>
                  <a:gd name="T45" fmla="*/ 8 h 14"/>
                  <a:gd name="T46" fmla="*/ 36 w 44"/>
                  <a:gd name="T47" fmla="*/ 8 h 14"/>
                  <a:gd name="T48" fmla="*/ 43 w 44"/>
                  <a:gd name="T49" fmla="*/ 6 h 14"/>
                  <a:gd name="T50" fmla="*/ 43 w 44"/>
                  <a:gd name="T51" fmla="*/ 6 h 14"/>
                  <a:gd name="T52" fmla="*/ 43 w 44"/>
                  <a:gd name="T53" fmla="*/ 7 h 14"/>
                  <a:gd name="T54" fmla="*/ 44 w 44"/>
                  <a:gd name="T55" fmla="*/ 7 h 14"/>
                  <a:gd name="T56" fmla="*/ 44 w 44"/>
                  <a:gd name="T57" fmla="*/ 6 h 14"/>
                  <a:gd name="T58" fmla="*/ 44 w 44"/>
                  <a:gd name="T59" fmla="*/ 4 h 14"/>
                  <a:gd name="T60" fmla="*/ 43 w 44"/>
                  <a:gd name="T61" fmla="*/ 4 h 14"/>
                  <a:gd name="T62" fmla="*/ 42 w 44"/>
                  <a:gd name="T63" fmla="*/ 3 h 14"/>
                  <a:gd name="T64" fmla="*/ 36 w 44"/>
                  <a:gd name="T65" fmla="*/ 1 h 14"/>
                  <a:gd name="T66" fmla="*/ 33 w 44"/>
                  <a:gd name="T67" fmla="*/ 3 h 14"/>
                  <a:gd name="T68" fmla="*/ 31 w 44"/>
                  <a:gd name="T69" fmla="*/ 3 h 14"/>
                  <a:gd name="T70" fmla="*/ 30 w 44"/>
                  <a:gd name="T71" fmla="*/ 4 h 14"/>
                  <a:gd name="T72" fmla="*/ 29 w 44"/>
                  <a:gd name="T73" fmla="*/ 3 h 14"/>
                  <a:gd name="T74" fmla="*/ 27 w 44"/>
                  <a:gd name="T75" fmla="*/ 3 h 14"/>
                  <a:gd name="T76" fmla="*/ 22 w 44"/>
                  <a:gd name="T77" fmla="*/ 1 h 14"/>
                  <a:gd name="T78" fmla="*/ 20 w 44"/>
                  <a:gd name="T79" fmla="*/ 1 h 14"/>
                  <a:gd name="T80" fmla="*/ 17 w 44"/>
                  <a:gd name="T81" fmla="*/ 1 h 14"/>
                  <a:gd name="T82" fmla="*/ 15 w 44"/>
                  <a:gd name="T83" fmla="*/ 1 h 14"/>
                  <a:gd name="T84" fmla="*/ 14 w 44"/>
                  <a:gd name="T85" fmla="*/ 1 h 14"/>
                  <a:gd name="T86" fmla="*/ 13 w 44"/>
                  <a:gd name="T87" fmla="*/ 0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4" h="14">
                    <a:moveTo>
                      <a:pt x="13" y="0"/>
                    </a:moveTo>
                    <a:cubicBezTo>
                      <a:pt x="13" y="0"/>
                      <a:pt x="12" y="0"/>
                      <a:pt x="11" y="1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1"/>
                      <a:pt x="5" y="3"/>
                      <a:pt x="4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2" y="6"/>
                      <a:pt x="3" y="6"/>
                      <a:pt x="4" y="6"/>
                    </a:cubicBezTo>
                    <a:cubicBezTo>
                      <a:pt x="5" y="7"/>
                      <a:pt x="7" y="8"/>
                      <a:pt x="8" y="8"/>
                    </a:cubicBezTo>
                    <a:cubicBezTo>
                      <a:pt x="8" y="8"/>
                      <a:pt x="8" y="8"/>
                      <a:pt x="9" y="8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10" y="7"/>
                      <a:pt x="10" y="7"/>
                      <a:pt x="11" y="7"/>
                    </a:cubicBezTo>
                    <a:cubicBezTo>
                      <a:pt x="12" y="7"/>
                      <a:pt x="13" y="7"/>
                      <a:pt x="15" y="8"/>
                    </a:cubicBezTo>
                    <a:cubicBezTo>
                      <a:pt x="15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8"/>
                      <a:pt x="16" y="8"/>
                    </a:cubicBezTo>
                    <a:cubicBezTo>
                      <a:pt x="16" y="8"/>
                      <a:pt x="16" y="9"/>
                      <a:pt x="17" y="9"/>
                    </a:cubicBezTo>
                    <a:cubicBezTo>
                      <a:pt x="20" y="11"/>
                      <a:pt x="19" y="14"/>
                      <a:pt x="20" y="14"/>
                    </a:cubicBezTo>
                    <a:cubicBezTo>
                      <a:pt x="21" y="14"/>
                      <a:pt x="21" y="13"/>
                      <a:pt x="22" y="13"/>
                    </a:cubicBezTo>
                    <a:cubicBezTo>
                      <a:pt x="26" y="10"/>
                      <a:pt x="25" y="10"/>
                      <a:pt x="26" y="10"/>
                    </a:cubicBezTo>
                    <a:cubicBezTo>
                      <a:pt x="28" y="9"/>
                      <a:pt x="34" y="8"/>
                      <a:pt x="34" y="8"/>
                    </a:cubicBezTo>
                    <a:cubicBezTo>
                      <a:pt x="34" y="8"/>
                      <a:pt x="34" y="8"/>
                      <a:pt x="34" y="8"/>
                    </a:cubicBezTo>
                    <a:cubicBezTo>
                      <a:pt x="34" y="8"/>
                      <a:pt x="35" y="8"/>
                      <a:pt x="36" y="8"/>
                    </a:cubicBezTo>
                    <a:cubicBezTo>
                      <a:pt x="39" y="8"/>
                      <a:pt x="41" y="7"/>
                      <a:pt x="43" y="6"/>
                    </a:cubicBezTo>
                    <a:cubicBezTo>
                      <a:pt x="43" y="6"/>
                      <a:pt x="43" y="6"/>
                      <a:pt x="43" y="6"/>
                    </a:cubicBezTo>
                    <a:cubicBezTo>
                      <a:pt x="43" y="6"/>
                      <a:pt x="43" y="7"/>
                      <a:pt x="43" y="7"/>
                    </a:cubicBezTo>
                    <a:cubicBezTo>
                      <a:pt x="44" y="7"/>
                      <a:pt x="44" y="7"/>
                      <a:pt x="44" y="7"/>
                    </a:cubicBezTo>
                    <a:cubicBezTo>
                      <a:pt x="44" y="7"/>
                      <a:pt x="44" y="7"/>
                      <a:pt x="44" y="6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4" y="4"/>
                      <a:pt x="44" y="4"/>
                      <a:pt x="43" y="4"/>
                    </a:cubicBezTo>
                    <a:cubicBezTo>
                      <a:pt x="43" y="4"/>
                      <a:pt x="43" y="4"/>
                      <a:pt x="42" y="3"/>
                    </a:cubicBezTo>
                    <a:cubicBezTo>
                      <a:pt x="40" y="2"/>
                      <a:pt x="36" y="1"/>
                      <a:pt x="36" y="1"/>
                    </a:cubicBezTo>
                    <a:cubicBezTo>
                      <a:pt x="33" y="3"/>
                      <a:pt x="33" y="3"/>
                      <a:pt x="33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4"/>
                      <a:pt x="30" y="4"/>
                    </a:cubicBezTo>
                    <a:cubicBezTo>
                      <a:pt x="30" y="4"/>
                      <a:pt x="29" y="4"/>
                      <a:pt x="29" y="3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7" y="1"/>
                      <a:pt x="16" y="1"/>
                      <a:pt x="15" y="1"/>
                    </a:cubicBezTo>
                    <a:cubicBezTo>
                      <a:pt x="15" y="1"/>
                      <a:pt x="14" y="1"/>
                      <a:pt x="14" y="1"/>
                    </a:cubicBezTo>
                    <a:cubicBezTo>
                      <a:pt x="13" y="0"/>
                      <a:pt x="13" y="0"/>
                      <a:pt x="1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01" name="Freeform 527"/>
              <p:cNvSpPr>
                <a:spLocks/>
              </p:cNvSpPr>
              <p:nvPr/>
            </p:nvSpPr>
            <p:spPr bwMode="auto">
              <a:xfrm>
                <a:off x="4293789" y="2625091"/>
                <a:ext cx="5239" cy="15717"/>
              </a:xfrm>
              <a:custGeom>
                <a:avLst/>
                <a:gdLst>
                  <a:gd name="T0" fmla="*/ 0 w 2"/>
                  <a:gd name="T1" fmla="*/ 0 h 5"/>
                  <a:gd name="T2" fmla="*/ 0 w 2"/>
                  <a:gd name="T3" fmla="*/ 5 h 5"/>
                  <a:gd name="T4" fmla="*/ 1 w 2"/>
                  <a:gd name="T5" fmla="*/ 4 h 5"/>
                  <a:gd name="T6" fmla="*/ 1 w 2"/>
                  <a:gd name="T7" fmla="*/ 3 h 5"/>
                  <a:gd name="T8" fmla="*/ 2 w 2"/>
                  <a:gd name="T9" fmla="*/ 3 h 5"/>
                  <a:gd name="T10" fmla="*/ 2 w 2"/>
                  <a:gd name="T11" fmla="*/ 3 h 5"/>
                  <a:gd name="T12" fmla="*/ 2 w 2"/>
                  <a:gd name="T13" fmla="*/ 3 h 5"/>
                  <a:gd name="T14" fmla="*/ 1 w 2"/>
                  <a:gd name="T15" fmla="*/ 2 h 5"/>
                  <a:gd name="T16" fmla="*/ 0 w 2"/>
                  <a:gd name="T17" fmla="*/ 1 h 5"/>
                  <a:gd name="T18" fmla="*/ 0 w 2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" h="5">
                    <a:moveTo>
                      <a:pt x="0" y="0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5"/>
                      <a:pt x="1" y="4"/>
                    </a:cubicBezTo>
                    <a:cubicBezTo>
                      <a:pt x="1" y="4"/>
                      <a:pt x="1" y="4"/>
                      <a:pt x="1" y="3"/>
                    </a:cubicBezTo>
                    <a:cubicBezTo>
                      <a:pt x="1" y="3"/>
                      <a:pt x="1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3"/>
                      <a:pt x="2" y="3"/>
                      <a:pt x="1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2" name="Freeform 528"/>
              <p:cNvSpPr>
                <a:spLocks/>
              </p:cNvSpPr>
              <p:nvPr/>
            </p:nvSpPr>
            <p:spPr bwMode="auto">
              <a:xfrm>
                <a:off x="4299028" y="2619852"/>
                <a:ext cx="19209" cy="5239"/>
              </a:xfrm>
              <a:custGeom>
                <a:avLst/>
                <a:gdLst>
                  <a:gd name="T0" fmla="*/ 5 w 6"/>
                  <a:gd name="T1" fmla="*/ 0 h 2"/>
                  <a:gd name="T2" fmla="*/ 5 w 6"/>
                  <a:gd name="T3" fmla="*/ 0 h 2"/>
                  <a:gd name="T4" fmla="*/ 3 w 6"/>
                  <a:gd name="T5" fmla="*/ 0 h 2"/>
                  <a:gd name="T6" fmla="*/ 2 w 6"/>
                  <a:gd name="T7" fmla="*/ 0 h 2"/>
                  <a:gd name="T8" fmla="*/ 2 w 6"/>
                  <a:gd name="T9" fmla="*/ 0 h 2"/>
                  <a:gd name="T10" fmla="*/ 5 w 6"/>
                  <a:gd name="T11" fmla="*/ 2 h 2"/>
                  <a:gd name="T12" fmla="*/ 6 w 6"/>
                  <a:gd name="T13" fmla="*/ 2 h 2"/>
                  <a:gd name="T14" fmla="*/ 5 w 6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2">
                    <a:moveTo>
                      <a:pt x="5" y="0"/>
                    </a:move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0"/>
                      <a:pt x="2" y="0"/>
                    </a:cubicBezTo>
                    <a:cubicBezTo>
                      <a:pt x="4" y="1"/>
                      <a:pt x="4" y="2"/>
                      <a:pt x="5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3" name="Freeform 529"/>
              <p:cNvSpPr>
                <a:spLocks/>
              </p:cNvSpPr>
              <p:nvPr/>
            </p:nvSpPr>
            <p:spPr bwMode="auto">
              <a:xfrm>
                <a:off x="4437301" y="2532540"/>
                <a:ext cx="24447" cy="47149"/>
              </a:xfrm>
              <a:custGeom>
                <a:avLst/>
                <a:gdLst>
                  <a:gd name="T0" fmla="*/ 6 w 8"/>
                  <a:gd name="T1" fmla="*/ 0 h 15"/>
                  <a:gd name="T2" fmla="*/ 6 w 8"/>
                  <a:gd name="T3" fmla="*/ 0 h 15"/>
                  <a:gd name="T4" fmla="*/ 4 w 8"/>
                  <a:gd name="T5" fmla="*/ 2 h 15"/>
                  <a:gd name="T6" fmla="*/ 1 w 8"/>
                  <a:gd name="T7" fmla="*/ 5 h 15"/>
                  <a:gd name="T8" fmla="*/ 1 w 8"/>
                  <a:gd name="T9" fmla="*/ 7 h 15"/>
                  <a:gd name="T10" fmla="*/ 1 w 8"/>
                  <a:gd name="T11" fmla="*/ 11 h 15"/>
                  <a:gd name="T12" fmla="*/ 3 w 8"/>
                  <a:gd name="T13" fmla="*/ 13 h 15"/>
                  <a:gd name="T14" fmla="*/ 4 w 8"/>
                  <a:gd name="T15" fmla="*/ 14 h 15"/>
                  <a:gd name="T16" fmla="*/ 4 w 8"/>
                  <a:gd name="T17" fmla="*/ 14 h 15"/>
                  <a:gd name="T18" fmla="*/ 4 w 8"/>
                  <a:gd name="T19" fmla="*/ 14 h 15"/>
                  <a:gd name="T20" fmla="*/ 4 w 8"/>
                  <a:gd name="T21" fmla="*/ 15 h 15"/>
                  <a:gd name="T22" fmla="*/ 4 w 8"/>
                  <a:gd name="T23" fmla="*/ 15 h 15"/>
                  <a:gd name="T24" fmla="*/ 5 w 8"/>
                  <a:gd name="T25" fmla="*/ 14 h 15"/>
                  <a:gd name="T26" fmla="*/ 5 w 8"/>
                  <a:gd name="T27" fmla="*/ 14 h 15"/>
                  <a:gd name="T28" fmla="*/ 6 w 8"/>
                  <a:gd name="T29" fmla="*/ 14 h 15"/>
                  <a:gd name="T30" fmla="*/ 6 w 8"/>
                  <a:gd name="T31" fmla="*/ 15 h 15"/>
                  <a:gd name="T32" fmla="*/ 6 w 8"/>
                  <a:gd name="T33" fmla="*/ 14 h 15"/>
                  <a:gd name="T34" fmla="*/ 7 w 8"/>
                  <a:gd name="T35" fmla="*/ 10 h 15"/>
                  <a:gd name="T36" fmla="*/ 7 w 8"/>
                  <a:gd name="T37" fmla="*/ 9 h 15"/>
                  <a:gd name="T38" fmla="*/ 7 w 8"/>
                  <a:gd name="T39" fmla="*/ 9 h 15"/>
                  <a:gd name="T40" fmla="*/ 8 w 8"/>
                  <a:gd name="T41" fmla="*/ 9 h 15"/>
                  <a:gd name="T42" fmla="*/ 8 w 8"/>
                  <a:gd name="T43" fmla="*/ 9 h 15"/>
                  <a:gd name="T44" fmla="*/ 8 w 8"/>
                  <a:gd name="T45" fmla="*/ 6 h 15"/>
                  <a:gd name="T46" fmla="*/ 8 w 8"/>
                  <a:gd name="T47" fmla="*/ 2 h 15"/>
                  <a:gd name="T48" fmla="*/ 7 w 8"/>
                  <a:gd name="T49" fmla="*/ 1 h 15"/>
                  <a:gd name="T50" fmla="*/ 7 w 8"/>
                  <a:gd name="T51" fmla="*/ 0 h 15"/>
                  <a:gd name="T52" fmla="*/ 7 w 8"/>
                  <a:gd name="T53" fmla="*/ 0 h 15"/>
                  <a:gd name="T54" fmla="*/ 6 w 8"/>
                  <a:gd name="T55" fmla="*/ 0 h 15"/>
                  <a:gd name="T56" fmla="*/ 6 w 8"/>
                  <a:gd name="T57" fmla="*/ 0 h 15"/>
                  <a:gd name="T58" fmla="*/ 6 w 8"/>
                  <a:gd name="T59" fmla="*/ 0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8" h="15">
                    <a:moveTo>
                      <a:pt x="6" y="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5" y="2"/>
                      <a:pt x="4" y="2"/>
                      <a:pt x="4" y="2"/>
                    </a:cubicBezTo>
                    <a:cubicBezTo>
                      <a:pt x="4" y="2"/>
                      <a:pt x="1" y="4"/>
                      <a:pt x="1" y="5"/>
                    </a:cubicBezTo>
                    <a:cubicBezTo>
                      <a:pt x="1" y="5"/>
                      <a:pt x="2" y="5"/>
                      <a:pt x="1" y="7"/>
                    </a:cubicBezTo>
                    <a:cubicBezTo>
                      <a:pt x="1" y="9"/>
                      <a:pt x="0" y="9"/>
                      <a:pt x="1" y="11"/>
                    </a:cubicBezTo>
                    <a:cubicBezTo>
                      <a:pt x="2" y="12"/>
                      <a:pt x="2" y="12"/>
                      <a:pt x="3" y="13"/>
                    </a:cubicBezTo>
                    <a:cubicBezTo>
                      <a:pt x="3" y="13"/>
                      <a:pt x="3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4" y="14"/>
                      <a:pt x="4" y="15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5"/>
                      <a:pt x="5" y="15"/>
                      <a:pt x="5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5" y="14"/>
                      <a:pt x="6" y="14"/>
                      <a:pt x="6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6" y="15"/>
                      <a:pt x="6" y="14"/>
                      <a:pt x="6" y="14"/>
                    </a:cubicBezTo>
                    <a:cubicBezTo>
                      <a:pt x="7" y="11"/>
                      <a:pt x="6" y="11"/>
                      <a:pt x="7" y="1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9"/>
                      <a:pt x="8" y="9"/>
                      <a:pt x="8" y="9"/>
                    </a:cubicBezTo>
                    <a:cubicBezTo>
                      <a:pt x="8" y="9"/>
                      <a:pt x="8" y="9"/>
                      <a:pt x="8" y="9"/>
                    </a:cubicBezTo>
                    <a:cubicBezTo>
                      <a:pt x="8" y="7"/>
                      <a:pt x="7" y="7"/>
                      <a:pt x="8" y="6"/>
                    </a:cubicBezTo>
                    <a:cubicBezTo>
                      <a:pt x="8" y="4"/>
                      <a:pt x="8" y="4"/>
                      <a:pt x="8" y="2"/>
                    </a:cubicBezTo>
                    <a:cubicBezTo>
                      <a:pt x="7" y="1"/>
                      <a:pt x="8" y="1"/>
                      <a:pt x="7" y="1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4" name="Freeform 530"/>
              <p:cNvSpPr>
                <a:spLocks/>
              </p:cNvSpPr>
              <p:nvPr/>
            </p:nvSpPr>
            <p:spPr bwMode="auto">
              <a:xfrm>
                <a:off x="4425077" y="2584927"/>
                <a:ext cx="43657" cy="68104"/>
              </a:xfrm>
              <a:custGeom>
                <a:avLst/>
                <a:gdLst>
                  <a:gd name="T0" fmla="*/ 10 w 14"/>
                  <a:gd name="T1" fmla="*/ 0 h 22"/>
                  <a:gd name="T2" fmla="*/ 9 w 14"/>
                  <a:gd name="T3" fmla="*/ 0 h 22"/>
                  <a:gd name="T4" fmla="*/ 7 w 14"/>
                  <a:gd name="T5" fmla="*/ 0 h 22"/>
                  <a:gd name="T6" fmla="*/ 6 w 14"/>
                  <a:gd name="T7" fmla="*/ 3 h 22"/>
                  <a:gd name="T8" fmla="*/ 4 w 14"/>
                  <a:gd name="T9" fmla="*/ 3 h 22"/>
                  <a:gd name="T10" fmla="*/ 0 w 14"/>
                  <a:gd name="T11" fmla="*/ 3 h 22"/>
                  <a:gd name="T12" fmla="*/ 0 w 14"/>
                  <a:gd name="T13" fmla="*/ 3 h 22"/>
                  <a:gd name="T14" fmla="*/ 0 w 14"/>
                  <a:gd name="T15" fmla="*/ 4 h 22"/>
                  <a:gd name="T16" fmla="*/ 1 w 14"/>
                  <a:gd name="T17" fmla="*/ 5 h 22"/>
                  <a:gd name="T18" fmla="*/ 2 w 14"/>
                  <a:gd name="T19" fmla="*/ 6 h 22"/>
                  <a:gd name="T20" fmla="*/ 3 w 14"/>
                  <a:gd name="T21" fmla="*/ 9 h 22"/>
                  <a:gd name="T22" fmla="*/ 4 w 14"/>
                  <a:gd name="T23" fmla="*/ 8 h 22"/>
                  <a:gd name="T24" fmla="*/ 4 w 14"/>
                  <a:gd name="T25" fmla="*/ 10 h 22"/>
                  <a:gd name="T26" fmla="*/ 3 w 14"/>
                  <a:gd name="T27" fmla="*/ 13 h 22"/>
                  <a:gd name="T28" fmla="*/ 3 w 14"/>
                  <a:gd name="T29" fmla="*/ 18 h 22"/>
                  <a:gd name="T30" fmla="*/ 3 w 14"/>
                  <a:gd name="T31" fmla="*/ 20 h 22"/>
                  <a:gd name="T32" fmla="*/ 4 w 14"/>
                  <a:gd name="T33" fmla="*/ 21 h 22"/>
                  <a:gd name="T34" fmla="*/ 4 w 14"/>
                  <a:gd name="T35" fmla="*/ 22 h 22"/>
                  <a:gd name="T36" fmla="*/ 5 w 14"/>
                  <a:gd name="T37" fmla="*/ 21 h 22"/>
                  <a:gd name="T38" fmla="*/ 5 w 14"/>
                  <a:gd name="T39" fmla="*/ 21 h 22"/>
                  <a:gd name="T40" fmla="*/ 6 w 14"/>
                  <a:gd name="T41" fmla="*/ 22 h 22"/>
                  <a:gd name="T42" fmla="*/ 6 w 14"/>
                  <a:gd name="T43" fmla="*/ 22 h 22"/>
                  <a:gd name="T44" fmla="*/ 6 w 14"/>
                  <a:gd name="T45" fmla="*/ 21 h 22"/>
                  <a:gd name="T46" fmla="*/ 7 w 14"/>
                  <a:gd name="T47" fmla="*/ 19 h 22"/>
                  <a:gd name="T48" fmla="*/ 7 w 14"/>
                  <a:gd name="T49" fmla="*/ 19 h 22"/>
                  <a:gd name="T50" fmla="*/ 8 w 14"/>
                  <a:gd name="T51" fmla="*/ 19 h 22"/>
                  <a:gd name="T52" fmla="*/ 10 w 14"/>
                  <a:gd name="T53" fmla="*/ 20 h 22"/>
                  <a:gd name="T54" fmla="*/ 10 w 14"/>
                  <a:gd name="T55" fmla="*/ 20 h 22"/>
                  <a:gd name="T56" fmla="*/ 13 w 14"/>
                  <a:gd name="T57" fmla="*/ 19 h 22"/>
                  <a:gd name="T58" fmla="*/ 13 w 14"/>
                  <a:gd name="T59" fmla="*/ 17 h 22"/>
                  <a:gd name="T60" fmla="*/ 13 w 14"/>
                  <a:gd name="T61" fmla="*/ 14 h 22"/>
                  <a:gd name="T62" fmla="*/ 12 w 14"/>
                  <a:gd name="T63" fmla="*/ 11 h 22"/>
                  <a:gd name="T64" fmla="*/ 13 w 14"/>
                  <a:gd name="T65" fmla="*/ 9 h 22"/>
                  <a:gd name="T66" fmla="*/ 13 w 14"/>
                  <a:gd name="T67" fmla="*/ 8 h 22"/>
                  <a:gd name="T68" fmla="*/ 13 w 14"/>
                  <a:gd name="T69" fmla="*/ 9 h 22"/>
                  <a:gd name="T70" fmla="*/ 13 w 14"/>
                  <a:gd name="T71" fmla="*/ 9 h 22"/>
                  <a:gd name="T72" fmla="*/ 13 w 14"/>
                  <a:gd name="T73" fmla="*/ 8 h 22"/>
                  <a:gd name="T74" fmla="*/ 13 w 14"/>
                  <a:gd name="T75" fmla="*/ 4 h 22"/>
                  <a:gd name="T76" fmla="*/ 12 w 14"/>
                  <a:gd name="T77" fmla="*/ 2 h 22"/>
                  <a:gd name="T78" fmla="*/ 10 w 14"/>
                  <a:gd name="T7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</a:cxnLst>
                <a:rect l="0" t="0" r="r" b="b"/>
                <a:pathLst>
                  <a:path w="14" h="22">
                    <a:moveTo>
                      <a:pt x="10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7" y="1"/>
                      <a:pt x="7" y="2"/>
                      <a:pt x="6" y="3"/>
                    </a:cubicBezTo>
                    <a:cubicBezTo>
                      <a:pt x="5" y="3"/>
                      <a:pt x="4" y="3"/>
                      <a:pt x="4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4"/>
                    </a:cubicBezTo>
                    <a:cubicBezTo>
                      <a:pt x="1" y="5"/>
                      <a:pt x="1" y="4"/>
                      <a:pt x="1" y="5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9"/>
                      <a:pt x="3" y="8"/>
                      <a:pt x="4" y="8"/>
                    </a:cubicBezTo>
                    <a:cubicBezTo>
                      <a:pt x="4" y="8"/>
                      <a:pt x="4" y="8"/>
                      <a:pt x="4" y="10"/>
                    </a:cubicBezTo>
                    <a:cubicBezTo>
                      <a:pt x="3" y="13"/>
                      <a:pt x="3" y="11"/>
                      <a:pt x="3" y="13"/>
                    </a:cubicBezTo>
                    <a:cubicBezTo>
                      <a:pt x="3" y="15"/>
                      <a:pt x="2" y="17"/>
                      <a:pt x="3" y="18"/>
                    </a:cubicBezTo>
                    <a:cubicBezTo>
                      <a:pt x="3" y="19"/>
                      <a:pt x="3" y="20"/>
                      <a:pt x="3" y="20"/>
                    </a:cubicBezTo>
                    <a:cubicBezTo>
                      <a:pt x="3" y="20"/>
                      <a:pt x="2" y="21"/>
                      <a:pt x="4" y="21"/>
                    </a:cubicBezTo>
                    <a:cubicBezTo>
                      <a:pt x="4" y="21"/>
                      <a:pt x="4" y="22"/>
                      <a:pt x="4" y="22"/>
                    </a:cubicBezTo>
                    <a:cubicBezTo>
                      <a:pt x="4" y="22"/>
                      <a:pt x="5" y="21"/>
                      <a:pt x="5" y="21"/>
                    </a:cubicBezTo>
                    <a:cubicBezTo>
                      <a:pt x="5" y="21"/>
                      <a:pt x="5" y="21"/>
                      <a:pt x="5" y="21"/>
                    </a:cubicBezTo>
                    <a:cubicBezTo>
                      <a:pt x="5" y="21"/>
                      <a:pt x="6" y="21"/>
                      <a:pt x="6" y="22"/>
                    </a:cubicBezTo>
                    <a:cubicBezTo>
                      <a:pt x="6" y="22"/>
                      <a:pt x="6" y="22"/>
                      <a:pt x="6" y="22"/>
                    </a:cubicBezTo>
                    <a:cubicBezTo>
                      <a:pt x="6" y="22"/>
                      <a:pt x="6" y="21"/>
                      <a:pt x="6" y="21"/>
                    </a:cubicBezTo>
                    <a:cubicBezTo>
                      <a:pt x="7" y="20"/>
                      <a:pt x="6" y="19"/>
                      <a:pt x="7" y="19"/>
                    </a:cubicBezTo>
                    <a:cubicBezTo>
                      <a:pt x="8" y="19"/>
                      <a:pt x="7" y="19"/>
                      <a:pt x="7" y="19"/>
                    </a:cubicBezTo>
                    <a:cubicBezTo>
                      <a:pt x="7" y="19"/>
                      <a:pt x="8" y="19"/>
                      <a:pt x="8" y="19"/>
                    </a:cubicBezTo>
                    <a:cubicBezTo>
                      <a:pt x="9" y="19"/>
                      <a:pt x="9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2" y="19"/>
                      <a:pt x="13" y="20"/>
                      <a:pt x="13" y="19"/>
                    </a:cubicBezTo>
                    <a:cubicBezTo>
                      <a:pt x="13" y="18"/>
                      <a:pt x="13" y="18"/>
                      <a:pt x="13" y="17"/>
                    </a:cubicBezTo>
                    <a:cubicBezTo>
                      <a:pt x="13" y="15"/>
                      <a:pt x="14" y="16"/>
                      <a:pt x="13" y="14"/>
                    </a:cubicBezTo>
                    <a:cubicBezTo>
                      <a:pt x="12" y="12"/>
                      <a:pt x="12" y="12"/>
                      <a:pt x="12" y="11"/>
                    </a:cubicBezTo>
                    <a:cubicBezTo>
                      <a:pt x="12" y="9"/>
                      <a:pt x="12" y="9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8"/>
                      <a:pt x="13" y="8"/>
                      <a:pt x="13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9"/>
                      <a:pt x="13" y="9"/>
                      <a:pt x="13" y="8"/>
                    </a:cubicBezTo>
                    <a:cubicBezTo>
                      <a:pt x="13" y="5"/>
                      <a:pt x="14" y="6"/>
                      <a:pt x="13" y="4"/>
                    </a:cubicBezTo>
                    <a:cubicBezTo>
                      <a:pt x="12" y="3"/>
                      <a:pt x="12" y="3"/>
                      <a:pt x="12" y="2"/>
                    </a:cubicBezTo>
                    <a:cubicBezTo>
                      <a:pt x="11" y="1"/>
                      <a:pt x="10" y="0"/>
                      <a:pt x="10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5" name="Freeform 533"/>
              <p:cNvSpPr>
                <a:spLocks/>
              </p:cNvSpPr>
              <p:nvPr/>
            </p:nvSpPr>
            <p:spPr bwMode="auto">
              <a:xfrm>
                <a:off x="5029280" y="190912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6" name="Freeform 534"/>
              <p:cNvSpPr>
                <a:spLocks/>
              </p:cNvSpPr>
              <p:nvPr/>
            </p:nvSpPr>
            <p:spPr bwMode="auto">
              <a:xfrm>
                <a:off x="4872117" y="1788637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07" name="Freeform 1348"/>
              <p:cNvSpPr>
                <a:spLocks/>
              </p:cNvSpPr>
              <p:nvPr/>
            </p:nvSpPr>
            <p:spPr bwMode="auto">
              <a:xfrm>
                <a:off x="4274580" y="2625091"/>
                <a:ext cx="19208" cy="15717"/>
              </a:xfrm>
              <a:custGeom>
                <a:avLst/>
                <a:gdLst>
                  <a:gd name="T0" fmla="*/ 5 w 6"/>
                  <a:gd name="T1" fmla="*/ 0 h 5"/>
                  <a:gd name="T2" fmla="*/ 2 w 6"/>
                  <a:gd name="T3" fmla="*/ 0 h 5"/>
                  <a:gd name="T4" fmla="*/ 0 w 6"/>
                  <a:gd name="T5" fmla="*/ 1 h 5"/>
                  <a:gd name="T6" fmla="*/ 0 w 6"/>
                  <a:gd name="T7" fmla="*/ 3 h 5"/>
                  <a:gd name="T8" fmla="*/ 1 w 6"/>
                  <a:gd name="T9" fmla="*/ 4 h 5"/>
                  <a:gd name="T10" fmla="*/ 4 w 6"/>
                  <a:gd name="T11" fmla="*/ 5 h 5"/>
                  <a:gd name="T12" fmla="*/ 5 w 6"/>
                  <a:gd name="T13" fmla="*/ 5 h 5"/>
                  <a:gd name="T14" fmla="*/ 6 w 6"/>
                  <a:gd name="T15" fmla="*/ 5 h 5"/>
                  <a:gd name="T16" fmla="*/ 6 w 6"/>
                  <a:gd name="T17" fmla="*/ 0 h 5"/>
                  <a:gd name="T18" fmla="*/ 5 w 6"/>
                  <a:gd name="T19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6" h="5">
                    <a:moveTo>
                      <a:pt x="5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0" y="1"/>
                    </a:cubicBezTo>
                    <a:cubicBezTo>
                      <a:pt x="0" y="2"/>
                      <a:pt x="0" y="2"/>
                      <a:pt x="0" y="3"/>
                    </a:cubicBezTo>
                    <a:cubicBezTo>
                      <a:pt x="1" y="4"/>
                      <a:pt x="0" y="3"/>
                      <a:pt x="1" y="4"/>
                    </a:cubicBezTo>
                    <a:cubicBezTo>
                      <a:pt x="2" y="4"/>
                      <a:pt x="3" y="5"/>
                      <a:pt x="4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5" y="5"/>
                      <a:pt x="5" y="5"/>
                      <a:pt x="6" y="5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5" y="0"/>
                      <a:pt x="5" y="0"/>
                    </a:cubicBezTo>
                  </a:path>
                </a:pathLst>
              </a:custGeom>
              <a:solidFill>
                <a:srgbClr val="B9BD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pic>
            <p:nvPicPr>
              <p:cNvPr id="2208" name="Picture 1350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78072" y="2525555"/>
                <a:ext cx="27940" cy="2794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09" name="Freeform 1457"/>
              <p:cNvSpPr>
                <a:spLocks/>
              </p:cNvSpPr>
              <p:nvPr/>
            </p:nvSpPr>
            <p:spPr bwMode="auto">
              <a:xfrm>
                <a:off x="4094717" y="2068037"/>
                <a:ext cx="108267" cy="71597"/>
              </a:xfrm>
              <a:custGeom>
                <a:avLst/>
                <a:gdLst>
                  <a:gd name="T0" fmla="*/ 26 w 35"/>
                  <a:gd name="T1" fmla="*/ 0 h 23"/>
                  <a:gd name="T2" fmla="*/ 25 w 35"/>
                  <a:gd name="T3" fmla="*/ 3 h 23"/>
                  <a:gd name="T4" fmla="*/ 23 w 35"/>
                  <a:gd name="T5" fmla="*/ 4 h 23"/>
                  <a:gd name="T6" fmla="*/ 20 w 35"/>
                  <a:gd name="T7" fmla="*/ 5 h 23"/>
                  <a:gd name="T8" fmla="*/ 18 w 35"/>
                  <a:gd name="T9" fmla="*/ 5 h 23"/>
                  <a:gd name="T10" fmla="*/ 15 w 35"/>
                  <a:gd name="T11" fmla="*/ 5 h 23"/>
                  <a:gd name="T12" fmla="*/ 14 w 35"/>
                  <a:gd name="T13" fmla="*/ 6 h 23"/>
                  <a:gd name="T14" fmla="*/ 12 w 35"/>
                  <a:gd name="T15" fmla="*/ 7 h 23"/>
                  <a:gd name="T16" fmla="*/ 11 w 35"/>
                  <a:gd name="T17" fmla="*/ 8 h 23"/>
                  <a:gd name="T18" fmla="*/ 10 w 35"/>
                  <a:gd name="T19" fmla="*/ 10 h 23"/>
                  <a:gd name="T20" fmla="*/ 10 w 35"/>
                  <a:gd name="T21" fmla="*/ 12 h 23"/>
                  <a:gd name="T22" fmla="*/ 7 w 35"/>
                  <a:gd name="T23" fmla="*/ 13 h 23"/>
                  <a:gd name="T24" fmla="*/ 8 w 35"/>
                  <a:gd name="T25" fmla="*/ 14 h 23"/>
                  <a:gd name="T26" fmla="*/ 6 w 35"/>
                  <a:gd name="T27" fmla="*/ 16 h 23"/>
                  <a:gd name="T28" fmla="*/ 6 w 35"/>
                  <a:gd name="T29" fmla="*/ 18 h 23"/>
                  <a:gd name="T30" fmla="*/ 4 w 35"/>
                  <a:gd name="T31" fmla="*/ 15 h 23"/>
                  <a:gd name="T32" fmla="*/ 2 w 35"/>
                  <a:gd name="T33" fmla="*/ 14 h 23"/>
                  <a:gd name="T34" fmla="*/ 1 w 35"/>
                  <a:gd name="T35" fmla="*/ 15 h 23"/>
                  <a:gd name="T36" fmla="*/ 3 w 35"/>
                  <a:gd name="T37" fmla="*/ 17 h 23"/>
                  <a:gd name="T38" fmla="*/ 5 w 35"/>
                  <a:gd name="T39" fmla="*/ 19 h 23"/>
                  <a:gd name="T40" fmla="*/ 3 w 35"/>
                  <a:gd name="T41" fmla="*/ 20 h 23"/>
                  <a:gd name="T42" fmla="*/ 6 w 35"/>
                  <a:gd name="T43" fmla="*/ 20 h 23"/>
                  <a:gd name="T44" fmla="*/ 6 w 35"/>
                  <a:gd name="T45" fmla="*/ 20 h 23"/>
                  <a:gd name="T46" fmla="*/ 6 w 35"/>
                  <a:gd name="T47" fmla="*/ 21 h 23"/>
                  <a:gd name="T48" fmla="*/ 3 w 35"/>
                  <a:gd name="T49" fmla="*/ 22 h 23"/>
                  <a:gd name="T50" fmla="*/ 2 w 35"/>
                  <a:gd name="T51" fmla="*/ 22 h 23"/>
                  <a:gd name="T52" fmla="*/ 0 w 35"/>
                  <a:gd name="T53" fmla="*/ 23 h 23"/>
                  <a:gd name="T54" fmla="*/ 30 w 35"/>
                  <a:gd name="T55" fmla="*/ 22 h 23"/>
                  <a:gd name="T56" fmla="*/ 31 w 35"/>
                  <a:gd name="T57" fmla="*/ 20 h 23"/>
                  <a:gd name="T58" fmla="*/ 33 w 35"/>
                  <a:gd name="T59" fmla="*/ 20 h 23"/>
                  <a:gd name="T60" fmla="*/ 32 w 35"/>
                  <a:gd name="T61" fmla="*/ 18 h 23"/>
                  <a:gd name="T62" fmla="*/ 33 w 35"/>
                  <a:gd name="T63" fmla="*/ 17 h 23"/>
                  <a:gd name="T64" fmla="*/ 35 w 35"/>
                  <a:gd name="T65" fmla="*/ 15 h 23"/>
                  <a:gd name="T66" fmla="*/ 35 w 35"/>
                  <a:gd name="T67" fmla="*/ 14 h 23"/>
                  <a:gd name="T68" fmla="*/ 34 w 35"/>
                  <a:gd name="T69" fmla="*/ 13 h 23"/>
                  <a:gd name="T70" fmla="*/ 33 w 35"/>
                  <a:gd name="T71" fmla="*/ 13 h 23"/>
                  <a:gd name="T72" fmla="*/ 23 w 35"/>
                  <a:gd name="T73" fmla="*/ 13 h 23"/>
                  <a:gd name="T74" fmla="*/ 21 w 35"/>
                  <a:gd name="T75" fmla="*/ 14 h 23"/>
                  <a:gd name="T76" fmla="*/ 21 w 35"/>
                  <a:gd name="T77" fmla="*/ 14 h 23"/>
                  <a:gd name="T78" fmla="*/ 17 w 35"/>
                  <a:gd name="T79" fmla="*/ 14 h 23"/>
                  <a:gd name="T80" fmla="*/ 20 w 35"/>
                  <a:gd name="T81" fmla="*/ 11 h 23"/>
                  <a:gd name="T82" fmla="*/ 24 w 35"/>
                  <a:gd name="T83" fmla="*/ 9 h 23"/>
                  <a:gd name="T84" fmla="*/ 26 w 35"/>
                  <a:gd name="T85" fmla="*/ 7 h 23"/>
                  <a:gd name="T86" fmla="*/ 27 w 35"/>
                  <a:gd name="T87" fmla="*/ 5 h 23"/>
                  <a:gd name="T88" fmla="*/ 27 w 35"/>
                  <a:gd name="T89" fmla="*/ 2 h 23"/>
                  <a:gd name="T90" fmla="*/ 29 w 35"/>
                  <a:gd name="T91" fmla="*/ 3 h 23"/>
                  <a:gd name="T92" fmla="*/ 27 w 35"/>
                  <a:gd name="T93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35" h="23">
                    <a:moveTo>
                      <a:pt x="26" y="0"/>
                    </a:moveTo>
                    <a:cubicBezTo>
                      <a:pt x="26" y="0"/>
                      <a:pt x="26" y="0"/>
                      <a:pt x="26" y="0"/>
                    </a:cubicBezTo>
                    <a:cubicBezTo>
                      <a:pt x="26" y="0"/>
                      <a:pt x="25" y="0"/>
                      <a:pt x="25" y="1"/>
                    </a:cubicBezTo>
                    <a:cubicBezTo>
                      <a:pt x="25" y="2"/>
                      <a:pt x="25" y="2"/>
                      <a:pt x="25" y="3"/>
                    </a:cubicBezTo>
                    <a:cubicBezTo>
                      <a:pt x="25" y="4"/>
                      <a:pt x="25" y="4"/>
                      <a:pt x="25" y="4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1" y="5"/>
                      <a:pt x="21" y="5"/>
                      <a:pt x="21" y="5"/>
                    </a:cubicBezTo>
                    <a:cubicBezTo>
                      <a:pt x="21" y="5"/>
                      <a:pt x="21" y="5"/>
                      <a:pt x="20" y="5"/>
                    </a:cubicBezTo>
                    <a:cubicBezTo>
                      <a:pt x="20" y="5"/>
                      <a:pt x="19" y="5"/>
                      <a:pt x="19" y="5"/>
                    </a:cubicBezTo>
                    <a:cubicBezTo>
                      <a:pt x="18" y="5"/>
                      <a:pt x="18" y="5"/>
                      <a:pt x="18" y="5"/>
                    </a:cubicBezTo>
                    <a:cubicBezTo>
                      <a:pt x="17" y="5"/>
                      <a:pt x="18" y="5"/>
                      <a:pt x="17" y="5"/>
                    </a:cubicBezTo>
                    <a:cubicBezTo>
                      <a:pt x="16" y="5"/>
                      <a:pt x="15" y="5"/>
                      <a:pt x="15" y="5"/>
                    </a:cubicBezTo>
                    <a:cubicBezTo>
                      <a:pt x="15" y="5"/>
                      <a:pt x="14" y="5"/>
                      <a:pt x="14" y="5"/>
                    </a:cubicBezTo>
                    <a:cubicBezTo>
                      <a:pt x="14" y="6"/>
                      <a:pt x="14" y="6"/>
                      <a:pt x="14" y="6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8"/>
                      <a:pt x="11" y="8"/>
                      <a:pt x="11" y="8"/>
                    </a:cubicBezTo>
                    <a:cubicBezTo>
                      <a:pt x="11" y="8"/>
                      <a:pt x="11" y="8"/>
                      <a:pt x="11" y="9"/>
                    </a:cubicBezTo>
                    <a:cubicBezTo>
                      <a:pt x="10" y="9"/>
                      <a:pt x="10" y="10"/>
                      <a:pt x="10" y="10"/>
                    </a:cubicBezTo>
                    <a:cubicBezTo>
                      <a:pt x="10" y="10"/>
                      <a:pt x="10" y="11"/>
                      <a:pt x="10" y="11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8" y="12"/>
                      <a:pt x="6" y="13"/>
                      <a:pt x="7" y="13"/>
                    </a:cubicBezTo>
                    <a:cubicBezTo>
                      <a:pt x="7" y="13"/>
                      <a:pt x="7" y="14"/>
                      <a:pt x="7" y="14"/>
                    </a:cubicBezTo>
                    <a:cubicBezTo>
                      <a:pt x="8" y="14"/>
                      <a:pt x="8" y="14"/>
                      <a:pt x="8" y="14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6"/>
                      <a:pt x="6" y="18"/>
                      <a:pt x="6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5" y="17"/>
                      <a:pt x="5" y="16"/>
                      <a:pt x="5" y="16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4" y="14"/>
                      <a:pt x="3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1" y="15"/>
                      <a:pt x="1" y="15"/>
                      <a:pt x="1" y="15"/>
                    </a:cubicBezTo>
                    <a:cubicBezTo>
                      <a:pt x="2" y="16"/>
                      <a:pt x="2" y="16"/>
                      <a:pt x="3" y="16"/>
                    </a:cubicBezTo>
                    <a:cubicBezTo>
                      <a:pt x="3" y="17"/>
                      <a:pt x="2" y="17"/>
                      <a:pt x="3" y="17"/>
                    </a:cubicBezTo>
                    <a:cubicBezTo>
                      <a:pt x="3" y="17"/>
                      <a:pt x="3" y="18"/>
                      <a:pt x="3" y="18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19"/>
                      <a:pt x="1" y="19"/>
                      <a:pt x="3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0"/>
                    </a:cubicBezTo>
                    <a:cubicBezTo>
                      <a:pt x="6" y="20"/>
                      <a:pt x="6" y="20"/>
                      <a:pt x="6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1" y="22"/>
                      <a:pt x="0" y="22"/>
                      <a:pt x="0" y="23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29" y="23"/>
                      <a:pt x="29" y="23"/>
                      <a:pt x="30" y="22"/>
                    </a:cubicBezTo>
                    <a:cubicBezTo>
                      <a:pt x="30" y="22"/>
                      <a:pt x="30" y="22"/>
                      <a:pt x="31" y="21"/>
                    </a:cubicBezTo>
                    <a:cubicBezTo>
                      <a:pt x="31" y="20"/>
                      <a:pt x="31" y="21"/>
                      <a:pt x="31" y="20"/>
                    </a:cubicBezTo>
                    <a:cubicBezTo>
                      <a:pt x="32" y="20"/>
                      <a:pt x="32" y="20"/>
                      <a:pt x="32" y="20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3" y="20"/>
                      <a:pt x="33" y="20"/>
                      <a:pt x="33" y="19"/>
                    </a:cubicBezTo>
                    <a:cubicBezTo>
                      <a:pt x="32" y="19"/>
                      <a:pt x="32" y="19"/>
                      <a:pt x="32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3" y="17"/>
                      <a:pt x="33" y="17"/>
                      <a:pt x="33" y="17"/>
                    </a:cubicBezTo>
                    <a:cubicBezTo>
                      <a:pt x="33" y="17"/>
                      <a:pt x="33" y="17"/>
                      <a:pt x="34" y="16"/>
                    </a:cubicBezTo>
                    <a:cubicBezTo>
                      <a:pt x="35" y="16"/>
                      <a:pt x="35" y="16"/>
                      <a:pt x="35" y="15"/>
                    </a:cubicBezTo>
                    <a:cubicBezTo>
                      <a:pt x="35" y="15"/>
                      <a:pt x="35" y="14"/>
                      <a:pt x="35" y="14"/>
                    </a:cubicBezTo>
                    <a:cubicBezTo>
                      <a:pt x="35" y="14"/>
                      <a:pt x="35" y="14"/>
                      <a:pt x="35" y="14"/>
                    </a:cubicBezTo>
                    <a:cubicBezTo>
                      <a:pt x="35" y="14"/>
                      <a:pt x="35" y="13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4" y="13"/>
                    </a:cubicBezTo>
                    <a:cubicBezTo>
                      <a:pt x="34" y="13"/>
                      <a:pt x="34" y="13"/>
                      <a:pt x="33" y="13"/>
                    </a:cubicBezTo>
                    <a:cubicBezTo>
                      <a:pt x="33" y="13"/>
                      <a:pt x="32" y="13"/>
                      <a:pt x="31" y="13"/>
                    </a:cubicBezTo>
                    <a:cubicBezTo>
                      <a:pt x="28" y="13"/>
                      <a:pt x="23" y="13"/>
                      <a:pt x="23" y="13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22" y="14"/>
                      <a:pt x="21" y="14"/>
                      <a:pt x="21" y="14"/>
                    </a:cubicBezTo>
                    <a:cubicBezTo>
                      <a:pt x="21" y="14"/>
                      <a:pt x="22" y="14"/>
                      <a:pt x="22" y="14"/>
                    </a:cubicBezTo>
                    <a:cubicBezTo>
                      <a:pt x="22" y="14"/>
                      <a:pt x="21" y="14"/>
                      <a:pt x="21" y="14"/>
                    </a:cubicBezTo>
                    <a:cubicBezTo>
                      <a:pt x="18" y="15"/>
                      <a:pt x="18" y="15"/>
                      <a:pt x="18" y="15"/>
                    </a:cubicBezTo>
                    <a:cubicBezTo>
                      <a:pt x="18" y="15"/>
                      <a:pt x="17" y="14"/>
                      <a:pt x="17" y="14"/>
                    </a:cubicBezTo>
                    <a:cubicBezTo>
                      <a:pt x="18" y="14"/>
                      <a:pt x="17" y="14"/>
                      <a:pt x="18" y="13"/>
                    </a:cubicBezTo>
                    <a:cubicBezTo>
                      <a:pt x="19" y="12"/>
                      <a:pt x="19" y="12"/>
                      <a:pt x="20" y="11"/>
                    </a:cubicBezTo>
                    <a:cubicBezTo>
                      <a:pt x="21" y="11"/>
                      <a:pt x="20" y="10"/>
                      <a:pt x="22" y="10"/>
                    </a:cubicBezTo>
                    <a:cubicBezTo>
                      <a:pt x="23" y="10"/>
                      <a:pt x="24" y="10"/>
                      <a:pt x="24" y="9"/>
                    </a:cubicBezTo>
                    <a:cubicBezTo>
                      <a:pt x="24" y="9"/>
                      <a:pt x="25" y="8"/>
                      <a:pt x="25" y="8"/>
                    </a:cubicBezTo>
                    <a:cubicBezTo>
                      <a:pt x="26" y="8"/>
                      <a:pt x="26" y="7"/>
                      <a:pt x="26" y="7"/>
                    </a:cubicBezTo>
                    <a:cubicBezTo>
                      <a:pt x="26" y="7"/>
                      <a:pt x="27" y="6"/>
                      <a:pt x="27" y="6"/>
                    </a:cubicBezTo>
                    <a:cubicBezTo>
                      <a:pt x="27" y="5"/>
                      <a:pt x="27" y="5"/>
                      <a:pt x="27" y="5"/>
                    </a:cubicBezTo>
                    <a:cubicBezTo>
                      <a:pt x="27" y="4"/>
                      <a:pt x="26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8" y="3"/>
                      <a:pt x="29" y="3"/>
                      <a:pt x="29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30" y="2"/>
                      <a:pt x="29" y="2"/>
                      <a:pt x="29" y="1"/>
                    </a:cubicBezTo>
                    <a:cubicBezTo>
                      <a:pt x="28" y="1"/>
                      <a:pt x="28" y="0"/>
                      <a:pt x="27" y="0"/>
                    </a:cubicBezTo>
                    <a:cubicBezTo>
                      <a:pt x="27" y="0"/>
                      <a:pt x="27" y="0"/>
                      <a:pt x="26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10" name="Freeform 1458"/>
              <p:cNvSpPr>
                <a:spLocks/>
              </p:cNvSpPr>
              <p:nvPr/>
            </p:nvSpPr>
            <p:spPr bwMode="auto">
              <a:xfrm>
                <a:off x="3797854" y="1799115"/>
                <a:ext cx="1747" cy="0"/>
              </a:xfrm>
              <a:custGeom>
                <a:avLst/>
                <a:gdLst>
                  <a:gd name="T0" fmla="*/ 1 w 1"/>
                  <a:gd name="T1" fmla="*/ 1 w 1"/>
                  <a:gd name="T2" fmla="*/ 0 w 1"/>
                  <a:gd name="T3" fmla="*/ 1 w 1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  <a:cxn ang="0">
                    <a:pos x="T2" y="0"/>
                  </a:cxn>
                  <a:cxn ang="0">
                    <a:pos x="T3" y="0"/>
                  </a:cxn>
                </a:cxnLst>
                <a:rect l="0" t="0" r="r" b="b"/>
                <a:pathLst>
                  <a:path w="1">
                    <a:moveTo>
                      <a:pt x="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1" y="0"/>
                      <a:pt x="1" y="0"/>
                    </a:cubicBezTo>
                  </a:path>
                </a:pathLst>
              </a:custGeom>
              <a:solidFill>
                <a:srgbClr val="B9BD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11" name="Freeform 1462"/>
              <p:cNvSpPr>
                <a:spLocks/>
              </p:cNvSpPr>
              <p:nvPr/>
            </p:nvSpPr>
            <p:spPr bwMode="auto">
              <a:xfrm>
                <a:off x="4101702" y="1980725"/>
                <a:ext cx="15717" cy="12224"/>
              </a:xfrm>
              <a:custGeom>
                <a:avLst/>
                <a:gdLst>
                  <a:gd name="T0" fmla="*/ 3 w 5"/>
                  <a:gd name="T1" fmla="*/ 0 h 4"/>
                  <a:gd name="T2" fmla="*/ 2 w 5"/>
                  <a:gd name="T3" fmla="*/ 1 h 4"/>
                  <a:gd name="T4" fmla="*/ 1 w 5"/>
                  <a:gd name="T5" fmla="*/ 3 h 4"/>
                  <a:gd name="T6" fmla="*/ 2 w 5"/>
                  <a:gd name="T7" fmla="*/ 4 h 4"/>
                  <a:gd name="T8" fmla="*/ 4 w 5"/>
                  <a:gd name="T9" fmla="*/ 4 h 4"/>
                  <a:gd name="T10" fmla="*/ 4 w 5"/>
                  <a:gd name="T11" fmla="*/ 4 h 4"/>
                  <a:gd name="T12" fmla="*/ 5 w 5"/>
                  <a:gd name="T13" fmla="*/ 2 h 4"/>
                  <a:gd name="T14" fmla="*/ 3 w 5"/>
                  <a:gd name="T1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5" h="4">
                    <a:moveTo>
                      <a:pt x="3" y="0"/>
                    </a:moveTo>
                    <a:cubicBezTo>
                      <a:pt x="3" y="0"/>
                      <a:pt x="3" y="1"/>
                      <a:pt x="2" y="1"/>
                    </a:cubicBezTo>
                    <a:cubicBezTo>
                      <a:pt x="2" y="2"/>
                      <a:pt x="0" y="2"/>
                      <a:pt x="1" y="3"/>
                    </a:cubicBezTo>
                    <a:cubicBezTo>
                      <a:pt x="2" y="4"/>
                      <a:pt x="0" y="3"/>
                      <a:pt x="2" y="4"/>
                    </a:cubicBezTo>
                    <a:cubicBezTo>
                      <a:pt x="3" y="4"/>
                      <a:pt x="3" y="4"/>
                      <a:pt x="4" y="4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4" y="3"/>
                      <a:pt x="5" y="3"/>
                      <a:pt x="5" y="2"/>
                    </a:cubicBezTo>
                    <a:cubicBezTo>
                      <a:pt x="5" y="2"/>
                      <a:pt x="3" y="0"/>
                      <a:pt x="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12" name="Freeform 1464"/>
              <p:cNvSpPr>
                <a:spLocks/>
              </p:cNvSpPr>
              <p:nvPr/>
            </p:nvSpPr>
            <p:spPr bwMode="auto">
              <a:xfrm>
                <a:off x="4075507" y="2108201"/>
                <a:ext cx="13970" cy="20955"/>
              </a:xfrm>
              <a:custGeom>
                <a:avLst/>
                <a:gdLst>
                  <a:gd name="T0" fmla="*/ 3 w 4"/>
                  <a:gd name="T1" fmla="*/ 0 h 7"/>
                  <a:gd name="T2" fmla="*/ 2 w 4"/>
                  <a:gd name="T3" fmla="*/ 0 h 7"/>
                  <a:gd name="T4" fmla="*/ 2 w 4"/>
                  <a:gd name="T5" fmla="*/ 0 h 7"/>
                  <a:gd name="T6" fmla="*/ 1 w 4"/>
                  <a:gd name="T7" fmla="*/ 1 h 7"/>
                  <a:gd name="T8" fmla="*/ 1 w 4"/>
                  <a:gd name="T9" fmla="*/ 2 h 7"/>
                  <a:gd name="T10" fmla="*/ 1 w 4"/>
                  <a:gd name="T11" fmla="*/ 4 h 7"/>
                  <a:gd name="T12" fmla="*/ 1 w 4"/>
                  <a:gd name="T13" fmla="*/ 5 h 7"/>
                  <a:gd name="T14" fmla="*/ 1 w 4"/>
                  <a:gd name="T15" fmla="*/ 6 h 7"/>
                  <a:gd name="T16" fmla="*/ 0 w 4"/>
                  <a:gd name="T17" fmla="*/ 7 h 7"/>
                  <a:gd name="T18" fmla="*/ 0 w 4"/>
                  <a:gd name="T19" fmla="*/ 7 h 7"/>
                  <a:gd name="T20" fmla="*/ 0 w 4"/>
                  <a:gd name="T21" fmla="*/ 7 h 7"/>
                  <a:gd name="T22" fmla="*/ 2 w 4"/>
                  <a:gd name="T23" fmla="*/ 6 h 7"/>
                  <a:gd name="T24" fmla="*/ 2 w 4"/>
                  <a:gd name="T25" fmla="*/ 6 h 7"/>
                  <a:gd name="T26" fmla="*/ 2 w 4"/>
                  <a:gd name="T27" fmla="*/ 7 h 7"/>
                  <a:gd name="T28" fmla="*/ 2 w 4"/>
                  <a:gd name="T29" fmla="*/ 7 h 7"/>
                  <a:gd name="T30" fmla="*/ 2 w 4"/>
                  <a:gd name="T31" fmla="*/ 6 h 7"/>
                  <a:gd name="T32" fmla="*/ 4 w 4"/>
                  <a:gd name="T33" fmla="*/ 3 h 7"/>
                  <a:gd name="T34" fmla="*/ 4 w 4"/>
                  <a:gd name="T35" fmla="*/ 2 h 7"/>
                  <a:gd name="T36" fmla="*/ 4 w 4"/>
                  <a:gd name="T37" fmla="*/ 1 h 7"/>
                  <a:gd name="T38" fmla="*/ 4 w 4"/>
                  <a:gd name="T39" fmla="*/ 1 h 7"/>
                  <a:gd name="T40" fmla="*/ 3 w 4"/>
                  <a:gd name="T41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4" h="7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1"/>
                      <a:pt x="1" y="0"/>
                      <a:pt x="1" y="1"/>
                    </a:cubicBezTo>
                    <a:cubicBezTo>
                      <a:pt x="1" y="2"/>
                      <a:pt x="1" y="1"/>
                      <a:pt x="1" y="2"/>
                    </a:cubicBezTo>
                    <a:cubicBezTo>
                      <a:pt x="1" y="3"/>
                      <a:pt x="1" y="3"/>
                      <a:pt x="1" y="4"/>
                    </a:cubicBezTo>
                    <a:cubicBezTo>
                      <a:pt x="1" y="4"/>
                      <a:pt x="1" y="5"/>
                      <a:pt x="1" y="5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1" y="7"/>
                      <a:pt x="1" y="7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7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7"/>
                      <a:pt x="2" y="6"/>
                      <a:pt x="2" y="6"/>
                    </a:cubicBezTo>
                    <a:cubicBezTo>
                      <a:pt x="4" y="4"/>
                      <a:pt x="3" y="4"/>
                      <a:pt x="4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2"/>
                      <a:pt x="4" y="2"/>
                      <a:pt x="4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13" name="Freeform 1810"/>
              <p:cNvSpPr>
                <a:spLocks noEditPoints="1"/>
              </p:cNvSpPr>
              <p:nvPr/>
            </p:nvSpPr>
            <p:spPr bwMode="auto">
              <a:xfrm>
                <a:off x="7109063" y="4424207"/>
                <a:ext cx="295117" cy="282893"/>
              </a:xfrm>
              <a:custGeom>
                <a:avLst/>
                <a:gdLst>
                  <a:gd name="T0" fmla="*/ 5 w 95"/>
                  <a:gd name="T1" fmla="*/ 86 h 91"/>
                  <a:gd name="T2" fmla="*/ 7 w 95"/>
                  <a:gd name="T3" fmla="*/ 91 h 91"/>
                  <a:gd name="T4" fmla="*/ 8 w 95"/>
                  <a:gd name="T5" fmla="*/ 88 h 91"/>
                  <a:gd name="T6" fmla="*/ 5 w 95"/>
                  <a:gd name="T7" fmla="*/ 84 h 91"/>
                  <a:gd name="T8" fmla="*/ 0 w 95"/>
                  <a:gd name="T9" fmla="*/ 86 h 91"/>
                  <a:gd name="T10" fmla="*/ 2 w 95"/>
                  <a:gd name="T11" fmla="*/ 91 h 91"/>
                  <a:gd name="T12" fmla="*/ 3 w 95"/>
                  <a:gd name="T13" fmla="*/ 88 h 91"/>
                  <a:gd name="T14" fmla="*/ 2 w 95"/>
                  <a:gd name="T15" fmla="*/ 84 h 91"/>
                  <a:gd name="T16" fmla="*/ 95 w 95"/>
                  <a:gd name="T17" fmla="*/ 0 h 91"/>
                  <a:gd name="T18" fmla="*/ 91 w 95"/>
                  <a:gd name="T19" fmla="*/ 6 h 91"/>
                  <a:gd name="T20" fmla="*/ 92 w 95"/>
                  <a:gd name="T21" fmla="*/ 12 h 91"/>
                  <a:gd name="T22" fmla="*/ 94 w 95"/>
                  <a:gd name="T23" fmla="*/ 13 h 91"/>
                  <a:gd name="T24" fmla="*/ 91 w 95"/>
                  <a:gd name="T25" fmla="*/ 13 h 91"/>
                  <a:gd name="T26" fmla="*/ 89 w 95"/>
                  <a:gd name="T27" fmla="*/ 15 h 91"/>
                  <a:gd name="T28" fmla="*/ 79 w 95"/>
                  <a:gd name="T29" fmla="*/ 26 h 91"/>
                  <a:gd name="T30" fmla="*/ 69 w 95"/>
                  <a:gd name="T31" fmla="*/ 30 h 91"/>
                  <a:gd name="T32" fmla="*/ 65 w 95"/>
                  <a:gd name="T33" fmla="*/ 29 h 91"/>
                  <a:gd name="T34" fmla="*/ 59 w 95"/>
                  <a:gd name="T35" fmla="*/ 33 h 91"/>
                  <a:gd name="T36" fmla="*/ 51 w 95"/>
                  <a:gd name="T37" fmla="*/ 36 h 91"/>
                  <a:gd name="T38" fmla="*/ 44 w 95"/>
                  <a:gd name="T39" fmla="*/ 37 h 91"/>
                  <a:gd name="T40" fmla="*/ 38 w 95"/>
                  <a:gd name="T41" fmla="*/ 39 h 91"/>
                  <a:gd name="T42" fmla="*/ 35 w 95"/>
                  <a:gd name="T43" fmla="*/ 41 h 91"/>
                  <a:gd name="T44" fmla="*/ 26 w 95"/>
                  <a:gd name="T45" fmla="*/ 46 h 91"/>
                  <a:gd name="T46" fmla="*/ 19 w 95"/>
                  <a:gd name="T47" fmla="*/ 55 h 91"/>
                  <a:gd name="T48" fmla="*/ 18 w 95"/>
                  <a:gd name="T49" fmla="*/ 55 h 91"/>
                  <a:gd name="T50" fmla="*/ 17 w 95"/>
                  <a:gd name="T51" fmla="*/ 55 h 91"/>
                  <a:gd name="T52" fmla="*/ 17 w 95"/>
                  <a:gd name="T53" fmla="*/ 51 h 91"/>
                  <a:gd name="T54" fmla="*/ 18 w 95"/>
                  <a:gd name="T55" fmla="*/ 49 h 91"/>
                  <a:gd name="T56" fmla="*/ 12 w 95"/>
                  <a:gd name="T57" fmla="*/ 59 h 91"/>
                  <a:gd name="T58" fmla="*/ 12 w 95"/>
                  <a:gd name="T59" fmla="*/ 64 h 91"/>
                  <a:gd name="T60" fmla="*/ 7 w 95"/>
                  <a:gd name="T61" fmla="*/ 74 h 91"/>
                  <a:gd name="T62" fmla="*/ 9 w 95"/>
                  <a:gd name="T63" fmla="*/ 81 h 91"/>
                  <a:gd name="T64" fmla="*/ 11 w 95"/>
                  <a:gd name="T65" fmla="*/ 89 h 91"/>
                  <a:gd name="T66" fmla="*/ 95 w 95"/>
                  <a:gd name="T67" fmla="*/ 91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95" h="91">
                    <a:moveTo>
                      <a:pt x="5" y="84"/>
                    </a:moveTo>
                    <a:cubicBezTo>
                      <a:pt x="5" y="84"/>
                      <a:pt x="5" y="85"/>
                      <a:pt x="5" y="86"/>
                    </a:cubicBezTo>
                    <a:cubicBezTo>
                      <a:pt x="5" y="88"/>
                      <a:pt x="4" y="88"/>
                      <a:pt x="5" y="89"/>
                    </a:cubicBezTo>
                    <a:cubicBezTo>
                      <a:pt x="6" y="90"/>
                      <a:pt x="6" y="90"/>
                      <a:pt x="7" y="91"/>
                    </a:cubicBezTo>
                    <a:cubicBezTo>
                      <a:pt x="8" y="91"/>
                      <a:pt x="8" y="91"/>
                      <a:pt x="8" y="91"/>
                    </a:cubicBezTo>
                    <a:cubicBezTo>
                      <a:pt x="8" y="90"/>
                      <a:pt x="8" y="89"/>
                      <a:pt x="8" y="88"/>
                    </a:cubicBezTo>
                    <a:cubicBezTo>
                      <a:pt x="7" y="86"/>
                      <a:pt x="7" y="86"/>
                      <a:pt x="7" y="85"/>
                    </a:cubicBezTo>
                    <a:cubicBezTo>
                      <a:pt x="6" y="85"/>
                      <a:pt x="5" y="84"/>
                      <a:pt x="5" y="84"/>
                    </a:cubicBezTo>
                    <a:moveTo>
                      <a:pt x="1" y="83"/>
                    </a:moveTo>
                    <a:cubicBezTo>
                      <a:pt x="1" y="83"/>
                      <a:pt x="0" y="85"/>
                      <a:pt x="0" y="86"/>
                    </a:cubicBezTo>
                    <a:cubicBezTo>
                      <a:pt x="0" y="86"/>
                      <a:pt x="0" y="88"/>
                      <a:pt x="1" y="89"/>
                    </a:cubicBezTo>
                    <a:cubicBezTo>
                      <a:pt x="2" y="89"/>
                      <a:pt x="2" y="90"/>
                      <a:pt x="2" y="91"/>
                    </a:cubicBezTo>
                    <a:cubicBezTo>
                      <a:pt x="4" y="91"/>
                      <a:pt x="4" y="91"/>
                      <a:pt x="4" y="91"/>
                    </a:cubicBezTo>
                    <a:cubicBezTo>
                      <a:pt x="4" y="90"/>
                      <a:pt x="3" y="89"/>
                      <a:pt x="3" y="88"/>
                    </a:cubicBezTo>
                    <a:cubicBezTo>
                      <a:pt x="3" y="88"/>
                      <a:pt x="2" y="87"/>
                      <a:pt x="2" y="87"/>
                    </a:cubicBezTo>
                    <a:cubicBezTo>
                      <a:pt x="2" y="86"/>
                      <a:pt x="3" y="84"/>
                      <a:pt x="2" y="84"/>
                    </a:cubicBezTo>
                    <a:cubicBezTo>
                      <a:pt x="2" y="83"/>
                      <a:pt x="1" y="83"/>
                      <a:pt x="1" y="83"/>
                    </a:cubicBezTo>
                    <a:moveTo>
                      <a:pt x="95" y="0"/>
                    </a:moveTo>
                    <a:cubicBezTo>
                      <a:pt x="94" y="0"/>
                      <a:pt x="93" y="0"/>
                      <a:pt x="92" y="2"/>
                    </a:cubicBezTo>
                    <a:cubicBezTo>
                      <a:pt x="91" y="4"/>
                      <a:pt x="91" y="5"/>
                      <a:pt x="91" y="6"/>
                    </a:cubicBezTo>
                    <a:cubicBezTo>
                      <a:pt x="91" y="7"/>
                      <a:pt x="91" y="7"/>
                      <a:pt x="91" y="9"/>
                    </a:cubicBezTo>
                    <a:cubicBezTo>
                      <a:pt x="92" y="11"/>
                      <a:pt x="92" y="11"/>
                      <a:pt x="92" y="12"/>
                    </a:cubicBezTo>
                    <a:cubicBezTo>
                      <a:pt x="93" y="12"/>
                      <a:pt x="93" y="12"/>
                      <a:pt x="93" y="12"/>
                    </a:cubicBezTo>
                    <a:cubicBezTo>
                      <a:pt x="94" y="13"/>
                      <a:pt x="94" y="13"/>
                      <a:pt x="94" y="13"/>
                    </a:cubicBezTo>
                    <a:cubicBezTo>
                      <a:pt x="94" y="13"/>
                      <a:pt x="93" y="13"/>
                      <a:pt x="92" y="13"/>
                    </a:cubicBezTo>
                    <a:cubicBezTo>
                      <a:pt x="92" y="13"/>
                      <a:pt x="92" y="13"/>
                      <a:pt x="91" y="13"/>
                    </a:cubicBezTo>
                    <a:cubicBezTo>
                      <a:pt x="91" y="13"/>
                      <a:pt x="91" y="13"/>
                      <a:pt x="90" y="14"/>
                    </a:cubicBezTo>
                    <a:cubicBezTo>
                      <a:pt x="89" y="15"/>
                      <a:pt x="91" y="14"/>
                      <a:pt x="89" y="15"/>
                    </a:cubicBezTo>
                    <a:cubicBezTo>
                      <a:pt x="88" y="16"/>
                      <a:pt x="87" y="18"/>
                      <a:pt x="85" y="21"/>
                    </a:cubicBezTo>
                    <a:cubicBezTo>
                      <a:pt x="83" y="24"/>
                      <a:pt x="86" y="22"/>
                      <a:pt x="79" y="26"/>
                    </a:cubicBezTo>
                    <a:cubicBezTo>
                      <a:pt x="71" y="30"/>
                      <a:pt x="75" y="30"/>
                      <a:pt x="69" y="30"/>
                    </a:cubicBezTo>
                    <a:cubicBezTo>
                      <a:pt x="69" y="30"/>
                      <a:pt x="69" y="30"/>
                      <a:pt x="69" y="30"/>
                    </a:cubicBezTo>
                    <a:cubicBezTo>
                      <a:pt x="67" y="30"/>
                      <a:pt x="67" y="30"/>
                      <a:pt x="66" y="30"/>
                    </a:cubicBezTo>
                    <a:cubicBezTo>
                      <a:pt x="66" y="30"/>
                      <a:pt x="66" y="29"/>
                      <a:pt x="65" y="29"/>
                    </a:cubicBezTo>
                    <a:cubicBezTo>
                      <a:pt x="65" y="29"/>
                      <a:pt x="64" y="30"/>
                      <a:pt x="63" y="31"/>
                    </a:cubicBezTo>
                    <a:cubicBezTo>
                      <a:pt x="59" y="33"/>
                      <a:pt x="60" y="31"/>
                      <a:pt x="59" y="33"/>
                    </a:cubicBezTo>
                    <a:cubicBezTo>
                      <a:pt x="58" y="34"/>
                      <a:pt x="55" y="33"/>
                      <a:pt x="54" y="34"/>
                    </a:cubicBezTo>
                    <a:cubicBezTo>
                      <a:pt x="52" y="35"/>
                      <a:pt x="54" y="35"/>
                      <a:pt x="51" y="36"/>
                    </a:cubicBezTo>
                    <a:cubicBezTo>
                      <a:pt x="48" y="37"/>
                      <a:pt x="47" y="37"/>
                      <a:pt x="45" y="37"/>
                    </a:cubicBezTo>
                    <a:cubicBezTo>
                      <a:pt x="45" y="37"/>
                      <a:pt x="44" y="37"/>
                      <a:pt x="44" y="37"/>
                    </a:cubicBezTo>
                    <a:cubicBezTo>
                      <a:pt x="43" y="37"/>
                      <a:pt x="43" y="36"/>
                      <a:pt x="43" y="36"/>
                    </a:cubicBezTo>
                    <a:cubicBezTo>
                      <a:pt x="43" y="36"/>
                      <a:pt x="39" y="37"/>
                      <a:pt x="38" y="39"/>
                    </a:cubicBezTo>
                    <a:cubicBezTo>
                      <a:pt x="37" y="40"/>
                      <a:pt x="37" y="39"/>
                      <a:pt x="36" y="40"/>
                    </a:cubicBezTo>
                    <a:cubicBezTo>
                      <a:pt x="36" y="40"/>
                      <a:pt x="35" y="41"/>
                      <a:pt x="35" y="41"/>
                    </a:cubicBezTo>
                    <a:cubicBezTo>
                      <a:pt x="34" y="41"/>
                      <a:pt x="31" y="44"/>
                      <a:pt x="31" y="44"/>
                    </a:cubicBezTo>
                    <a:cubicBezTo>
                      <a:pt x="30" y="44"/>
                      <a:pt x="28" y="46"/>
                      <a:pt x="26" y="46"/>
                    </a:cubicBezTo>
                    <a:cubicBezTo>
                      <a:pt x="24" y="47"/>
                      <a:pt x="21" y="49"/>
                      <a:pt x="20" y="52"/>
                    </a:cubicBezTo>
                    <a:cubicBezTo>
                      <a:pt x="19" y="54"/>
                      <a:pt x="20" y="55"/>
                      <a:pt x="19" y="55"/>
                    </a:cubicBezTo>
                    <a:cubicBezTo>
                      <a:pt x="19" y="55"/>
                      <a:pt x="19" y="55"/>
                      <a:pt x="18" y="55"/>
                    </a:cubicBezTo>
                    <a:cubicBezTo>
                      <a:pt x="18" y="55"/>
                      <a:pt x="18" y="55"/>
                      <a:pt x="18" y="55"/>
                    </a:cubicBezTo>
                    <a:cubicBezTo>
                      <a:pt x="18" y="55"/>
                      <a:pt x="18" y="55"/>
                      <a:pt x="17" y="55"/>
                    </a:cubicBezTo>
                    <a:cubicBezTo>
                      <a:pt x="17" y="55"/>
                      <a:pt x="17" y="55"/>
                      <a:pt x="17" y="55"/>
                    </a:cubicBezTo>
                    <a:cubicBezTo>
                      <a:pt x="16" y="55"/>
                      <a:pt x="16" y="55"/>
                      <a:pt x="16" y="54"/>
                    </a:cubicBezTo>
                    <a:cubicBezTo>
                      <a:pt x="16" y="52"/>
                      <a:pt x="16" y="52"/>
                      <a:pt x="17" y="51"/>
                    </a:cubicBezTo>
                    <a:cubicBezTo>
                      <a:pt x="17" y="50"/>
                      <a:pt x="18" y="49"/>
                      <a:pt x="18" y="49"/>
                    </a:cubicBezTo>
                    <a:cubicBezTo>
                      <a:pt x="18" y="49"/>
                      <a:pt x="18" y="49"/>
                      <a:pt x="18" y="49"/>
                    </a:cubicBezTo>
                    <a:cubicBezTo>
                      <a:pt x="18" y="49"/>
                      <a:pt x="12" y="55"/>
                      <a:pt x="12" y="56"/>
                    </a:cubicBezTo>
                    <a:cubicBezTo>
                      <a:pt x="12" y="57"/>
                      <a:pt x="12" y="57"/>
                      <a:pt x="12" y="59"/>
                    </a:cubicBezTo>
                    <a:cubicBezTo>
                      <a:pt x="13" y="60"/>
                      <a:pt x="13" y="61"/>
                      <a:pt x="13" y="61"/>
                    </a:cubicBezTo>
                    <a:cubicBezTo>
                      <a:pt x="12" y="62"/>
                      <a:pt x="12" y="64"/>
                      <a:pt x="12" y="64"/>
                    </a:cubicBezTo>
                    <a:cubicBezTo>
                      <a:pt x="11" y="65"/>
                      <a:pt x="10" y="66"/>
                      <a:pt x="9" y="67"/>
                    </a:cubicBezTo>
                    <a:cubicBezTo>
                      <a:pt x="9" y="67"/>
                      <a:pt x="7" y="71"/>
                      <a:pt x="7" y="74"/>
                    </a:cubicBezTo>
                    <a:cubicBezTo>
                      <a:pt x="8" y="76"/>
                      <a:pt x="8" y="77"/>
                      <a:pt x="8" y="78"/>
                    </a:cubicBezTo>
                    <a:cubicBezTo>
                      <a:pt x="8" y="79"/>
                      <a:pt x="9" y="80"/>
                      <a:pt x="9" y="81"/>
                    </a:cubicBezTo>
                    <a:cubicBezTo>
                      <a:pt x="9" y="82"/>
                      <a:pt x="11" y="85"/>
                      <a:pt x="11" y="86"/>
                    </a:cubicBezTo>
                    <a:cubicBezTo>
                      <a:pt x="11" y="87"/>
                      <a:pt x="12" y="88"/>
                      <a:pt x="11" y="89"/>
                    </a:cubicBezTo>
                    <a:cubicBezTo>
                      <a:pt x="11" y="90"/>
                      <a:pt x="10" y="90"/>
                      <a:pt x="10" y="91"/>
                    </a:cubicBezTo>
                    <a:cubicBezTo>
                      <a:pt x="95" y="91"/>
                      <a:pt x="95" y="91"/>
                      <a:pt x="95" y="91"/>
                    </a:cubicBezTo>
                    <a:cubicBezTo>
                      <a:pt x="95" y="0"/>
                      <a:pt x="95" y="0"/>
                      <a:pt x="95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2214" name="Group 2213"/>
              <p:cNvGrpSpPr/>
              <p:nvPr/>
            </p:nvGrpSpPr>
            <p:grpSpPr>
              <a:xfrm>
                <a:off x="742235" y="1488282"/>
                <a:ext cx="2690971" cy="3976213"/>
                <a:chOff x="742235" y="1488282"/>
                <a:chExt cx="2690971" cy="3976213"/>
              </a:xfrm>
            </p:grpSpPr>
            <p:sp>
              <p:nvSpPr>
                <p:cNvPr id="2222" name="Freeform 235"/>
                <p:cNvSpPr>
                  <a:spLocks noEditPoints="1"/>
                </p:cNvSpPr>
                <p:nvPr/>
              </p:nvSpPr>
              <p:spPr bwMode="auto">
                <a:xfrm>
                  <a:off x="742235" y="1680370"/>
                  <a:ext cx="2554763" cy="3784125"/>
                </a:xfrm>
                <a:custGeom>
                  <a:avLst/>
                  <a:gdLst>
                    <a:gd name="T0" fmla="*/ 345 w 824"/>
                    <a:gd name="T1" fmla="*/ 553 h 1221"/>
                    <a:gd name="T2" fmla="*/ 399 w 824"/>
                    <a:gd name="T3" fmla="*/ 583 h 1221"/>
                    <a:gd name="T4" fmla="*/ 422 w 824"/>
                    <a:gd name="T5" fmla="*/ 611 h 1221"/>
                    <a:gd name="T6" fmla="*/ 459 w 824"/>
                    <a:gd name="T7" fmla="*/ 637 h 1221"/>
                    <a:gd name="T8" fmla="*/ 427 w 824"/>
                    <a:gd name="T9" fmla="*/ 740 h 1221"/>
                    <a:gd name="T10" fmla="*/ 534 w 824"/>
                    <a:gd name="T11" fmla="*/ 910 h 1221"/>
                    <a:gd name="T12" fmla="*/ 546 w 824"/>
                    <a:gd name="T13" fmla="*/ 1075 h 1221"/>
                    <a:gd name="T14" fmla="*/ 566 w 824"/>
                    <a:gd name="T15" fmla="*/ 1118 h 1221"/>
                    <a:gd name="T16" fmla="*/ 575 w 824"/>
                    <a:gd name="T17" fmla="*/ 1154 h 1221"/>
                    <a:gd name="T18" fmla="*/ 595 w 824"/>
                    <a:gd name="T19" fmla="*/ 1188 h 1221"/>
                    <a:gd name="T20" fmla="*/ 650 w 824"/>
                    <a:gd name="T21" fmla="*/ 1216 h 1221"/>
                    <a:gd name="T22" fmla="*/ 616 w 824"/>
                    <a:gd name="T23" fmla="*/ 1126 h 1221"/>
                    <a:gd name="T24" fmla="*/ 637 w 824"/>
                    <a:gd name="T25" fmla="*/ 1081 h 1221"/>
                    <a:gd name="T26" fmla="*/ 692 w 824"/>
                    <a:gd name="T27" fmla="*/ 1014 h 1221"/>
                    <a:gd name="T28" fmla="*/ 751 w 824"/>
                    <a:gd name="T29" fmla="*/ 910 h 1221"/>
                    <a:gd name="T30" fmla="*/ 737 w 824"/>
                    <a:gd name="T31" fmla="*/ 711 h 1221"/>
                    <a:gd name="T32" fmla="*/ 683 w 824"/>
                    <a:gd name="T33" fmla="*/ 650 h 1221"/>
                    <a:gd name="T34" fmla="*/ 544 w 824"/>
                    <a:gd name="T35" fmla="*/ 587 h 1221"/>
                    <a:gd name="T36" fmla="*/ 469 w 824"/>
                    <a:gd name="T37" fmla="*/ 603 h 1221"/>
                    <a:gd name="T38" fmla="*/ 410 w 824"/>
                    <a:gd name="T39" fmla="*/ 575 h 1221"/>
                    <a:gd name="T40" fmla="*/ 374 w 824"/>
                    <a:gd name="T41" fmla="*/ 530 h 1221"/>
                    <a:gd name="T42" fmla="*/ 391 w 824"/>
                    <a:gd name="T43" fmla="*/ 482 h 1221"/>
                    <a:gd name="T44" fmla="*/ 321 w 824"/>
                    <a:gd name="T45" fmla="*/ 509 h 1221"/>
                    <a:gd name="T46" fmla="*/ 309 w 824"/>
                    <a:gd name="T47" fmla="*/ 450 h 1221"/>
                    <a:gd name="T48" fmla="*/ 358 w 824"/>
                    <a:gd name="T49" fmla="*/ 400 h 1221"/>
                    <a:gd name="T50" fmla="*/ 414 w 824"/>
                    <a:gd name="T51" fmla="*/ 396 h 1221"/>
                    <a:gd name="T52" fmla="*/ 452 w 824"/>
                    <a:gd name="T53" fmla="*/ 449 h 1221"/>
                    <a:gd name="T54" fmla="*/ 482 w 824"/>
                    <a:gd name="T55" fmla="*/ 367 h 1221"/>
                    <a:gd name="T56" fmla="*/ 514 w 824"/>
                    <a:gd name="T57" fmla="*/ 328 h 1221"/>
                    <a:gd name="T58" fmla="*/ 530 w 824"/>
                    <a:gd name="T59" fmla="*/ 308 h 1221"/>
                    <a:gd name="T60" fmla="*/ 581 w 824"/>
                    <a:gd name="T61" fmla="*/ 283 h 1221"/>
                    <a:gd name="T62" fmla="*/ 622 w 824"/>
                    <a:gd name="T63" fmla="*/ 270 h 1221"/>
                    <a:gd name="T64" fmla="*/ 649 w 824"/>
                    <a:gd name="T65" fmla="*/ 218 h 1221"/>
                    <a:gd name="T66" fmla="*/ 702 w 824"/>
                    <a:gd name="T67" fmla="*/ 197 h 1221"/>
                    <a:gd name="T68" fmla="*/ 704 w 824"/>
                    <a:gd name="T69" fmla="*/ 159 h 1221"/>
                    <a:gd name="T70" fmla="*/ 664 w 824"/>
                    <a:gd name="T71" fmla="*/ 132 h 1221"/>
                    <a:gd name="T72" fmla="*/ 611 w 824"/>
                    <a:gd name="T73" fmla="*/ 108 h 1221"/>
                    <a:gd name="T74" fmla="*/ 551 w 824"/>
                    <a:gd name="T75" fmla="*/ 197 h 1221"/>
                    <a:gd name="T76" fmla="*/ 514 w 824"/>
                    <a:gd name="T77" fmla="*/ 149 h 1221"/>
                    <a:gd name="T78" fmla="*/ 527 w 824"/>
                    <a:gd name="T79" fmla="*/ 82 h 1221"/>
                    <a:gd name="T80" fmla="*/ 602 w 824"/>
                    <a:gd name="T81" fmla="*/ 59 h 1221"/>
                    <a:gd name="T82" fmla="*/ 594 w 824"/>
                    <a:gd name="T83" fmla="*/ 44 h 1221"/>
                    <a:gd name="T84" fmla="*/ 603 w 824"/>
                    <a:gd name="T85" fmla="*/ 10 h 1221"/>
                    <a:gd name="T86" fmla="*/ 561 w 824"/>
                    <a:gd name="T87" fmla="*/ 42 h 1221"/>
                    <a:gd name="T88" fmla="*/ 458 w 824"/>
                    <a:gd name="T89" fmla="*/ 55 h 1221"/>
                    <a:gd name="T90" fmla="*/ 362 w 824"/>
                    <a:gd name="T91" fmla="*/ 29 h 1221"/>
                    <a:gd name="T92" fmla="*/ 222 w 824"/>
                    <a:gd name="T93" fmla="*/ 30 h 1221"/>
                    <a:gd name="T94" fmla="*/ 116 w 824"/>
                    <a:gd name="T95" fmla="*/ 42 h 1221"/>
                    <a:gd name="T96" fmla="*/ 61 w 824"/>
                    <a:gd name="T97" fmla="*/ 69 h 1221"/>
                    <a:gd name="T98" fmla="*/ 23 w 824"/>
                    <a:gd name="T99" fmla="*/ 110 h 1221"/>
                    <a:gd name="T100" fmla="*/ 38 w 824"/>
                    <a:gd name="T101" fmla="*/ 138 h 1221"/>
                    <a:gd name="T102" fmla="*/ 103 w 824"/>
                    <a:gd name="T103" fmla="*/ 112 h 1221"/>
                    <a:gd name="T104" fmla="*/ 166 w 824"/>
                    <a:gd name="T105" fmla="*/ 117 h 1221"/>
                    <a:gd name="T106" fmla="*/ 201 w 824"/>
                    <a:gd name="T107" fmla="*/ 161 h 1221"/>
                    <a:gd name="T108" fmla="*/ 210 w 824"/>
                    <a:gd name="T109" fmla="*/ 222 h 1221"/>
                    <a:gd name="T110" fmla="*/ 152 w 824"/>
                    <a:gd name="T111" fmla="*/ 297 h 1221"/>
                    <a:gd name="T112" fmla="*/ 152 w 824"/>
                    <a:gd name="T113" fmla="*/ 335 h 1221"/>
                    <a:gd name="T114" fmla="*/ 173 w 824"/>
                    <a:gd name="T115" fmla="*/ 375 h 1221"/>
                    <a:gd name="T116" fmla="*/ 193 w 824"/>
                    <a:gd name="T117" fmla="*/ 452 h 1221"/>
                    <a:gd name="T118" fmla="*/ 196 w 824"/>
                    <a:gd name="T119" fmla="*/ 424 h 1221"/>
                    <a:gd name="T120" fmla="*/ 200 w 824"/>
                    <a:gd name="T121" fmla="*/ 401 h 1221"/>
                    <a:gd name="T122" fmla="*/ 224 w 824"/>
                    <a:gd name="T123" fmla="*/ 447 h 1221"/>
                    <a:gd name="T124" fmla="*/ 262 w 824"/>
                    <a:gd name="T125" fmla="*/ 515 h 12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824" h="1221">
                      <a:moveTo>
                        <a:pt x="269" y="522"/>
                      </a:moveTo>
                      <a:cubicBezTo>
                        <a:pt x="270" y="522"/>
                        <a:pt x="270" y="522"/>
                        <a:pt x="270" y="522"/>
                      </a:cubicBezTo>
                      <a:cubicBezTo>
                        <a:pt x="271" y="522"/>
                        <a:pt x="271" y="523"/>
                        <a:pt x="271" y="523"/>
                      </a:cubicBezTo>
                      <a:cubicBezTo>
                        <a:pt x="271" y="523"/>
                        <a:pt x="271" y="523"/>
                        <a:pt x="272" y="523"/>
                      </a:cubicBezTo>
                      <a:cubicBezTo>
                        <a:pt x="272" y="523"/>
                        <a:pt x="272" y="523"/>
                        <a:pt x="273" y="523"/>
                      </a:cubicBezTo>
                      <a:cubicBezTo>
                        <a:pt x="273" y="523"/>
                        <a:pt x="273" y="523"/>
                        <a:pt x="273" y="523"/>
                      </a:cubicBezTo>
                      <a:cubicBezTo>
                        <a:pt x="274" y="523"/>
                        <a:pt x="274" y="523"/>
                        <a:pt x="274" y="523"/>
                      </a:cubicBezTo>
                      <a:cubicBezTo>
                        <a:pt x="274" y="523"/>
                        <a:pt x="274" y="523"/>
                        <a:pt x="274" y="523"/>
                      </a:cubicBezTo>
                      <a:cubicBezTo>
                        <a:pt x="274" y="524"/>
                        <a:pt x="275" y="524"/>
                        <a:pt x="275" y="524"/>
                      </a:cubicBezTo>
                      <a:cubicBezTo>
                        <a:pt x="275" y="524"/>
                        <a:pt x="275" y="524"/>
                        <a:pt x="276" y="524"/>
                      </a:cubicBezTo>
                      <a:cubicBezTo>
                        <a:pt x="276" y="525"/>
                        <a:pt x="276" y="525"/>
                        <a:pt x="276" y="525"/>
                      </a:cubicBezTo>
                      <a:cubicBezTo>
                        <a:pt x="278" y="525"/>
                        <a:pt x="278" y="525"/>
                        <a:pt x="278" y="525"/>
                      </a:cubicBezTo>
                      <a:cubicBezTo>
                        <a:pt x="278" y="525"/>
                        <a:pt x="278" y="525"/>
                        <a:pt x="278" y="525"/>
                      </a:cubicBezTo>
                      <a:cubicBezTo>
                        <a:pt x="279" y="526"/>
                        <a:pt x="279" y="527"/>
                        <a:pt x="279" y="527"/>
                      </a:cubicBezTo>
                      <a:cubicBezTo>
                        <a:pt x="279" y="527"/>
                        <a:pt x="279" y="527"/>
                        <a:pt x="280" y="527"/>
                      </a:cubicBezTo>
                      <a:cubicBezTo>
                        <a:pt x="280" y="527"/>
                        <a:pt x="280" y="527"/>
                        <a:pt x="280" y="527"/>
                      </a:cubicBezTo>
                      <a:cubicBezTo>
                        <a:pt x="280" y="527"/>
                        <a:pt x="282" y="528"/>
                        <a:pt x="282" y="528"/>
                      </a:cubicBezTo>
                      <a:cubicBezTo>
                        <a:pt x="282" y="528"/>
                        <a:pt x="282" y="528"/>
                        <a:pt x="282" y="528"/>
                      </a:cubicBezTo>
                      <a:cubicBezTo>
                        <a:pt x="282" y="528"/>
                        <a:pt x="283" y="528"/>
                        <a:pt x="283" y="528"/>
                      </a:cubicBezTo>
                      <a:cubicBezTo>
                        <a:pt x="284" y="528"/>
                        <a:pt x="283" y="528"/>
                        <a:pt x="284" y="528"/>
                      </a:cubicBezTo>
                      <a:cubicBezTo>
                        <a:pt x="284" y="528"/>
                        <a:pt x="284" y="528"/>
                        <a:pt x="284" y="528"/>
                      </a:cubicBezTo>
                      <a:cubicBezTo>
                        <a:pt x="285" y="529"/>
                        <a:pt x="287" y="530"/>
                        <a:pt x="287" y="530"/>
                      </a:cubicBezTo>
                      <a:cubicBezTo>
                        <a:pt x="287" y="530"/>
                        <a:pt x="288" y="529"/>
                        <a:pt x="288" y="530"/>
                      </a:cubicBezTo>
                      <a:cubicBezTo>
                        <a:pt x="288" y="530"/>
                        <a:pt x="288" y="530"/>
                        <a:pt x="288" y="530"/>
                      </a:cubicBezTo>
                      <a:cubicBezTo>
                        <a:pt x="288" y="530"/>
                        <a:pt x="288" y="530"/>
                        <a:pt x="288" y="530"/>
                      </a:cubicBezTo>
                      <a:cubicBezTo>
                        <a:pt x="289" y="531"/>
                        <a:pt x="288" y="531"/>
                        <a:pt x="289" y="531"/>
                      </a:cubicBezTo>
                      <a:cubicBezTo>
                        <a:pt x="289" y="531"/>
                        <a:pt x="290" y="531"/>
                        <a:pt x="290" y="531"/>
                      </a:cubicBezTo>
                      <a:cubicBezTo>
                        <a:pt x="290" y="532"/>
                        <a:pt x="290" y="532"/>
                        <a:pt x="290" y="532"/>
                      </a:cubicBezTo>
                      <a:cubicBezTo>
                        <a:pt x="290" y="532"/>
                        <a:pt x="290" y="532"/>
                        <a:pt x="291" y="532"/>
                      </a:cubicBezTo>
                      <a:cubicBezTo>
                        <a:pt x="291" y="532"/>
                        <a:pt x="291" y="532"/>
                        <a:pt x="291" y="532"/>
                      </a:cubicBezTo>
                      <a:cubicBezTo>
                        <a:pt x="292" y="532"/>
                        <a:pt x="292" y="532"/>
                        <a:pt x="292" y="532"/>
                      </a:cubicBezTo>
                      <a:cubicBezTo>
                        <a:pt x="293" y="534"/>
                        <a:pt x="292" y="534"/>
                        <a:pt x="294" y="534"/>
                      </a:cubicBezTo>
                      <a:cubicBezTo>
                        <a:pt x="295" y="534"/>
                        <a:pt x="295" y="534"/>
                        <a:pt x="295" y="534"/>
                      </a:cubicBezTo>
                      <a:cubicBezTo>
                        <a:pt x="295" y="534"/>
                        <a:pt x="295" y="535"/>
                        <a:pt x="296" y="535"/>
                      </a:cubicBezTo>
                      <a:cubicBezTo>
                        <a:pt x="296" y="535"/>
                        <a:pt x="296" y="535"/>
                        <a:pt x="296" y="535"/>
                      </a:cubicBezTo>
                      <a:cubicBezTo>
                        <a:pt x="296" y="535"/>
                        <a:pt x="296" y="535"/>
                        <a:pt x="297" y="535"/>
                      </a:cubicBezTo>
                      <a:cubicBezTo>
                        <a:pt x="298" y="536"/>
                        <a:pt x="297" y="536"/>
                        <a:pt x="298" y="536"/>
                      </a:cubicBezTo>
                      <a:cubicBezTo>
                        <a:pt x="300" y="536"/>
                        <a:pt x="299" y="536"/>
                        <a:pt x="300" y="536"/>
                      </a:cubicBezTo>
                      <a:cubicBezTo>
                        <a:pt x="300" y="535"/>
                        <a:pt x="299" y="534"/>
                        <a:pt x="300" y="535"/>
                      </a:cubicBezTo>
                      <a:cubicBezTo>
                        <a:pt x="302" y="537"/>
                        <a:pt x="301" y="536"/>
                        <a:pt x="302" y="537"/>
                      </a:cubicBezTo>
                      <a:cubicBezTo>
                        <a:pt x="302" y="537"/>
                        <a:pt x="301" y="537"/>
                        <a:pt x="302" y="537"/>
                      </a:cubicBezTo>
                      <a:cubicBezTo>
                        <a:pt x="304" y="538"/>
                        <a:pt x="304" y="538"/>
                        <a:pt x="305" y="537"/>
                      </a:cubicBezTo>
                      <a:cubicBezTo>
                        <a:pt x="304" y="538"/>
                        <a:pt x="304" y="538"/>
                        <a:pt x="305" y="538"/>
                      </a:cubicBezTo>
                      <a:cubicBezTo>
                        <a:pt x="307" y="537"/>
                        <a:pt x="308" y="539"/>
                        <a:pt x="308" y="539"/>
                      </a:cubicBezTo>
                      <a:cubicBezTo>
                        <a:pt x="309" y="537"/>
                        <a:pt x="309" y="537"/>
                        <a:pt x="309" y="537"/>
                      </a:cubicBezTo>
                      <a:cubicBezTo>
                        <a:pt x="311" y="537"/>
                        <a:pt x="310" y="537"/>
                        <a:pt x="311" y="537"/>
                      </a:cubicBezTo>
                      <a:cubicBezTo>
                        <a:pt x="311" y="537"/>
                        <a:pt x="312" y="537"/>
                        <a:pt x="312" y="536"/>
                      </a:cubicBezTo>
                      <a:cubicBezTo>
                        <a:pt x="313" y="536"/>
                        <a:pt x="313" y="536"/>
                        <a:pt x="313" y="536"/>
                      </a:cubicBezTo>
                      <a:cubicBezTo>
                        <a:pt x="314" y="535"/>
                        <a:pt x="314" y="535"/>
                        <a:pt x="314" y="535"/>
                      </a:cubicBezTo>
                      <a:cubicBezTo>
                        <a:pt x="314" y="535"/>
                        <a:pt x="314" y="535"/>
                        <a:pt x="315" y="534"/>
                      </a:cubicBezTo>
                      <a:cubicBezTo>
                        <a:pt x="316" y="534"/>
                        <a:pt x="317" y="534"/>
                        <a:pt x="317" y="533"/>
                      </a:cubicBezTo>
                      <a:cubicBezTo>
                        <a:pt x="318" y="533"/>
                        <a:pt x="318" y="532"/>
                        <a:pt x="318" y="532"/>
                      </a:cubicBezTo>
                      <a:cubicBezTo>
                        <a:pt x="318" y="532"/>
                        <a:pt x="319" y="531"/>
                        <a:pt x="320" y="531"/>
                      </a:cubicBezTo>
                      <a:cubicBezTo>
                        <a:pt x="321" y="531"/>
                        <a:pt x="321" y="531"/>
                        <a:pt x="321" y="531"/>
                      </a:cubicBezTo>
                      <a:cubicBezTo>
                        <a:pt x="322" y="531"/>
                        <a:pt x="322" y="531"/>
                        <a:pt x="322" y="531"/>
                      </a:cubicBezTo>
                      <a:cubicBezTo>
                        <a:pt x="322" y="531"/>
                        <a:pt x="322" y="531"/>
                        <a:pt x="322" y="532"/>
                      </a:cubicBezTo>
                      <a:cubicBezTo>
                        <a:pt x="323" y="532"/>
                        <a:pt x="323" y="532"/>
                        <a:pt x="323" y="532"/>
                      </a:cubicBezTo>
                      <a:cubicBezTo>
                        <a:pt x="323" y="532"/>
                        <a:pt x="323" y="532"/>
                        <a:pt x="323" y="532"/>
                      </a:cubicBezTo>
                      <a:cubicBezTo>
                        <a:pt x="323" y="532"/>
                        <a:pt x="323" y="532"/>
                        <a:pt x="324" y="532"/>
                      </a:cubicBezTo>
                      <a:cubicBezTo>
                        <a:pt x="324" y="533"/>
                        <a:pt x="324" y="533"/>
                        <a:pt x="325" y="533"/>
                      </a:cubicBezTo>
                      <a:cubicBezTo>
                        <a:pt x="325" y="533"/>
                        <a:pt x="326" y="533"/>
                        <a:pt x="326" y="533"/>
                      </a:cubicBezTo>
                      <a:cubicBezTo>
                        <a:pt x="326" y="533"/>
                        <a:pt x="326" y="533"/>
                        <a:pt x="326" y="533"/>
                      </a:cubicBezTo>
                      <a:cubicBezTo>
                        <a:pt x="326" y="533"/>
                        <a:pt x="327" y="534"/>
                        <a:pt x="328" y="534"/>
                      </a:cubicBezTo>
                      <a:cubicBezTo>
                        <a:pt x="328" y="535"/>
                        <a:pt x="327" y="535"/>
                        <a:pt x="328" y="535"/>
                      </a:cubicBezTo>
                      <a:cubicBezTo>
                        <a:pt x="329" y="535"/>
                        <a:pt x="329" y="535"/>
                        <a:pt x="329" y="535"/>
                      </a:cubicBezTo>
                      <a:cubicBezTo>
                        <a:pt x="329" y="535"/>
                        <a:pt x="329" y="534"/>
                        <a:pt x="329" y="535"/>
                      </a:cubicBezTo>
                      <a:cubicBezTo>
                        <a:pt x="330" y="537"/>
                        <a:pt x="329" y="536"/>
                        <a:pt x="330" y="537"/>
                      </a:cubicBezTo>
                      <a:cubicBezTo>
                        <a:pt x="331" y="537"/>
                        <a:pt x="331" y="537"/>
                        <a:pt x="331" y="537"/>
                      </a:cubicBezTo>
                      <a:cubicBezTo>
                        <a:pt x="331" y="538"/>
                        <a:pt x="331" y="538"/>
                        <a:pt x="331" y="538"/>
                      </a:cubicBezTo>
                      <a:cubicBezTo>
                        <a:pt x="333" y="539"/>
                        <a:pt x="333" y="539"/>
                        <a:pt x="333" y="539"/>
                      </a:cubicBezTo>
                      <a:cubicBezTo>
                        <a:pt x="334" y="540"/>
                        <a:pt x="334" y="540"/>
                        <a:pt x="334" y="540"/>
                      </a:cubicBezTo>
                      <a:cubicBezTo>
                        <a:pt x="334" y="541"/>
                        <a:pt x="334" y="541"/>
                        <a:pt x="334" y="541"/>
                      </a:cubicBezTo>
                      <a:cubicBezTo>
                        <a:pt x="334" y="541"/>
                        <a:pt x="333" y="541"/>
                        <a:pt x="335" y="542"/>
                      </a:cubicBezTo>
                      <a:cubicBezTo>
                        <a:pt x="337" y="544"/>
                        <a:pt x="337" y="544"/>
                        <a:pt x="337" y="544"/>
                      </a:cubicBezTo>
                      <a:cubicBezTo>
                        <a:pt x="337" y="544"/>
                        <a:pt x="338" y="545"/>
                        <a:pt x="338" y="545"/>
                      </a:cubicBezTo>
                      <a:cubicBezTo>
                        <a:pt x="339" y="546"/>
                        <a:pt x="338" y="546"/>
                        <a:pt x="339" y="546"/>
                      </a:cubicBezTo>
                      <a:cubicBezTo>
                        <a:pt x="339" y="547"/>
                        <a:pt x="340" y="547"/>
                        <a:pt x="340" y="547"/>
                      </a:cubicBezTo>
                      <a:cubicBezTo>
                        <a:pt x="342" y="550"/>
                        <a:pt x="342" y="550"/>
                        <a:pt x="342" y="550"/>
                      </a:cubicBezTo>
                      <a:cubicBezTo>
                        <a:pt x="342" y="550"/>
                        <a:pt x="340" y="550"/>
                        <a:pt x="342" y="551"/>
                      </a:cubicBezTo>
                      <a:cubicBezTo>
                        <a:pt x="344" y="552"/>
                        <a:pt x="344" y="552"/>
                        <a:pt x="344" y="552"/>
                      </a:cubicBezTo>
                      <a:cubicBezTo>
                        <a:pt x="345" y="552"/>
                        <a:pt x="345" y="553"/>
                        <a:pt x="345" y="553"/>
                      </a:cubicBezTo>
                      <a:cubicBezTo>
                        <a:pt x="345" y="553"/>
                        <a:pt x="344" y="553"/>
                        <a:pt x="345" y="553"/>
                      </a:cubicBezTo>
                      <a:cubicBezTo>
                        <a:pt x="346" y="554"/>
                        <a:pt x="345" y="554"/>
                        <a:pt x="348" y="554"/>
                      </a:cubicBezTo>
                      <a:cubicBezTo>
                        <a:pt x="350" y="555"/>
                        <a:pt x="350" y="555"/>
                        <a:pt x="350" y="555"/>
                      </a:cubicBezTo>
                      <a:cubicBezTo>
                        <a:pt x="351" y="555"/>
                        <a:pt x="351" y="555"/>
                        <a:pt x="351" y="555"/>
                      </a:cubicBezTo>
                      <a:cubicBezTo>
                        <a:pt x="352" y="555"/>
                        <a:pt x="352" y="555"/>
                        <a:pt x="352" y="555"/>
                      </a:cubicBezTo>
                      <a:cubicBezTo>
                        <a:pt x="352" y="555"/>
                        <a:pt x="352" y="555"/>
                        <a:pt x="353" y="555"/>
                      </a:cubicBezTo>
                      <a:cubicBezTo>
                        <a:pt x="353" y="555"/>
                        <a:pt x="354" y="555"/>
                        <a:pt x="354" y="555"/>
                      </a:cubicBezTo>
                      <a:cubicBezTo>
                        <a:pt x="354" y="555"/>
                        <a:pt x="354" y="555"/>
                        <a:pt x="355" y="555"/>
                      </a:cubicBezTo>
                      <a:cubicBezTo>
                        <a:pt x="355" y="555"/>
                        <a:pt x="355" y="555"/>
                        <a:pt x="355" y="555"/>
                      </a:cubicBezTo>
                      <a:cubicBezTo>
                        <a:pt x="355" y="555"/>
                        <a:pt x="355" y="555"/>
                        <a:pt x="355" y="555"/>
                      </a:cubicBezTo>
                      <a:cubicBezTo>
                        <a:pt x="355" y="555"/>
                        <a:pt x="355" y="555"/>
                        <a:pt x="356" y="555"/>
                      </a:cubicBezTo>
                      <a:cubicBezTo>
                        <a:pt x="357" y="556"/>
                        <a:pt x="357" y="556"/>
                        <a:pt x="357" y="556"/>
                      </a:cubicBezTo>
                      <a:cubicBezTo>
                        <a:pt x="357" y="556"/>
                        <a:pt x="357" y="556"/>
                        <a:pt x="358" y="557"/>
                      </a:cubicBezTo>
                      <a:cubicBezTo>
                        <a:pt x="359" y="557"/>
                        <a:pt x="359" y="557"/>
                        <a:pt x="359" y="557"/>
                      </a:cubicBezTo>
                      <a:cubicBezTo>
                        <a:pt x="362" y="559"/>
                        <a:pt x="362" y="559"/>
                        <a:pt x="362" y="559"/>
                      </a:cubicBezTo>
                      <a:cubicBezTo>
                        <a:pt x="362" y="559"/>
                        <a:pt x="362" y="559"/>
                        <a:pt x="363" y="559"/>
                      </a:cubicBezTo>
                      <a:cubicBezTo>
                        <a:pt x="363" y="559"/>
                        <a:pt x="364" y="559"/>
                        <a:pt x="364" y="559"/>
                      </a:cubicBezTo>
                      <a:cubicBezTo>
                        <a:pt x="364" y="559"/>
                        <a:pt x="364" y="559"/>
                        <a:pt x="364" y="559"/>
                      </a:cubicBezTo>
                      <a:cubicBezTo>
                        <a:pt x="365" y="559"/>
                        <a:pt x="365" y="560"/>
                        <a:pt x="365" y="560"/>
                      </a:cubicBezTo>
                      <a:cubicBezTo>
                        <a:pt x="366" y="560"/>
                        <a:pt x="365" y="560"/>
                        <a:pt x="366" y="560"/>
                      </a:cubicBezTo>
                      <a:cubicBezTo>
                        <a:pt x="366" y="560"/>
                        <a:pt x="366" y="560"/>
                        <a:pt x="366" y="560"/>
                      </a:cubicBezTo>
                      <a:cubicBezTo>
                        <a:pt x="366" y="560"/>
                        <a:pt x="366" y="560"/>
                        <a:pt x="367" y="561"/>
                      </a:cubicBezTo>
                      <a:cubicBezTo>
                        <a:pt x="367" y="561"/>
                        <a:pt x="367" y="561"/>
                        <a:pt x="368" y="561"/>
                      </a:cubicBezTo>
                      <a:cubicBezTo>
                        <a:pt x="369" y="561"/>
                        <a:pt x="369" y="561"/>
                        <a:pt x="369" y="561"/>
                      </a:cubicBezTo>
                      <a:cubicBezTo>
                        <a:pt x="370" y="562"/>
                        <a:pt x="370" y="562"/>
                        <a:pt x="370" y="562"/>
                      </a:cubicBezTo>
                      <a:cubicBezTo>
                        <a:pt x="370" y="562"/>
                        <a:pt x="370" y="562"/>
                        <a:pt x="371" y="562"/>
                      </a:cubicBezTo>
                      <a:cubicBezTo>
                        <a:pt x="372" y="562"/>
                        <a:pt x="373" y="562"/>
                        <a:pt x="373" y="562"/>
                      </a:cubicBezTo>
                      <a:cubicBezTo>
                        <a:pt x="375" y="562"/>
                        <a:pt x="375" y="562"/>
                        <a:pt x="375" y="562"/>
                      </a:cubicBezTo>
                      <a:cubicBezTo>
                        <a:pt x="375" y="562"/>
                        <a:pt x="375" y="563"/>
                        <a:pt x="375" y="562"/>
                      </a:cubicBezTo>
                      <a:cubicBezTo>
                        <a:pt x="376" y="561"/>
                        <a:pt x="376" y="561"/>
                        <a:pt x="376" y="561"/>
                      </a:cubicBezTo>
                      <a:cubicBezTo>
                        <a:pt x="376" y="560"/>
                        <a:pt x="376" y="560"/>
                        <a:pt x="376" y="560"/>
                      </a:cubicBezTo>
                      <a:cubicBezTo>
                        <a:pt x="377" y="560"/>
                        <a:pt x="377" y="560"/>
                        <a:pt x="377" y="560"/>
                      </a:cubicBezTo>
                      <a:cubicBezTo>
                        <a:pt x="377" y="560"/>
                        <a:pt x="378" y="560"/>
                        <a:pt x="378" y="560"/>
                      </a:cubicBezTo>
                      <a:cubicBezTo>
                        <a:pt x="379" y="561"/>
                        <a:pt x="379" y="561"/>
                        <a:pt x="379" y="561"/>
                      </a:cubicBezTo>
                      <a:cubicBezTo>
                        <a:pt x="379" y="561"/>
                        <a:pt x="378" y="561"/>
                        <a:pt x="379" y="561"/>
                      </a:cubicBezTo>
                      <a:cubicBezTo>
                        <a:pt x="379" y="562"/>
                        <a:pt x="379" y="562"/>
                        <a:pt x="379" y="562"/>
                      </a:cubicBezTo>
                      <a:cubicBezTo>
                        <a:pt x="379" y="562"/>
                        <a:pt x="379" y="562"/>
                        <a:pt x="379" y="562"/>
                      </a:cubicBezTo>
                      <a:cubicBezTo>
                        <a:pt x="379" y="563"/>
                        <a:pt x="379" y="563"/>
                        <a:pt x="379" y="563"/>
                      </a:cubicBezTo>
                      <a:cubicBezTo>
                        <a:pt x="378" y="563"/>
                        <a:pt x="378" y="563"/>
                        <a:pt x="378" y="563"/>
                      </a:cubicBezTo>
                      <a:cubicBezTo>
                        <a:pt x="378" y="564"/>
                        <a:pt x="378" y="564"/>
                        <a:pt x="378" y="564"/>
                      </a:cubicBezTo>
                      <a:cubicBezTo>
                        <a:pt x="377" y="565"/>
                        <a:pt x="377" y="565"/>
                        <a:pt x="377" y="565"/>
                      </a:cubicBezTo>
                      <a:cubicBezTo>
                        <a:pt x="378" y="565"/>
                        <a:pt x="377" y="565"/>
                        <a:pt x="378" y="565"/>
                      </a:cubicBezTo>
                      <a:cubicBezTo>
                        <a:pt x="379" y="566"/>
                        <a:pt x="379" y="566"/>
                        <a:pt x="379" y="566"/>
                      </a:cubicBezTo>
                      <a:cubicBezTo>
                        <a:pt x="380" y="567"/>
                        <a:pt x="380" y="567"/>
                        <a:pt x="380" y="567"/>
                      </a:cubicBezTo>
                      <a:cubicBezTo>
                        <a:pt x="380" y="567"/>
                        <a:pt x="380" y="567"/>
                        <a:pt x="380" y="567"/>
                      </a:cubicBezTo>
                      <a:cubicBezTo>
                        <a:pt x="380" y="568"/>
                        <a:pt x="380" y="567"/>
                        <a:pt x="381" y="568"/>
                      </a:cubicBezTo>
                      <a:cubicBezTo>
                        <a:pt x="382" y="569"/>
                        <a:pt x="382" y="569"/>
                        <a:pt x="382" y="570"/>
                      </a:cubicBezTo>
                      <a:cubicBezTo>
                        <a:pt x="382" y="570"/>
                        <a:pt x="382" y="570"/>
                        <a:pt x="382" y="570"/>
                      </a:cubicBezTo>
                      <a:cubicBezTo>
                        <a:pt x="382" y="569"/>
                        <a:pt x="381" y="569"/>
                        <a:pt x="382" y="570"/>
                      </a:cubicBezTo>
                      <a:cubicBezTo>
                        <a:pt x="383" y="571"/>
                        <a:pt x="383" y="571"/>
                        <a:pt x="384" y="572"/>
                      </a:cubicBezTo>
                      <a:cubicBezTo>
                        <a:pt x="384" y="572"/>
                        <a:pt x="384" y="572"/>
                        <a:pt x="384" y="572"/>
                      </a:cubicBezTo>
                      <a:cubicBezTo>
                        <a:pt x="384" y="572"/>
                        <a:pt x="384" y="572"/>
                        <a:pt x="385" y="572"/>
                      </a:cubicBezTo>
                      <a:cubicBezTo>
                        <a:pt x="385" y="573"/>
                        <a:pt x="385" y="573"/>
                        <a:pt x="385" y="573"/>
                      </a:cubicBezTo>
                      <a:cubicBezTo>
                        <a:pt x="385" y="574"/>
                        <a:pt x="385" y="574"/>
                        <a:pt x="385" y="575"/>
                      </a:cubicBezTo>
                      <a:cubicBezTo>
                        <a:pt x="385" y="576"/>
                        <a:pt x="385" y="575"/>
                        <a:pt x="385" y="576"/>
                      </a:cubicBezTo>
                      <a:cubicBezTo>
                        <a:pt x="386" y="576"/>
                        <a:pt x="386" y="576"/>
                        <a:pt x="386" y="576"/>
                      </a:cubicBezTo>
                      <a:cubicBezTo>
                        <a:pt x="386" y="576"/>
                        <a:pt x="386" y="576"/>
                        <a:pt x="386" y="576"/>
                      </a:cubicBezTo>
                      <a:cubicBezTo>
                        <a:pt x="387" y="577"/>
                        <a:pt x="387" y="576"/>
                        <a:pt x="387" y="577"/>
                      </a:cubicBezTo>
                      <a:cubicBezTo>
                        <a:pt x="388" y="578"/>
                        <a:pt x="388" y="578"/>
                        <a:pt x="388" y="578"/>
                      </a:cubicBezTo>
                      <a:cubicBezTo>
                        <a:pt x="389" y="579"/>
                        <a:pt x="389" y="579"/>
                        <a:pt x="389" y="578"/>
                      </a:cubicBezTo>
                      <a:cubicBezTo>
                        <a:pt x="389" y="578"/>
                        <a:pt x="389" y="578"/>
                        <a:pt x="390" y="578"/>
                      </a:cubicBezTo>
                      <a:cubicBezTo>
                        <a:pt x="390" y="579"/>
                        <a:pt x="390" y="579"/>
                        <a:pt x="391" y="580"/>
                      </a:cubicBezTo>
                      <a:cubicBezTo>
                        <a:pt x="392" y="581"/>
                        <a:pt x="392" y="581"/>
                        <a:pt x="392" y="581"/>
                      </a:cubicBezTo>
                      <a:cubicBezTo>
                        <a:pt x="392" y="581"/>
                        <a:pt x="392" y="579"/>
                        <a:pt x="392" y="579"/>
                      </a:cubicBezTo>
                      <a:cubicBezTo>
                        <a:pt x="392" y="578"/>
                        <a:pt x="393" y="578"/>
                        <a:pt x="392" y="576"/>
                      </a:cubicBezTo>
                      <a:cubicBezTo>
                        <a:pt x="391" y="575"/>
                        <a:pt x="391" y="575"/>
                        <a:pt x="391" y="575"/>
                      </a:cubicBezTo>
                      <a:cubicBezTo>
                        <a:pt x="391" y="574"/>
                        <a:pt x="391" y="574"/>
                        <a:pt x="391" y="573"/>
                      </a:cubicBezTo>
                      <a:cubicBezTo>
                        <a:pt x="391" y="573"/>
                        <a:pt x="392" y="572"/>
                        <a:pt x="392" y="572"/>
                      </a:cubicBezTo>
                      <a:cubicBezTo>
                        <a:pt x="394" y="574"/>
                        <a:pt x="394" y="574"/>
                        <a:pt x="394" y="574"/>
                      </a:cubicBezTo>
                      <a:cubicBezTo>
                        <a:pt x="394" y="574"/>
                        <a:pt x="393" y="574"/>
                        <a:pt x="394" y="574"/>
                      </a:cubicBezTo>
                      <a:cubicBezTo>
                        <a:pt x="395" y="574"/>
                        <a:pt x="395" y="574"/>
                        <a:pt x="395" y="574"/>
                      </a:cubicBezTo>
                      <a:cubicBezTo>
                        <a:pt x="395" y="574"/>
                        <a:pt x="395" y="574"/>
                        <a:pt x="396" y="574"/>
                      </a:cubicBezTo>
                      <a:cubicBezTo>
                        <a:pt x="396" y="574"/>
                        <a:pt x="396" y="574"/>
                        <a:pt x="396" y="574"/>
                      </a:cubicBezTo>
                      <a:cubicBezTo>
                        <a:pt x="396" y="574"/>
                        <a:pt x="396" y="574"/>
                        <a:pt x="397" y="575"/>
                      </a:cubicBezTo>
                      <a:cubicBezTo>
                        <a:pt x="397" y="576"/>
                        <a:pt x="397" y="576"/>
                        <a:pt x="397" y="576"/>
                      </a:cubicBezTo>
                      <a:cubicBezTo>
                        <a:pt x="397" y="576"/>
                        <a:pt x="396" y="576"/>
                        <a:pt x="397" y="577"/>
                      </a:cubicBezTo>
                      <a:cubicBezTo>
                        <a:pt x="398" y="577"/>
                        <a:pt x="399" y="578"/>
                        <a:pt x="399" y="578"/>
                      </a:cubicBezTo>
                      <a:cubicBezTo>
                        <a:pt x="400" y="579"/>
                        <a:pt x="400" y="578"/>
                        <a:pt x="400" y="578"/>
                      </a:cubicBezTo>
                      <a:cubicBezTo>
                        <a:pt x="400" y="578"/>
                        <a:pt x="400" y="577"/>
                        <a:pt x="400" y="579"/>
                      </a:cubicBezTo>
                      <a:cubicBezTo>
                        <a:pt x="401" y="582"/>
                        <a:pt x="401" y="582"/>
                        <a:pt x="401" y="582"/>
                      </a:cubicBezTo>
                      <a:cubicBezTo>
                        <a:pt x="399" y="583"/>
                        <a:pt x="399" y="583"/>
                        <a:pt x="399" y="583"/>
                      </a:cubicBezTo>
                      <a:cubicBezTo>
                        <a:pt x="399" y="583"/>
                        <a:pt x="399" y="583"/>
                        <a:pt x="399" y="583"/>
                      </a:cubicBezTo>
                      <a:cubicBezTo>
                        <a:pt x="397" y="581"/>
                        <a:pt x="397" y="581"/>
                        <a:pt x="397" y="581"/>
                      </a:cubicBezTo>
                      <a:cubicBezTo>
                        <a:pt x="396" y="581"/>
                        <a:pt x="396" y="581"/>
                        <a:pt x="396" y="581"/>
                      </a:cubicBezTo>
                      <a:cubicBezTo>
                        <a:pt x="394" y="582"/>
                        <a:pt x="394" y="582"/>
                        <a:pt x="394" y="582"/>
                      </a:cubicBezTo>
                      <a:cubicBezTo>
                        <a:pt x="393" y="582"/>
                        <a:pt x="393" y="582"/>
                        <a:pt x="393" y="582"/>
                      </a:cubicBezTo>
                      <a:cubicBezTo>
                        <a:pt x="392" y="583"/>
                        <a:pt x="392" y="583"/>
                        <a:pt x="392" y="583"/>
                      </a:cubicBezTo>
                      <a:cubicBezTo>
                        <a:pt x="392" y="583"/>
                        <a:pt x="393" y="583"/>
                        <a:pt x="392" y="583"/>
                      </a:cubicBezTo>
                      <a:cubicBezTo>
                        <a:pt x="391" y="583"/>
                        <a:pt x="391" y="583"/>
                        <a:pt x="391" y="583"/>
                      </a:cubicBezTo>
                      <a:cubicBezTo>
                        <a:pt x="391" y="584"/>
                        <a:pt x="391" y="584"/>
                        <a:pt x="391" y="584"/>
                      </a:cubicBezTo>
                      <a:cubicBezTo>
                        <a:pt x="392" y="584"/>
                        <a:pt x="392" y="584"/>
                        <a:pt x="392" y="584"/>
                      </a:cubicBezTo>
                      <a:cubicBezTo>
                        <a:pt x="392" y="585"/>
                        <a:pt x="392" y="586"/>
                        <a:pt x="392" y="586"/>
                      </a:cubicBezTo>
                      <a:cubicBezTo>
                        <a:pt x="392" y="587"/>
                        <a:pt x="392" y="587"/>
                        <a:pt x="392" y="587"/>
                      </a:cubicBezTo>
                      <a:cubicBezTo>
                        <a:pt x="391" y="588"/>
                        <a:pt x="391" y="588"/>
                        <a:pt x="391" y="588"/>
                      </a:cubicBezTo>
                      <a:cubicBezTo>
                        <a:pt x="391" y="588"/>
                        <a:pt x="391" y="588"/>
                        <a:pt x="391" y="589"/>
                      </a:cubicBezTo>
                      <a:cubicBezTo>
                        <a:pt x="391" y="589"/>
                        <a:pt x="390" y="590"/>
                        <a:pt x="390" y="590"/>
                      </a:cubicBezTo>
                      <a:cubicBezTo>
                        <a:pt x="390" y="590"/>
                        <a:pt x="390" y="590"/>
                        <a:pt x="390" y="591"/>
                      </a:cubicBezTo>
                      <a:cubicBezTo>
                        <a:pt x="391" y="592"/>
                        <a:pt x="391" y="591"/>
                        <a:pt x="392" y="592"/>
                      </a:cubicBezTo>
                      <a:cubicBezTo>
                        <a:pt x="392" y="593"/>
                        <a:pt x="392" y="594"/>
                        <a:pt x="392" y="594"/>
                      </a:cubicBezTo>
                      <a:cubicBezTo>
                        <a:pt x="393" y="594"/>
                        <a:pt x="392" y="594"/>
                        <a:pt x="392" y="594"/>
                      </a:cubicBezTo>
                      <a:cubicBezTo>
                        <a:pt x="392" y="594"/>
                        <a:pt x="392" y="594"/>
                        <a:pt x="393" y="594"/>
                      </a:cubicBezTo>
                      <a:cubicBezTo>
                        <a:pt x="394" y="595"/>
                        <a:pt x="394" y="595"/>
                        <a:pt x="394" y="595"/>
                      </a:cubicBezTo>
                      <a:cubicBezTo>
                        <a:pt x="394" y="595"/>
                        <a:pt x="394" y="593"/>
                        <a:pt x="395" y="595"/>
                      </a:cubicBezTo>
                      <a:cubicBezTo>
                        <a:pt x="395" y="596"/>
                        <a:pt x="395" y="597"/>
                        <a:pt x="395" y="597"/>
                      </a:cubicBezTo>
                      <a:cubicBezTo>
                        <a:pt x="395" y="597"/>
                        <a:pt x="395" y="596"/>
                        <a:pt x="396" y="597"/>
                      </a:cubicBezTo>
                      <a:cubicBezTo>
                        <a:pt x="396" y="597"/>
                        <a:pt x="397" y="597"/>
                        <a:pt x="397" y="597"/>
                      </a:cubicBezTo>
                      <a:cubicBezTo>
                        <a:pt x="397" y="595"/>
                        <a:pt x="397" y="595"/>
                        <a:pt x="397" y="595"/>
                      </a:cubicBezTo>
                      <a:cubicBezTo>
                        <a:pt x="398" y="594"/>
                        <a:pt x="399" y="595"/>
                        <a:pt x="398" y="594"/>
                      </a:cubicBezTo>
                      <a:cubicBezTo>
                        <a:pt x="397" y="593"/>
                        <a:pt x="396" y="593"/>
                        <a:pt x="396" y="593"/>
                      </a:cubicBezTo>
                      <a:cubicBezTo>
                        <a:pt x="396" y="593"/>
                        <a:pt x="396" y="593"/>
                        <a:pt x="396" y="592"/>
                      </a:cubicBezTo>
                      <a:cubicBezTo>
                        <a:pt x="396" y="592"/>
                        <a:pt x="396" y="592"/>
                        <a:pt x="396" y="592"/>
                      </a:cubicBezTo>
                      <a:cubicBezTo>
                        <a:pt x="396" y="592"/>
                        <a:pt x="396" y="592"/>
                        <a:pt x="396" y="591"/>
                      </a:cubicBezTo>
                      <a:cubicBezTo>
                        <a:pt x="396" y="591"/>
                        <a:pt x="395" y="591"/>
                        <a:pt x="396" y="591"/>
                      </a:cubicBezTo>
                      <a:cubicBezTo>
                        <a:pt x="396" y="590"/>
                        <a:pt x="396" y="590"/>
                        <a:pt x="397" y="590"/>
                      </a:cubicBezTo>
                      <a:cubicBezTo>
                        <a:pt x="397" y="590"/>
                        <a:pt x="397" y="590"/>
                        <a:pt x="397" y="590"/>
                      </a:cubicBezTo>
                      <a:cubicBezTo>
                        <a:pt x="397" y="590"/>
                        <a:pt x="397" y="590"/>
                        <a:pt x="397" y="590"/>
                      </a:cubicBezTo>
                      <a:cubicBezTo>
                        <a:pt x="398" y="591"/>
                        <a:pt x="398" y="591"/>
                        <a:pt x="398" y="591"/>
                      </a:cubicBezTo>
                      <a:cubicBezTo>
                        <a:pt x="398" y="591"/>
                        <a:pt x="397" y="592"/>
                        <a:pt x="398" y="592"/>
                      </a:cubicBezTo>
                      <a:cubicBezTo>
                        <a:pt x="399" y="592"/>
                        <a:pt x="399" y="592"/>
                        <a:pt x="399" y="592"/>
                      </a:cubicBezTo>
                      <a:cubicBezTo>
                        <a:pt x="399" y="593"/>
                        <a:pt x="399" y="593"/>
                        <a:pt x="399" y="593"/>
                      </a:cubicBezTo>
                      <a:cubicBezTo>
                        <a:pt x="399" y="593"/>
                        <a:pt x="400" y="593"/>
                        <a:pt x="400" y="593"/>
                      </a:cubicBezTo>
                      <a:cubicBezTo>
                        <a:pt x="400" y="593"/>
                        <a:pt x="400" y="593"/>
                        <a:pt x="400" y="593"/>
                      </a:cubicBezTo>
                      <a:cubicBezTo>
                        <a:pt x="400" y="593"/>
                        <a:pt x="400" y="593"/>
                        <a:pt x="400" y="594"/>
                      </a:cubicBezTo>
                      <a:cubicBezTo>
                        <a:pt x="400" y="594"/>
                        <a:pt x="401" y="595"/>
                        <a:pt x="401" y="595"/>
                      </a:cubicBezTo>
                      <a:cubicBezTo>
                        <a:pt x="400" y="595"/>
                        <a:pt x="399" y="597"/>
                        <a:pt x="400" y="597"/>
                      </a:cubicBezTo>
                      <a:cubicBezTo>
                        <a:pt x="401" y="597"/>
                        <a:pt x="401" y="597"/>
                        <a:pt x="401" y="597"/>
                      </a:cubicBezTo>
                      <a:cubicBezTo>
                        <a:pt x="403" y="597"/>
                        <a:pt x="403" y="597"/>
                        <a:pt x="403" y="597"/>
                      </a:cubicBezTo>
                      <a:cubicBezTo>
                        <a:pt x="404" y="598"/>
                        <a:pt x="403" y="597"/>
                        <a:pt x="404" y="598"/>
                      </a:cubicBezTo>
                      <a:cubicBezTo>
                        <a:pt x="404" y="598"/>
                        <a:pt x="404" y="598"/>
                        <a:pt x="404" y="598"/>
                      </a:cubicBezTo>
                      <a:cubicBezTo>
                        <a:pt x="404" y="598"/>
                        <a:pt x="404" y="597"/>
                        <a:pt x="405" y="598"/>
                      </a:cubicBezTo>
                      <a:cubicBezTo>
                        <a:pt x="406" y="599"/>
                        <a:pt x="407" y="600"/>
                        <a:pt x="407" y="600"/>
                      </a:cubicBezTo>
                      <a:cubicBezTo>
                        <a:pt x="407" y="600"/>
                        <a:pt x="408" y="600"/>
                        <a:pt x="408" y="601"/>
                      </a:cubicBezTo>
                      <a:cubicBezTo>
                        <a:pt x="408" y="601"/>
                        <a:pt x="409" y="602"/>
                        <a:pt x="409" y="602"/>
                      </a:cubicBezTo>
                      <a:cubicBezTo>
                        <a:pt x="410" y="603"/>
                        <a:pt x="410" y="603"/>
                        <a:pt x="410" y="603"/>
                      </a:cubicBezTo>
                      <a:cubicBezTo>
                        <a:pt x="409" y="603"/>
                        <a:pt x="409" y="603"/>
                        <a:pt x="409" y="603"/>
                      </a:cubicBezTo>
                      <a:cubicBezTo>
                        <a:pt x="409" y="604"/>
                        <a:pt x="409" y="604"/>
                        <a:pt x="409" y="604"/>
                      </a:cubicBezTo>
                      <a:cubicBezTo>
                        <a:pt x="409" y="604"/>
                        <a:pt x="408" y="603"/>
                        <a:pt x="408" y="604"/>
                      </a:cubicBezTo>
                      <a:cubicBezTo>
                        <a:pt x="407" y="605"/>
                        <a:pt x="407" y="605"/>
                        <a:pt x="407" y="605"/>
                      </a:cubicBezTo>
                      <a:cubicBezTo>
                        <a:pt x="409" y="607"/>
                        <a:pt x="409" y="607"/>
                        <a:pt x="409" y="607"/>
                      </a:cubicBezTo>
                      <a:cubicBezTo>
                        <a:pt x="410" y="607"/>
                        <a:pt x="410" y="607"/>
                        <a:pt x="410" y="607"/>
                      </a:cubicBezTo>
                      <a:cubicBezTo>
                        <a:pt x="410" y="607"/>
                        <a:pt x="410" y="607"/>
                        <a:pt x="410" y="607"/>
                      </a:cubicBezTo>
                      <a:cubicBezTo>
                        <a:pt x="411" y="608"/>
                        <a:pt x="410" y="609"/>
                        <a:pt x="411" y="608"/>
                      </a:cubicBezTo>
                      <a:cubicBezTo>
                        <a:pt x="412" y="607"/>
                        <a:pt x="412" y="607"/>
                        <a:pt x="412" y="607"/>
                      </a:cubicBezTo>
                      <a:cubicBezTo>
                        <a:pt x="411" y="606"/>
                        <a:pt x="411" y="606"/>
                        <a:pt x="411" y="606"/>
                      </a:cubicBezTo>
                      <a:cubicBezTo>
                        <a:pt x="412" y="605"/>
                        <a:pt x="411" y="605"/>
                        <a:pt x="412" y="605"/>
                      </a:cubicBezTo>
                      <a:cubicBezTo>
                        <a:pt x="413" y="606"/>
                        <a:pt x="413" y="607"/>
                        <a:pt x="413" y="607"/>
                      </a:cubicBezTo>
                      <a:cubicBezTo>
                        <a:pt x="413" y="607"/>
                        <a:pt x="413" y="607"/>
                        <a:pt x="413" y="608"/>
                      </a:cubicBezTo>
                      <a:cubicBezTo>
                        <a:pt x="413" y="609"/>
                        <a:pt x="413" y="610"/>
                        <a:pt x="413" y="610"/>
                      </a:cubicBezTo>
                      <a:cubicBezTo>
                        <a:pt x="414" y="610"/>
                        <a:pt x="414" y="610"/>
                        <a:pt x="414" y="610"/>
                      </a:cubicBezTo>
                      <a:cubicBezTo>
                        <a:pt x="414" y="611"/>
                        <a:pt x="414" y="611"/>
                        <a:pt x="414" y="611"/>
                      </a:cubicBezTo>
                      <a:cubicBezTo>
                        <a:pt x="414" y="611"/>
                        <a:pt x="415" y="612"/>
                        <a:pt x="415" y="611"/>
                      </a:cubicBezTo>
                      <a:cubicBezTo>
                        <a:pt x="415" y="611"/>
                        <a:pt x="416" y="610"/>
                        <a:pt x="416" y="610"/>
                      </a:cubicBezTo>
                      <a:cubicBezTo>
                        <a:pt x="416" y="609"/>
                        <a:pt x="416" y="609"/>
                        <a:pt x="416" y="609"/>
                      </a:cubicBezTo>
                      <a:cubicBezTo>
                        <a:pt x="416" y="609"/>
                        <a:pt x="415" y="609"/>
                        <a:pt x="416" y="609"/>
                      </a:cubicBezTo>
                      <a:cubicBezTo>
                        <a:pt x="417" y="609"/>
                        <a:pt x="416" y="608"/>
                        <a:pt x="417" y="609"/>
                      </a:cubicBezTo>
                      <a:cubicBezTo>
                        <a:pt x="418" y="609"/>
                        <a:pt x="418" y="609"/>
                        <a:pt x="418" y="609"/>
                      </a:cubicBezTo>
                      <a:cubicBezTo>
                        <a:pt x="418" y="609"/>
                        <a:pt x="417" y="610"/>
                        <a:pt x="418" y="610"/>
                      </a:cubicBezTo>
                      <a:cubicBezTo>
                        <a:pt x="419" y="610"/>
                        <a:pt x="419" y="610"/>
                        <a:pt x="420" y="610"/>
                      </a:cubicBezTo>
                      <a:cubicBezTo>
                        <a:pt x="421" y="610"/>
                        <a:pt x="421" y="610"/>
                        <a:pt x="421" y="610"/>
                      </a:cubicBezTo>
                      <a:cubicBezTo>
                        <a:pt x="422" y="610"/>
                        <a:pt x="422" y="610"/>
                        <a:pt x="422" y="610"/>
                      </a:cubicBezTo>
                      <a:cubicBezTo>
                        <a:pt x="422" y="610"/>
                        <a:pt x="422" y="610"/>
                        <a:pt x="422" y="611"/>
                      </a:cubicBezTo>
                      <a:cubicBezTo>
                        <a:pt x="422" y="611"/>
                        <a:pt x="422" y="611"/>
                        <a:pt x="422" y="611"/>
                      </a:cubicBezTo>
                      <a:cubicBezTo>
                        <a:pt x="421" y="610"/>
                        <a:pt x="421" y="610"/>
                        <a:pt x="422" y="611"/>
                      </a:cubicBezTo>
                      <a:cubicBezTo>
                        <a:pt x="423" y="612"/>
                        <a:pt x="423" y="612"/>
                        <a:pt x="423" y="612"/>
                      </a:cubicBezTo>
                      <a:cubicBezTo>
                        <a:pt x="423" y="612"/>
                        <a:pt x="423" y="612"/>
                        <a:pt x="423" y="613"/>
                      </a:cubicBezTo>
                      <a:cubicBezTo>
                        <a:pt x="423" y="613"/>
                        <a:pt x="424" y="612"/>
                        <a:pt x="424" y="612"/>
                      </a:cubicBezTo>
                      <a:cubicBezTo>
                        <a:pt x="424" y="612"/>
                        <a:pt x="423" y="611"/>
                        <a:pt x="424" y="611"/>
                      </a:cubicBezTo>
                      <a:cubicBezTo>
                        <a:pt x="425" y="611"/>
                        <a:pt x="426" y="613"/>
                        <a:pt x="426" y="613"/>
                      </a:cubicBezTo>
                      <a:cubicBezTo>
                        <a:pt x="426" y="614"/>
                        <a:pt x="426" y="614"/>
                        <a:pt x="426" y="614"/>
                      </a:cubicBezTo>
                      <a:cubicBezTo>
                        <a:pt x="428" y="615"/>
                        <a:pt x="428" y="615"/>
                        <a:pt x="428" y="615"/>
                      </a:cubicBezTo>
                      <a:cubicBezTo>
                        <a:pt x="428" y="615"/>
                        <a:pt x="428" y="615"/>
                        <a:pt x="428" y="615"/>
                      </a:cubicBezTo>
                      <a:cubicBezTo>
                        <a:pt x="429" y="614"/>
                        <a:pt x="430" y="613"/>
                        <a:pt x="430" y="614"/>
                      </a:cubicBezTo>
                      <a:cubicBezTo>
                        <a:pt x="430" y="615"/>
                        <a:pt x="430" y="617"/>
                        <a:pt x="430" y="617"/>
                      </a:cubicBezTo>
                      <a:cubicBezTo>
                        <a:pt x="430" y="618"/>
                        <a:pt x="430" y="618"/>
                        <a:pt x="430" y="618"/>
                      </a:cubicBezTo>
                      <a:cubicBezTo>
                        <a:pt x="430" y="618"/>
                        <a:pt x="430" y="620"/>
                        <a:pt x="431" y="620"/>
                      </a:cubicBezTo>
                      <a:cubicBezTo>
                        <a:pt x="431" y="620"/>
                        <a:pt x="432" y="620"/>
                        <a:pt x="432" y="619"/>
                      </a:cubicBezTo>
                      <a:cubicBezTo>
                        <a:pt x="432" y="619"/>
                        <a:pt x="432" y="619"/>
                        <a:pt x="433" y="619"/>
                      </a:cubicBezTo>
                      <a:cubicBezTo>
                        <a:pt x="435" y="619"/>
                        <a:pt x="433" y="619"/>
                        <a:pt x="435" y="618"/>
                      </a:cubicBezTo>
                      <a:cubicBezTo>
                        <a:pt x="437" y="618"/>
                        <a:pt x="436" y="618"/>
                        <a:pt x="437" y="618"/>
                      </a:cubicBezTo>
                      <a:cubicBezTo>
                        <a:pt x="439" y="617"/>
                        <a:pt x="439" y="617"/>
                        <a:pt x="439" y="617"/>
                      </a:cubicBezTo>
                      <a:cubicBezTo>
                        <a:pt x="439" y="616"/>
                        <a:pt x="438" y="615"/>
                        <a:pt x="438" y="615"/>
                      </a:cubicBezTo>
                      <a:cubicBezTo>
                        <a:pt x="437" y="614"/>
                        <a:pt x="437" y="614"/>
                        <a:pt x="436" y="613"/>
                      </a:cubicBezTo>
                      <a:cubicBezTo>
                        <a:pt x="435" y="613"/>
                        <a:pt x="434" y="612"/>
                        <a:pt x="434" y="612"/>
                      </a:cubicBezTo>
                      <a:cubicBezTo>
                        <a:pt x="434" y="612"/>
                        <a:pt x="432" y="612"/>
                        <a:pt x="433" y="611"/>
                      </a:cubicBezTo>
                      <a:cubicBezTo>
                        <a:pt x="434" y="610"/>
                        <a:pt x="434" y="610"/>
                        <a:pt x="434" y="610"/>
                      </a:cubicBezTo>
                      <a:cubicBezTo>
                        <a:pt x="434" y="610"/>
                        <a:pt x="435" y="609"/>
                        <a:pt x="435" y="609"/>
                      </a:cubicBezTo>
                      <a:cubicBezTo>
                        <a:pt x="436" y="609"/>
                        <a:pt x="436" y="610"/>
                        <a:pt x="437" y="609"/>
                      </a:cubicBezTo>
                      <a:cubicBezTo>
                        <a:pt x="437" y="609"/>
                        <a:pt x="437" y="609"/>
                        <a:pt x="437" y="609"/>
                      </a:cubicBezTo>
                      <a:cubicBezTo>
                        <a:pt x="439" y="608"/>
                        <a:pt x="439" y="608"/>
                        <a:pt x="439" y="608"/>
                      </a:cubicBezTo>
                      <a:cubicBezTo>
                        <a:pt x="439" y="607"/>
                        <a:pt x="439" y="607"/>
                        <a:pt x="439" y="607"/>
                      </a:cubicBezTo>
                      <a:cubicBezTo>
                        <a:pt x="440" y="607"/>
                        <a:pt x="440" y="607"/>
                        <a:pt x="440" y="607"/>
                      </a:cubicBezTo>
                      <a:cubicBezTo>
                        <a:pt x="440" y="607"/>
                        <a:pt x="440" y="607"/>
                        <a:pt x="440" y="606"/>
                      </a:cubicBezTo>
                      <a:cubicBezTo>
                        <a:pt x="441" y="606"/>
                        <a:pt x="441" y="606"/>
                        <a:pt x="441" y="606"/>
                      </a:cubicBezTo>
                      <a:cubicBezTo>
                        <a:pt x="441" y="605"/>
                        <a:pt x="441" y="605"/>
                        <a:pt x="441" y="604"/>
                      </a:cubicBezTo>
                      <a:cubicBezTo>
                        <a:pt x="442" y="604"/>
                        <a:pt x="442" y="604"/>
                        <a:pt x="443" y="603"/>
                      </a:cubicBezTo>
                      <a:cubicBezTo>
                        <a:pt x="443" y="603"/>
                        <a:pt x="443" y="603"/>
                        <a:pt x="443" y="603"/>
                      </a:cubicBezTo>
                      <a:cubicBezTo>
                        <a:pt x="443" y="603"/>
                        <a:pt x="443" y="603"/>
                        <a:pt x="443" y="603"/>
                      </a:cubicBezTo>
                      <a:cubicBezTo>
                        <a:pt x="444" y="602"/>
                        <a:pt x="442" y="602"/>
                        <a:pt x="444" y="602"/>
                      </a:cubicBezTo>
                      <a:cubicBezTo>
                        <a:pt x="445" y="602"/>
                        <a:pt x="444" y="601"/>
                        <a:pt x="445" y="602"/>
                      </a:cubicBezTo>
                      <a:cubicBezTo>
                        <a:pt x="446" y="602"/>
                        <a:pt x="445" y="602"/>
                        <a:pt x="446" y="602"/>
                      </a:cubicBezTo>
                      <a:cubicBezTo>
                        <a:pt x="447" y="602"/>
                        <a:pt x="447" y="602"/>
                        <a:pt x="447" y="602"/>
                      </a:cubicBezTo>
                      <a:cubicBezTo>
                        <a:pt x="447" y="602"/>
                        <a:pt x="447" y="601"/>
                        <a:pt x="448" y="602"/>
                      </a:cubicBezTo>
                      <a:cubicBezTo>
                        <a:pt x="449" y="603"/>
                        <a:pt x="448" y="603"/>
                        <a:pt x="449" y="603"/>
                      </a:cubicBezTo>
                      <a:cubicBezTo>
                        <a:pt x="449" y="603"/>
                        <a:pt x="449" y="603"/>
                        <a:pt x="449" y="603"/>
                      </a:cubicBezTo>
                      <a:cubicBezTo>
                        <a:pt x="449" y="603"/>
                        <a:pt x="449" y="603"/>
                        <a:pt x="449" y="604"/>
                      </a:cubicBezTo>
                      <a:cubicBezTo>
                        <a:pt x="450" y="604"/>
                        <a:pt x="449" y="604"/>
                        <a:pt x="449" y="604"/>
                      </a:cubicBezTo>
                      <a:cubicBezTo>
                        <a:pt x="449" y="604"/>
                        <a:pt x="449" y="604"/>
                        <a:pt x="450" y="604"/>
                      </a:cubicBezTo>
                      <a:cubicBezTo>
                        <a:pt x="452" y="605"/>
                        <a:pt x="452" y="605"/>
                        <a:pt x="453" y="606"/>
                      </a:cubicBezTo>
                      <a:cubicBezTo>
                        <a:pt x="453" y="606"/>
                        <a:pt x="453" y="606"/>
                        <a:pt x="452" y="606"/>
                      </a:cubicBezTo>
                      <a:cubicBezTo>
                        <a:pt x="452" y="606"/>
                        <a:pt x="452" y="606"/>
                        <a:pt x="453" y="606"/>
                      </a:cubicBezTo>
                      <a:cubicBezTo>
                        <a:pt x="453" y="607"/>
                        <a:pt x="452" y="607"/>
                        <a:pt x="453" y="607"/>
                      </a:cubicBezTo>
                      <a:cubicBezTo>
                        <a:pt x="454" y="607"/>
                        <a:pt x="454" y="607"/>
                        <a:pt x="454" y="607"/>
                      </a:cubicBezTo>
                      <a:cubicBezTo>
                        <a:pt x="454" y="606"/>
                        <a:pt x="454" y="606"/>
                        <a:pt x="455" y="607"/>
                      </a:cubicBezTo>
                      <a:cubicBezTo>
                        <a:pt x="456" y="608"/>
                        <a:pt x="456" y="609"/>
                        <a:pt x="456" y="609"/>
                      </a:cubicBezTo>
                      <a:cubicBezTo>
                        <a:pt x="457" y="609"/>
                        <a:pt x="457" y="609"/>
                        <a:pt x="457" y="609"/>
                      </a:cubicBezTo>
                      <a:cubicBezTo>
                        <a:pt x="456" y="609"/>
                        <a:pt x="456" y="608"/>
                        <a:pt x="457" y="609"/>
                      </a:cubicBezTo>
                      <a:cubicBezTo>
                        <a:pt x="457" y="610"/>
                        <a:pt x="458" y="610"/>
                        <a:pt x="458" y="610"/>
                      </a:cubicBezTo>
                      <a:cubicBezTo>
                        <a:pt x="458" y="610"/>
                        <a:pt x="456" y="609"/>
                        <a:pt x="456" y="609"/>
                      </a:cubicBezTo>
                      <a:cubicBezTo>
                        <a:pt x="455" y="609"/>
                        <a:pt x="456" y="609"/>
                        <a:pt x="455" y="609"/>
                      </a:cubicBezTo>
                      <a:cubicBezTo>
                        <a:pt x="455" y="609"/>
                        <a:pt x="455" y="609"/>
                        <a:pt x="455" y="609"/>
                      </a:cubicBezTo>
                      <a:cubicBezTo>
                        <a:pt x="454" y="611"/>
                        <a:pt x="454" y="611"/>
                        <a:pt x="454" y="611"/>
                      </a:cubicBezTo>
                      <a:cubicBezTo>
                        <a:pt x="453" y="612"/>
                        <a:pt x="453" y="612"/>
                        <a:pt x="453" y="612"/>
                      </a:cubicBezTo>
                      <a:cubicBezTo>
                        <a:pt x="453" y="613"/>
                        <a:pt x="453" y="613"/>
                        <a:pt x="453" y="613"/>
                      </a:cubicBezTo>
                      <a:cubicBezTo>
                        <a:pt x="453" y="613"/>
                        <a:pt x="453" y="613"/>
                        <a:pt x="453" y="614"/>
                      </a:cubicBezTo>
                      <a:cubicBezTo>
                        <a:pt x="453" y="614"/>
                        <a:pt x="454" y="615"/>
                        <a:pt x="454" y="615"/>
                      </a:cubicBezTo>
                      <a:cubicBezTo>
                        <a:pt x="454" y="617"/>
                        <a:pt x="454" y="617"/>
                        <a:pt x="454" y="617"/>
                      </a:cubicBezTo>
                      <a:cubicBezTo>
                        <a:pt x="456" y="618"/>
                        <a:pt x="456" y="618"/>
                        <a:pt x="456" y="618"/>
                      </a:cubicBezTo>
                      <a:cubicBezTo>
                        <a:pt x="456" y="619"/>
                        <a:pt x="456" y="619"/>
                        <a:pt x="456" y="619"/>
                      </a:cubicBezTo>
                      <a:cubicBezTo>
                        <a:pt x="456" y="619"/>
                        <a:pt x="455" y="620"/>
                        <a:pt x="456" y="620"/>
                      </a:cubicBezTo>
                      <a:cubicBezTo>
                        <a:pt x="458" y="621"/>
                        <a:pt x="458" y="621"/>
                        <a:pt x="458" y="621"/>
                      </a:cubicBezTo>
                      <a:cubicBezTo>
                        <a:pt x="458" y="622"/>
                        <a:pt x="458" y="622"/>
                        <a:pt x="458" y="622"/>
                      </a:cubicBezTo>
                      <a:cubicBezTo>
                        <a:pt x="458" y="623"/>
                        <a:pt x="458" y="622"/>
                        <a:pt x="458" y="623"/>
                      </a:cubicBezTo>
                      <a:cubicBezTo>
                        <a:pt x="459" y="624"/>
                        <a:pt x="459" y="624"/>
                        <a:pt x="460" y="624"/>
                      </a:cubicBezTo>
                      <a:cubicBezTo>
                        <a:pt x="460" y="624"/>
                        <a:pt x="459" y="624"/>
                        <a:pt x="460" y="625"/>
                      </a:cubicBezTo>
                      <a:cubicBezTo>
                        <a:pt x="461" y="626"/>
                        <a:pt x="461" y="625"/>
                        <a:pt x="461" y="626"/>
                      </a:cubicBezTo>
                      <a:cubicBezTo>
                        <a:pt x="461" y="627"/>
                        <a:pt x="460" y="627"/>
                        <a:pt x="460" y="628"/>
                      </a:cubicBezTo>
                      <a:cubicBezTo>
                        <a:pt x="460" y="628"/>
                        <a:pt x="459" y="628"/>
                        <a:pt x="459" y="629"/>
                      </a:cubicBezTo>
                      <a:cubicBezTo>
                        <a:pt x="459" y="630"/>
                        <a:pt x="459" y="630"/>
                        <a:pt x="460" y="630"/>
                      </a:cubicBezTo>
                      <a:cubicBezTo>
                        <a:pt x="460" y="631"/>
                        <a:pt x="460" y="631"/>
                        <a:pt x="460" y="632"/>
                      </a:cubicBezTo>
                      <a:cubicBezTo>
                        <a:pt x="460" y="632"/>
                        <a:pt x="460" y="632"/>
                        <a:pt x="460" y="633"/>
                      </a:cubicBezTo>
                      <a:cubicBezTo>
                        <a:pt x="460" y="633"/>
                        <a:pt x="461" y="633"/>
                        <a:pt x="460" y="634"/>
                      </a:cubicBezTo>
                      <a:cubicBezTo>
                        <a:pt x="459" y="635"/>
                        <a:pt x="459" y="634"/>
                        <a:pt x="459" y="635"/>
                      </a:cubicBezTo>
                      <a:cubicBezTo>
                        <a:pt x="459" y="636"/>
                        <a:pt x="459" y="637"/>
                        <a:pt x="459" y="637"/>
                      </a:cubicBezTo>
                      <a:cubicBezTo>
                        <a:pt x="459" y="637"/>
                        <a:pt x="460" y="638"/>
                        <a:pt x="461" y="639"/>
                      </a:cubicBezTo>
                      <a:cubicBezTo>
                        <a:pt x="461" y="639"/>
                        <a:pt x="461" y="640"/>
                        <a:pt x="460" y="640"/>
                      </a:cubicBezTo>
                      <a:cubicBezTo>
                        <a:pt x="460" y="641"/>
                        <a:pt x="461" y="641"/>
                        <a:pt x="460" y="642"/>
                      </a:cubicBezTo>
                      <a:cubicBezTo>
                        <a:pt x="460" y="644"/>
                        <a:pt x="459" y="643"/>
                        <a:pt x="460" y="646"/>
                      </a:cubicBezTo>
                      <a:cubicBezTo>
                        <a:pt x="460" y="649"/>
                        <a:pt x="460" y="650"/>
                        <a:pt x="460" y="651"/>
                      </a:cubicBezTo>
                      <a:cubicBezTo>
                        <a:pt x="461" y="652"/>
                        <a:pt x="460" y="651"/>
                        <a:pt x="461" y="652"/>
                      </a:cubicBezTo>
                      <a:cubicBezTo>
                        <a:pt x="461" y="653"/>
                        <a:pt x="461" y="653"/>
                        <a:pt x="461" y="654"/>
                      </a:cubicBezTo>
                      <a:cubicBezTo>
                        <a:pt x="461" y="654"/>
                        <a:pt x="461" y="654"/>
                        <a:pt x="460" y="655"/>
                      </a:cubicBezTo>
                      <a:cubicBezTo>
                        <a:pt x="459" y="657"/>
                        <a:pt x="459" y="657"/>
                        <a:pt x="459" y="657"/>
                      </a:cubicBezTo>
                      <a:cubicBezTo>
                        <a:pt x="458" y="658"/>
                        <a:pt x="458" y="658"/>
                        <a:pt x="458" y="659"/>
                      </a:cubicBezTo>
                      <a:cubicBezTo>
                        <a:pt x="458" y="660"/>
                        <a:pt x="456" y="660"/>
                        <a:pt x="456" y="662"/>
                      </a:cubicBezTo>
                      <a:cubicBezTo>
                        <a:pt x="455" y="665"/>
                        <a:pt x="457" y="665"/>
                        <a:pt x="455" y="665"/>
                      </a:cubicBezTo>
                      <a:cubicBezTo>
                        <a:pt x="454" y="665"/>
                        <a:pt x="454" y="665"/>
                        <a:pt x="453" y="665"/>
                      </a:cubicBezTo>
                      <a:cubicBezTo>
                        <a:pt x="452" y="665"/>
                        <a:pt x="452" y="664"/>
                        <a:pt x="451" y="665"/>
                      </a:cubicBezTo>
                      <a:cubicBezTo>
                        <a:pt x="450" y="665"/>
                        <a:pt x="448" y="666"/>
                        <a:pt x="448" y="666"/>
                      </a:cubicBezTo>
                      <a:cubicBezTo>
                        <a:pt x="448" y="666"/>
                        <a:pt x="448" y="666"/>
                        <a:pt x="448" y="666"/>
                      </a:cubicBezTo>
                      <a:cubicBezTo>
                        <a:pt x="448" y="666"/>
                        <a:pt x="448" y="666"/>
                        <a:pt x="448" y="667"/>
                      </a:cubicBezTo>
                      <a:cubicBezTo>
                        <a:pt x="449" y="669"/>
                        <a:pt x="448" y="669"/>
                        <a:pt x="449" y="670"/>
                      </a:cubicBezTo>
                      <a:cubicBezTo>
                        <a:pt x="449" y="670"/>
                        <a:pt x="449" y="671"/>
                        <a:pt x="449" y="671"/>
                      </a:cubicBezTo>
                      <a:cubicBezTo>
                        <a:pt x="449" y="671"/>
                        <a:pt x="448" y="672"/>
                        <a:pt x="447" y="672"/>
                      </a:cubicBezTo>
                      <a:cubicBezTo>
                        <a:pt x="447" y="671"/>
                        <a:pt x="445" y="672"/>
                        <a:pt x="445" y="672"/>
                      </a:cubicBezTo>
                      <a:cubicBezTo>
                        <a:pt x="445" y="672"/>
                        <a:pt x="446" y="672"/>
                        <a:pt x="445" y="672"/>
                      </a:cubicBezTo>
                      <a:cubicBezTo>
                        <a:pt x="445" y="673"/>
                        <a:pt x="445" y="673"/>
                        <a:pt x="445" y="674"/>
                      </a:cubicBezTo>
                      <a:cubicBezTo>
                        <a:pt x="446" y="674"/>
                        <a:pt x="446" y="674"/>
                        <a:pt x="446" y="674"/>
                      </a:cubicBezTo>
                      <a:cubicBezTo>
                        <a:pt x="446" y="674"/>
                        <a:pt x="446" y="674"/>
                        <a:pt x="446" y="674"/>
                      </a:cubicBezTo>
                      <a:cubicBezTo>
                        <a:pt x="447" y="675"/>
                        <a:pt x="446" y="676"/>
                        <a:pt x="446" y="677"/>
                      </a:cubicBezTo>
                      <a:cubicBezTo>
                        <a:pt x="446" y="677"/>
                        <a:pt x="446" y="677"/>
                        <a:pt x="445" y="677"/>
                      </a:cubicBezTo>
                      <a:cubicBezTo>
                        <a:pt x="445" y="677"/>
                        <a:pt x="444" y="677"/>
                        <a:pt x="444" y="677"/>
                      </a:cubicBezTo>
                      <a:cubicBezTo>
                        <a:pt x="444" y="677"/>
                        <a:pt x="443" y="677"/>
                        <a:pt x="443" y="677"/>
                      </a:cubicBezTo>
                      <a:cubicBezTo>
                        <a:pt x="443" y="678"/>
                        <a:pt x="442" y="678"/>
                        <a:pt x="441" y="678"/>
                      </a:cubicBezTo>
                      <a:cubicBezTo>
                        <a:pt x="441" y="679"/>
                        <a:pt x="441" y="679"/>
                        <a:pt x="438" y="680"/>
                      </a:cubicBezTo>
                      <a:cubicBezTo>
                        <a:pt x="435" y="681"/>
                        <a:pt x="435" y="681"/>
                        <a:pt x="435" y="681"/>
                      </a:cubicBezTo>
                      <a:cubicBezTo>
                        <a:pt x="435" y="681"/>
                        <a:pt x="435" y="682"/>
                        <a:pt x="435" y="682"/>
                      </a:cubicBezTo>
                      <a:cubicBezTo>
                        <a:pt x="435" y="683"/>
                        <a:pt x="436" y="684"/>
                        <a:pt x="437" y="685"/>
                      </a:cubicBezTo>
                      <a:cubicBezTo>
                        <a:pt x="437" y="686"/>
                        <a:pt x="437" y="687"/>
                        <a:pt x="436" y="687"/>
                      </a:cubicBezTo>
                      <a:cubicBezTo>
                        <a:pt x="436" y="688"/>
                        <a:pt x="435" y="688"/>
                        <a:pt x="435" y="688"/>
                      </a:cubicBezTo>
                      <a:cubicBezTo>
                        <a:pt x="435" y="688"/>
                        <a:pt x="434" y="689"/>
                        <a:pt x="434" y="689"/>
                      </a:cubicBezTo>
                      <a:cubicBezTo>
                        <a:pt x="434" y="689"/>
                        <a:pt x="434" y="690"/>
                        <a:pt x="433" y="691"/>
                      </a:cubicBezTo>
                      <a:cubicBezTo>
                        <a:pt x="433" y="691"/>
                        <a:pt x="432" y="693"/>
                        <a:pt x="432" y="693"/>
                      </a:cubicBezTo>
                      <a:cubicBezTo>
                        <a:pt x="432" y="693"/>
                        <a:pt x="431" y="693"/>
                        <a:pt x="432" y="694"/>
                      </a:cubicBezTo>
                      <a:cubicBezTo>
                        <a:pt x="433" y="694"/>
                        <a:pt x="434" y="694"/>
                        <a:pt x="434" y="694"/>
                      </a:cubicBezTo>
                      <a:cubicBezTo>
                        <a:pt x="434" y="694"/>
                        <a:pt x="434" y="695"/>
                        <a:pt x="433" y="695"/>
                      </a:cubicBezTo>
                      <a:cubicBezTo>
                        <a:pt x="433" y="695"/>
                        <a:pt x="433" y="695"/>
                        <a:pt x="432" y="695"/>
                      </a:cubicBezTo>
                      <a:cubicBezTo>
                        <a:pt x="432" y="695"/>
                        <a:pt x="432" y="695"/>
                        <a:pt x="432" y="695"/>
                      </a:cubicBezTo>
                      <a:cubicBezTo>
                        <a:pt x="431" y="696"/>
                        <a:pt x="432" y="696"/>
                        <a:pt x="431" y="696"/>
                      </a:cubicBezTo>
                      <a:cubicBezTo>
                        <a:pt x="431" y="697"/>
                        <a:pt x="430" y="697"/>
                        <a:pt x="430" y="697"/>
                      </a:cubicBezTo>
                      <a:cubicBezTo>
                        <a:pt x="430" y="697"/>
                        <a:pt x="429" y="697"/>
                        <a:pt x="429" y="698"/>
                      </a:cubicBezTo>
                      <a:cubicBezTo>
                        <a:pt x="429" y="699"/>
                        <a:pt x="428" y="699"/>
                        <a:pt x="429" y="700"/>
                      </a:cubicBezTo>
                      <a:cubicBezTo>
                        <a:pt x="430" y="700"/>
                        <a:pt x="430" y="700"/>
                        <a:pt x="430" y="700"/>
                      </a:cubicBezTo>
                      <a:cubicBezTo>
                        <a:pt x="430" y="701"/>
                        <a:pt x="430" y="701"/>
                        <a:pt x="430" y="701"/>
                      </a:cubicBezTo>
                      <a:cubicBezTo>
                        <a:pt x="430" y="700"/>
                        <a:pt x="430" y="700"/>
                        <a:pt x="430" y="701"/>
                      </a:cubicBezTo>
                      <a:cubicBezTo>
                        <a:pt x="429" y="703"/>
                        <a:pt x="429" y="703"/>
                        <a:pt x="429" y="704"/>
                      </a:cubicBezTo>
                      <a:cubicBezTo>
                        <a:pt x="429" y="704"/>
                        <a:pt x="429" y="704"/>
                        <a:pt x="429" y="705"/>
                      </a:cubicBezTo>
                      <a:cubicBezTo>
                        <a:pt x="429" y="705"/>
                        <a:pt x="429" y="705"/>
                        <a:pt x="429" y="705"/>
                      </a:cubicBezTo>
                      <a:cubicBezTo>
                        <a:pt x="429" y="705"/>
                        <a:pt x="429" y="705"/>
                        <a:pt x="430" y="705"/>
                      </a:cubicBezTo>
                      <a:cubicBezTo>
                        <a:pt x="430" y="707"/>
                        <a:pt x="430" y="707"/>
                        <a:pt x="430" y="707"/>
                      </a:cubicBezTo>
                      <a:cubicBezTo>
                        <a:pt x="430" y="707"/>
                        <a:pt x="430" y="707"/>
                        <a:pt x="430" y="707"/>
                      </a:cubicBezTo>
                      <a:cubicBezTo>
                        <a:pt x="431" y="707"/>
                        <a:pt x="431" y="707"/>
                        <a:pt x="430" y="708"/>
                      </a:cubicBezTo>
                      <a:cubicBezTo>
                        <a:pt x="429" y="710"/>
                        <a:pt x="429" y="710"/>
                        <a:pt x="429" y="710"/>
                      </a:cubicBezTo>
                      <a:cubicBezTo>
                        <a:pt x="429" y="710"/>
                        <a:pt x="428" y="710"/>
                        <a:pt x="430" y="711"/>
                      </a:cubicBezTo>
                      <a:cubicBezTo>
                        <a:pt x="432" y="712"/>
                        <a:pt x="432" y="712"/>
                        <a:pt x="432" y="713"/>
                      </a:cubicBezTo>
                      <a:cubicBezTo>
                        <a:pt x="433" y="714"/>
                        <a:pt x="431" y="716"/>
                        <a:pt x="433" y="714"/>
                      </a:cubicBezTo>
                      <a:cubicBezTo>
                        <a:pt x="435" y="713"/>
                        <a:pt x="433" y="717"/>
                        <a:pt x="435" y="718"/>
                      </a:cubicBezTo>
                      <a:cubicBezTo>
                        <a:pt x="437" y="718"/>
                        <a:pt x="437" y="713"/>
                        <a:pt x="438" y="713"/>
                      </a:cubicBezTo>
                      <a:cubicBezTo>
                        <a:pt x="438" y="712"/>
                        <a:pt x="439" y="713"/>
                        <a:pt x="438" y="714"/>
                      </a:cubicBezTo>
                      <a:cubicBezTo>
                        <a:pt x="438" y="714"/>
                        <a:pt x="438" y="714"/>
                        <a:pt x="438" y="715"/>
                      </a:cubicBezTo>
                      <a:cubicBezTo>
                        <a:pt x="439" y="716"/>
                        <a:pt x="439" y="716"/>
                        <a:pt x="439" y="717"/>
                      </a:cubicBezTo>
                      <a:cubicBezTo>
                        <a:pt x="439" y="718"/>
                        <a:pt x="439" y="717"/>
                        <a:pt x="438" y="718"/>
                      </a:cubicBezTo>
                      <a:cubicBezTo>
                        <a:pt x="437" y="719"/>
                        <a:pt x="436" y="720"/>
                        <a:pt x="436" y="720"/>
                      </a:cubicBezTo>
                      <a:cubicBezTo>
                        <a:pt x="436" y="720"/>
                        <a:pt x="435" y="720"/>
                        <a:pt x="434" y="720"/>
                      </a:cubicBezTo>
                      <a:cubicBezTo>
                        <a:pt x="434" y="721"/>
                        <a:pt x="434" y="720"/>
                        <a:pt x="434" y="720"/>
                      </a:cubicBezTo>
                      <a:cubicBezTo>
                        <a:pt x="434" y="720"/>
                        <a:pt x="435" y="720"/>
                        <a:pt x="434" y="721"/>
                      </a:cubicBezTo>
                      <a:cubicBezTo>
                        <a:pt x="432" y="724"/>
                        <a:pt x="433" y="722"/>
                        <a:pt x="432" y="724"/>
                      </a:cubicBezTo>
                      <a:cubicBezTo>
                        <a:pt x="431" y="725"/>
                        <a:pt x="430" y="725"/>
                        <a:pt x="430" y="726"/>
                      </a:cubicBezTo>
                      <a:cubicBezTo>
                        <a:pt x="429" y="727"/>
                        <a:pt x="427" y="729"/>
                        <a:pt x="427" y="729"/>
                      </a:cubicBezTo>
                      <a:cubicBezTo>
                        <a:pt x="427" y="730"/>
                        <a:pt x="427" y="729"/>
                        <a:pt x="427" y="731"/>
                      </a:cubicBezTo>
                      <a:cubicBezTo>
                        <a:pt x="426" y="733"/>
                        <a:pt x="426" y="733"/>
                        <a:pt x="426" y="734"/>
                      </a:cubicBezTo>
                      <a:cubicBezTo>
                        <a:pt x="426" y="734"/>
                        <a:pt x="426" y="735"/>
                        <a:pt x="427" y="735"/>
                      </a:cubicBezTo>
                      <a:cubicBezTo>
                        <a:pt x="427" y="736"/>
                        <a:pt x="427" y="736"/>
                        <a:pt x="428" y="737"/>
                      </a:cubicBezTo>
                      <a:cubicBezTo>
                        <a:pt x="428" y="738"/>
                        <a:pt x="427" y="739"/>
                        <a:pt x="427" y="739"/>
                      </a:cubicBezTo>
                      <a:cubicBezTo>
                        <a:pt x="427" y="739"/>
                        <a:pt x="427" y="739"/>
                        <a:pt x="427" y="740"/>
                      </a:cubicBezTo>
                      <a:cubicBezTo>
                        <a:pt x="428" y="740"/>
                        <a:pt x="427" y="740"/>
                        <a:pt x="428" y="741"/>
                      </a:cubicBezTo>
                      <a:cubicBezTo>
                        <a:pt x="429" y="741"/>
                        <a:pt x="430" y="742"/>
                        <a:pt x="430" y="742"/>
                      </a:cubicBezTo>
                      <a:cubicBezTo>
                        <a:pt x="430" y="742"/>
                        <a:pt x="430" y="743"/>
                        <a:pt x="430" y="743"/>
                      </a:cubicBezTo>
                      <a:cubicBezTo>
                        <a:pt x="430" y="744"/>
                        <a:pt x="431" y="745"/>
                        <a:pt x="430" y="745"/>
                      </a:cubicBezTo>
                      <a:cubicBezTo>
                        <a:pt x="429" y="745"/>
                        <a:pt x="428" y="745"/>
                        <a:pt x="428" y="745"/>
                      </a:cubicBezTo>
                      <a:cubicBezTo>
                        <a:pt x="428" y="747"/>
                        <a:pt x="428" y="747"/>
                        <a:pt x="428" y="747"/>
                      </a:cubicBezTo>
                      <a:cubicBezTo>
                        <a:pt x="428" y="748"/>
                        <a:pt x="428" y="748"/>
                        <a:pt x="428" y="748"/>
                      </a:cubicBezTo>
                      <a:cubicBezTo>
                        <a:pt x="429" y="748"/>
                        <a:pt x="429" y="749"/>
                        <a:pt x="430" y="749"/>
                      </a:cubicBezTo>
                      <a:cubicBezTo>
                        <a:pt x="430" y="749"/>
                        <a:pt x="430" y="749"/>
                        <a:pt x="430" y="749"/>
                      </a:cubicBezTo>
                      <a:cubicBezTo>
                        <a:pt x="430" y="749"/>
                        <a:pt x="429" y="748"/>
                        <a:pt x="431" y="749"/>
                      </a:cubicBezTo>
                      <a:cubicBezTo>
                        <a:pt x="432" y="750"/>
                        <a:pt x="433" y="751"/>
                        <a:pt x="434" y="751"/>
                      </a:cubicBezTo>
                      <a:cubicBezTo>
                        <a:pt x="434" y="751"/>
                        <a:pt x="438" y="753"/>
                        <a:pt x="439" y="756"/>
                      </a:cubicBezTo>
                      <a:cubicBezTo>
                        <a:pt x="441" y="759"/>
                        <a:pt x="441" y="759"/>
                        <a:pt x="442" y="759"/>
                      </a:cubicBezTo>
                      <a:cubicBezTo>
                        <a:pt x="442" y="760"/>
                        <a:pt x="442" y="762"/>
                        <a:pt x="443" y="763"/>
                      </a:cubicBezTo>
                      <a:cubicBezTo>
                        <a:pt x="443" y="763"/>
                        <a:pt x="443" y="764"/>
                        <a:pt x="444" y="765"/>
                      </a:cubicBezTo>
                      <a:cubicBezTo>
                        <a:pt x="445" y="766"/>
                        <a:pt x="446" y="767"/>
                        <a:pt x="447" y="767"/>
                      </a:cubicBezTo>
                      <a:cubicBezTo>
                        <a:pt x="448" y="768"/>
                        <a:pt x="448" y="770"/>
                        <a:pt x="448" y="770"/>
                      </a:cubicBezTo>
                      <a:cubicBezTo>
                        <a:pt x="449" y="771"/>
                        <a:pt x="451" y="773"/>
                        <a:pt x="451" y="775"/>
                      </a:cubicBezTo>
                      <a:cubicBezTo>
                        <a:pt x="450" y="777"/>
                        <a:pt x="451" y="777"/>
                        <a:pt x="452" y="778"/>
                      </a:cubicBezTo>
                      <a:cubicBezTo>
                        <a:pt x="454" y="779"/>
                        <a:pt x="452" y="779"/>
                        <a:pt x="454" y="781"/>
                      </a:cubicBezTo>
                      <a:cubicBezTo>
                        <a:pt x="455" y="784"/>
                        <a:pt x="455" y="783"/>
                        <a:pt x="455" y="785"/>
                      </a:cubicBezTo>
                      <a:cubicBezTo>
                        <a:pt x="456" y="786"/>
                        <a:pt x="455" y="787"/>
                        <a:pt x="456" y="788"/>
                      </a:cubicBezTo>
                      <a:cubicBezTo>
                        <a:pt x="457" y="788"/>
                        <a:pt x="460" y="792"/>
                        <a:pt x="460" y="794"/>
                      </a:cubicBezTo>
                      <a:cubicBezTo>
                        <a:pt x="461" y="795"/>
                        <a:pt x="460" y="796"/>
                        <a:pt x="461" y="797"/>
                      </a:cubicBezTo>
                      <a:cubicBezTo>
                        <a:pt x="461" y="799"/>
                        <a:pt x="461" y="799"/>
                        <a:pt x="462" y="799"/>
                      </a:cubicBezTo>
                      <a:cubicBezTo>
                        <a:pt x="462" y="799"/>
                        <a:pt x="463" y="799"/>
                        <a:pt x="464" y="800"/>
                      </a:cubicBezTo>
                      <a:cubicBezTo>
                        <a:pt x="464" y="801"/>
                        <a:pt x="465" y="801"/>
                        <a:pt x="465" y="802"/>
                      </a:cubicBezTo>
                      <a:cubicBezTo>
                        <a:pt x="465" y="802"/>
                        <a:pt x="466" y="806"/>
                        <a:pt x="468" y="808"/>
                      </a:cubicBezTo>
                      <a:cubicBezTo>
                        <a:pt x="471" y="810"/>
                        <a:pt x="469" y="811"/>
                        <a:pt x="470" y="811"/>
                      </a:cubicBezTo>
                      <a:cubicBezTo>
                        <a:pt x="471" y="812"/>
                        <a:pt x="471" y="812"/>
                        <a:pt x="471" y="813"/>
                      </a:cubicBezTo>
                      <a:cubicBezTo>
                        <a:pt x="472" y="813"/>
                        <a:pt x="472" y="815"/>
                        <a:pt x="472" y="815"/>
                      </a:cubicBezTo>
                      <a:cubicBezTo>
                        <a:pt x="472" y="815"/>
                        <a:pt x="472" y="815"/>
                        <a:pt x="472" y="815"/>
                      </a:cubicBezTo>
                      <a:cubicBezTo>
                        <a:pt x="472" y="815"/>
                        <a:pt x="472" y="815"/>
                        <a:pt x="473" y="816"/>
                      </a:cubicBezTo>
                      <a:cubicBezTo>
                        <a:pt x="473" y="816"/>
                        <a:pt x="475" y="818"/>
                        <a:pt x="475" y="820"/>
                      </a:cubicBezTo>
                      <a:cubicBezTo>
                        <a:pt x="475" y="822"/>
                        <a:pt x="473" y="822"/>
                        <a:pt x="474" y="823"/>
                      </a:cubicBezTo>
                      <a:cubicBezTo>
                        <a:pt x="475" y="825"/>
                        <a:pt x="474" y="825"/>
                        <a:pt x="475" y="826"/>
                      </a:cubicBezTo>
                      <a:cubicBezTo>
                        <a:pt x="476" y="826"/>
                        <a:pt x="476" y="827"/>
                        <a:pt x="476" y="828"/>
                      </a:cubicBezTo>
                      <a:cubicBezTo>
                        <a:pt x="477" y="828"/>
                        <a:pt x="477" y="828"/>
                        <a:pt x="477" y="829"/>
                      </a:cubicBezTo>
                      <a:cubicBezTo>
                        <a:pt x="478" y="829"/>
                        <a:pt x="478" y="830"/>
                        <a:pt x="479" y="831"/>
                      </a:cubicBezTo>
                      <a:cubicBezTo>
                        <a:pt x="480" y="832"/>
                        <a:pt x="480" y="831"/>
                        <a:pt x="481" y="832"/>
                      </a:cubicBezTo>
                      <a:cubicBezTo>
                        <a:pt x="482" y="833"/>
                        <a:pt x="482" y="833"/>
                        <a:pt x="483" y="834"/>
                      </a:cubicBezTo>
                      <a:cubicBezTo>
                        <a:pt x="483" y="835"/>
                        <a:pt x="484" y="835"/>
                        <a:pt x="484" y="835"/>
                      </a:cubicBezTo>
                      <a:cubicBezTo>
                        <a:pt x="485" y="836"/>
                        <a:pt x="487" y="838"/>
                        <a:pt x="487" y="838"/>
                      </a:cubicBezTo>
                      <a:cubicBezTo>
                        <a:pt x="487" y="838"/>
                        <a:pt x="487" y="839"/>
                        <a:pt x="491" y="840"/>
                      </a:cubicBezTo>
                      <a:cubicBezTo>
                        <a:pt x="494" y="841"/>
                        <a:pt x="492" y="842"/>
                        <a:pt x="495" y="843"/>
                      </a:cubicBezTo>
                      <a:cubicBezTo>
                        <a:pt x="497" y="843"/>
                        <a:pt x="496" y="843"/>
                        <a:pt x="497" y="844"/>
                      </a:cubicBezTo>
                      <a:cubicBezTo>
                        <a:pt x="499" y="845"/>
                        <a:pt x="497" y="845"/>
                        <a:pt x="500" y="846"/>
                      </a:cubicBezTo>
                      <a:cubicBezTo>
                        <a:pt x="503" y="847"/>
                        <a:pt x="503" y="847"/>
                        <a:pt x="504" y="848"/>
                      </a:cubicBezTo>
                      <a:cubicBezTo>
                        <a:pt x="505" y="848"/>
                        <a:pt x="504" y="848"/>
                        <a:pt x="505" y="848"/>
                      </a:cubicBezTo>
                      <a:cubicBezTo>
                        <a:pt x="506" y="849"/>
                        <a:pt x="506" y="849"/>
                        <a:pt x="507" y="849"/>
                      </a:cubicBezTo>
                      <a:cubicBezTo>
                        <a:pt x="508" y="849"/>
                        <a:pt x="508" y="849"/>
                        <a:pt x="508" y="849"/>
                      </a:cubicBezTo>
                      <a:cubicBezTo>
                        <a:pt x="508" y="849"/>
                        <a:pt x="508" y="849"/>
                        <a:pt x="509" y="850"/>
                      </a:cubicBezTo>
                      <a:cubicBezTo>
                        <a:pt x="510" y="850"/>
                        <a:pt x="511" y="851"/>
                        <a:pt x="511" y="851"/>
                      </a:cubicBezTo>
                      <a:cubicBezTo>
                        <a:pt x="511" y="852"/>
                        <a:pt x="511" y="852"/>
                        <a:pt x="510" y="851"/>
                      </a:cubicBezTo>
                      <a:cubicBezTo>
                        <a:pt x="510" y="851"/>
                        <a:pt x="510" y="851"/>
                        <a:pt x="511" y="852"/>
                      </a:cubicBezTo>
                      <a:cubicBezTo>
                        <a:pt x="513" y="853"/>
                        <a:pt x="514" y="854"/>
                        <a:pt x="514" y="854"/>
                      </a:cubicBezTo>
                      <a:cubicBezTo>
                        <a:pt x="514" y="854"/>
                        <a:pt x="515" y="854"/>
                        <a:pt x="516" y="854"/>
                      </a:cubicBezTo>
                      <a:cubicBezTo>
                        <a:pt x="516" y="855"/>
                        <a:pt x="519" y="854"/>
                        <a:pt x="519" y="856"/>
                      </a:cubicBezTo>
                      <a:cubicBezTo>
                        <a:pt x="520" y="857"/>
                        <a:pt x="519" y="858"/>
                        <a:pt x="520" y="859"/>
                      </a:cubicBezTo>
                      <a:cubicBezTo>
                        <a:pt x="520" y="860"/>
                        <a:pt x="520" y="860"/>
                        <a:pt x="521" y="860"/>
                      </a:cubicBezTo>
                      <a:cubicBezTo>
                        <a:pt x="522" y="861"/>
                        <a:pt x="521" y="861"/>
                        <a:pt x="523" y="862"/>
                      </a:cubicBezTo>
                      <a:cubicBezTo>
                        <a:pt x="524" y="862"/>
                        <a:pt x="524" y="862"/>
                        <a:pt x="525" y="862"/>
                      </a:cubicBezTo>
                      <a:cubicBezTo>
                        <a:pt x="525" y="863"/>
                        <a:pt x="525" y="862"/>
                        <a:pt x="525" y="862"/>
                      </a:cubicBezTo>
                      <a:cubicBezTo>
                        <a:pt x="525" y="862"/>
                        <a:pt x="525" y="862"/>
                        <a:pt x="526" y="863"/>
                      </a:cubicBezTo>
                      <a:cubicBezTo>
                        <a:pt x="527" y="864"/>
                        <a:pt x="527" y="864"/>
                        <a:pt x="527" y="864"/>
                      </a:cubicBezTo>
                      <a:cubicBezTo>
                        <a:pt x="528" y="865"/>
                        <a:pt x="529" y="866"/>
                        <a:pt x="529" y="866"/>
                      </a:cubicBezTo>
                      <a:cubicBezTo>
                        <a:pt x="530" y="869"/>
                        <a:pt x="530" y="869"/>
                        <a:pt x="530" y="869"/>
                      </a:cubicBezTo>
                      <a:cubicBezTo>
                        <a:pt x="530" y="869"/>
                        <a:pt x="530" y="873"/>
                        <a:pt x="531" y="875"/>
                      </a:cubicBezTo>
                      <a:cubicBezTo>
                        <a:pt x="532" y="877"/>
                        <a:pt x="531" y="877"/>
                        <a:pt x="532" y="878"/>
                      </a:cubicBezTo>
                      <a:cubicBezTo>
                        <a:pt x="532" y="879"/>
                        <a:pt x="533" y="879"/>
                        <a:pt x="533" y="880"/>
                      </a:cubicBezTo>
                      <a:cubicBezTo>
                        <a:pt x="533" y="881"/>
                        <a:pt x="533" y="882"/>
                        <a:pt x="533" y="882"/>
                      </a:cubicBezTo>
                      <a:cubicBezTo>
                        <a:pt x="532" y="882"/>
                        <a:pt x="532" y="883"/>
                        <a:pt x="532" y="884"/>
                      </a:cubicBezTo>
                      <a:cubicBezTo>
                        <a:pt x="532" y="885"/>
                        <a:pt x="531" y="885"/>
                        <a:pt x="532" y="888"/>
                      </a:cubicBezTo>
                      <a:cubicBezTo>
                        <a:pt x="532" y="890"/>
                        <a:pt x="533" y="890"/>
                        <a:pt x="533" y="891"/>
                      </a:cubicBezTo>
                      <a:cubicBezTo>
                        <a:pt x="534" y="892"/>
                        <a:pt x="534" y="892"/>
                        <a:pt x="534" y="893"/>
                      </a:cubicBezTo>
                      <a:cubicBezTo>
                        <a:pt x="534" y="894"/>
                        <a:pt x="535" y="894"/>
                        <a:pt x="534" y="895"/>
                      </a:cubicBezTo>
                      <a:cubicBezTo>
                        <a:pt x="534" y="897"/>
                        <a:pt x="534" y="897"/>
                        <a:pt x="534" y="898"/>
                      </a:cubicBezTo>
                      <a:cubicBezTo>
                        <a:pt x="534" y="898"/>
                        <a:pt x="534" y="898"/>
                        <a:pt x="534" y="898"/>
                      </a:cubicBezTo>
                      <a:cubicBezTo>
                        <a:pt x="534" y="899"/>
                        <a:pt x="534" y="903"/>
                        <a:pt x="534" y="905"/>
                      </a:cubicBezTo>
                      <a:cubicBezTo>
                        <a:pt x="535" y="907"/>
                        <a:pt x="535" y="908"/>
                        <a:pt x="534" y="909"/>
                      </a:cubicBezTo>
                      <a:cubicBezTo>
                        <a:pt x="534" y="910"/>
                        <a:pt x="535" y="909"/>
                        <a:pt x="534" y="910"/>
                      </a:cubicBezTo>
                      <a:cubicBezTo>
                        <a:pt x="533" y="910"/>
                        <a:pt x="533" y="910"/>
                        <a:pt x="533" y="910"/>
                      </a:cubicBezTo>
                      <a:cubicBezTo>
                        <a:pt x="533" y="910"/>
                        <a:pt x="533" y="910"/>
                        <a:pt x="533" y="911"/>
                      </a:cubicBezTo>
                      <a:cubicBezTo>
                        <a:pt x="533" y="911"/>
                        <a:pt x="533" y="911"/>
                        <a:pt x="533" y="911"/>
                      </a:cubicBezTo>
                      <a:cubicBezTo>
                        <a:pt x="532" y="911"/>
                        <a:pt x="532" y="911"/>
                        <a:pt x="533" y="913"/>
                      </a:cubicBezTo>
                      <a:cubicBezTo>
                        <a:pt x="533" y="916"/>
                        <a:pt x="534" y="917"/>
                        <a:pt x="534" y="917"/>
                      </a:cubicBezTo>
                      <a:cubicBezTo>
                        <a:pt x="534" y="917"/>
                        <a:pt x="534" y="918"/>
                        <a:pt x="534" y="919"/>
                      </a:cubicBezTo>
                      <a:cubicBezTo>
                        <a:pt x="534" y="920"/>
                        <a:pt x="533" y="919"/>
                        <a:pt x="534" y="921"/>
                      </a:cubicBezTo>
                      <a:cubicBezTo>
                        <a:pt x="534" y="923"/>
                        <a:pt x="534" y="923"/>
                        <a:pt x="535" y="923"/>
                      </a:cubicBezTo>
                      <a:cubicBezTo>
                        <a:pt x="535" y="924"/>
                        <a:pt x="534" y="925"/>
                        <a:pt x="535" y="926"/>
                      </a:cubicBezTo>
                      <a:cubicBezTo>
                        <a:pt x="535" y="928"/>
                        <a:pt x="534" y="927"/>
                        <a:pt x="535" y="929"/>
                      </a:cubicBezTo>
                      <a:cubicBezTo>
                        <a:pt x="536" y="930"/>
                        <a:pt x="535" y="928"/>
                        <a:pt x="536" y="931"/>
                      </a:cubicBezTo>
                      <a:cubicBezTo>
                        <a:pt x="537" y="933"/>
                        <a:pt x="537" y="934"/>
                        <a:pt x="537" y="934"/>
                      </a:cubicBezTo>
                      <a:cubicBezTo>
                        <a:pt x="537" y="934"/>
                        <a:pt x="537" y="934"/>
                        <a:pt x="536" y="934"/>
                      </a:cubicBezTo>
                      <a:cubicBezTo>
                        <a:pt x="535" y="935"/>
                        <a:pt x="535" y="936"/>
                        <a:pt x="535" y="937"/>
                      </a:cubicBezTo>
                      <a:cubicBezTo>
                        <a:pt x="535" y="937"/>
                        <a:pt x="535" y="937"/>
                        <a:pt x="535" y="938"/>
                      </a:cubicBezTo>
                      <a:cubicBezTo>
                        <a:pt x="536" y="938"/>
                        <a:pt x="535" y="938"/>
                        <a:pt x="536" y="939"/>
                      </a:cubicBezTo>
                      <a:cubicBezTo>
                        <a:pt x="536" y="940"/>
                        <a:pt x="537" y="940"/>
                        <a:pt x="537" y="941"/>
                      </a:cubicBezTo>
                      <a:cubicBezTo>
                        <a:pt x="537" y="941"/>
                        <a:pt x="537" y="941"/>
                        <a:pt x="536" y="942"/>
                      </a:cubicBezTo>
                      <a:cubicBezTo>
                        <a:pt x="536" y="943"/>
                        <a:pt x="536" y="943"/>
                        <a:pt x="536" y="944"/>
                      </a:cubicBezTo>
                      <a:cubicBezTo>
                        <a:pt x="536" y="945"/>
                        <a:pt x="536" y="945"/>
                        <a:pt x="536" y="946"/>
                      </a:cubicBezTo>
                      <a:cubicBezTo>
                        <a:pt x="536" y="946"/>
                        <a:pt x="536" y="946"/>
                        <a:pt x="536" y="947"/>
                      </a:cubicBezTo>
                      <a:cubicBezTo>
                        <a:pt x="537" y="947"/>
                        <a:pt x="537" y="947"/>
                        <a:pt x="537" y="948"/>
                      </a:cubicBezTo>
                      <a:cubicBezTo>
                        <a:pt x="536" y="949"/>
                        <a:pt x="536" y="950"/>
                        <a:pt x="536" y="950"/>
                      </a:cubicBezTo>
                      <a:cubicBezTo>
                        <a:pt x="536" y="950"/>
                        <a:pt x="536" y="951"/>
                        <a:pt x="536" y="951"/>
                      </a:cubicBezTo>
                      <a:cubicBezTo>
                        <a:pt x="536" y="952"/>
                        <a:pt x="535" y="952"/>
                        <a:pt x="536" y="953"/>
                      </a:cubicBezTo>
                      <a:cubicBezTo>
                        <a:pt x="536" y="953"/>
                        <a:pt x="536" y="954"/>
                        <a:pt x="536" y="954"/>
                      </a:cubicBezTo>
                      <a:cubicBezTo>
                        <a:pt x="537" y="955"/>
                        <a:pt x="537" y="954"/>
                        <a:pt x="537" y="955"/>
                      </a:cubicBezTo>
                      <a:cubicBezTo>
                        <a:pt x="536" y="956"/>
                        <a:pt x="536" y="956"/>
                        <a:pt x="536" y="960"/>
                      </a:cubicBezTo>
                      <a:cubicBezTo>
                        <a:pt x="536" y="964"/>
                        <a:pt x="536" y="964"/>
                        <a:pt x="536" y="965"/>
                      </a:cubicBezTo>
                      <a:cubicBezTo>
                        <a:pt x="536" y="965"/>
                        <a:pt x="536" y="965"/>
                        <a:pt x="535" y="966"/>
                      </a:cubicBezTo>
                      <a:cubicBezTo>
                        <a:pt x="535" y="966"/>
                        <a:pt x="535" y="966"/>
                        <a:pt x="535" y="966"/>
                      </a:cubicBezTo>
                      <a:cubicBezTo>
                        <a:pt x="534" y="967"/>
                        <a:pt x="534" y="967"/>
                        <a:pt x="534" y="968"/>
                      </a:cubicBezTo>
                      <a:cubicBezTo>
                        <a:pt x="534" y="968"/>
                        <a:pt x="534" y="968"/>
                        <a:pt x="534" y="969"/>
                      </a:cubicBezTo>
                      <a:cubicBezTo>
                        <a:pt x="535" y="970"/>
                        <a:pt x="535" y="970"/>
                        <a:pt x="535" y="971"/>
                      </a:cubicBezTo>
                      <a:cubicBezTo>
                        <a:pt x="535" y="971"/>
                        <a:pt x="535" y="972"/>
                        <a:pt x="536" y="972"/>
                      </a:cubicBezTo>
                      <a:cubicBezTo>
                        <a:pt x="537" y="974"/>
                        <a:pt x="537" y="974"/>
                        <a:pt x="537" y="974"/>
                      </a:cubicBezTo>
                      <a:cubicBezTo>
                        <a:pt x="537" y="974"/>
                        <a:pt x="537" y="974"/>
                        <a:pt x="537" y="974"/>
                      </a:cubicBezTo>
                      <a:cubicBezTo>
                        <a:pt x="537" y="975"/>
                        <a:pt x="537" y="975"/>
                        <a:pt x="538" y="976"/>
                      </a:cubicBezTo>
                      <a:cubicBezTo>
                        <a:pt x="538" y="977"/>
                        <a:pt x="538" y="976"/>
                        <a:pt x="538" y="977"/>
                      </a:cubicBezTo>
                      <a:cubicBezTo>
                        <a:pt x="538" y="978"/>
                        <a:pt x="538" y="978"/>
                        <a:pt x="538" y="979"/>
                      </a:cubicBezTo>
                      <a:cubicBezTo>
                        <a:pt x="538" y="979"/>
                        <a:pt x="538" y="979"/>
                        <a:pt x="538" y="980"/>
                      </a:cubicBezTo>
                      <a:cubicBezTo>
                        <a:pt x="537" y="981"/>
                        <a:pt x="537" y="981"/>
                        <a:pt x="537" y="982"/>
                      </a:cubicBezTo>
                      <a:cubicBezTo>
                        <a:pt x="537" y="982"/>
                        <a:pt x="537" y="982"/>
                        <a:pt x="537" y="982"/>
                      </a:cubicBezTo>
                      <a:cubicBezTo>
                        <a:pt x="537" y="982"/>
                        <a:pt x="537" y="982"/>
                        <a:pt x="536" y="983"/>
                      </a:cubicBezTo>
                      <a:cubicBezTo>
                        <a:pt x="536" y="984"/>
                        <a:pt x="536" y="984"/>
                        <a:pt x="536" y="985"/>
                      </a:cubicBezTo>
                      <a:cubicBezTo>
                        <a:pt x="536" y="985"/>
                        <a:pt x="537" y="985"/>
                        <a:pt x="537" y="986"/>
                      </a:cubicBezTo>
                      <a:cubicBezTo>
                        <a:pt x="537" y="986"/>
                        <a:pt x="537" y="987"/>
                        <a:pt x="537" y="987"/>
                      </a:cubicBezTo>
                      <a:cubicBezTo>
                        <a:pt x="537" y="988"/>
                        <a:pt x="538" y="990"/>
                        <a:pt x="539" y="991"/>
                      </a:cubicBezTo>
                      <a:cubicBezTo>
                        <a:pt x="539" y="992"/>
                        <a:pt x="539" y="993"/>
                        <a:pt x="540" y="994"/>
                      </a:cubicBezTo>
                      <a:cubicBezTo>
                        <a:pt x="541" y="995"/>
                        <a:pt x="541" y="997"/>
                        <a:pt x="542" y="998"/>
                      </a:cubicBezTo>
                      <a:cubicBezTo>
                        <a:pt x="542" y="999"/>
                        <a:pt x="543" y="1001"/>
                        <a:pt x="543" y="1002"/>
                      </a:cubicBezTo>
                      <a:cubicBezTo>
                        <a:pt x="544" y="1003"/>
                        <a:pt x="541" y="1006"/>
                        <a:pt x="542" y="1008"/>
                      </a:cubicBezTo>
                      <a:cubicBezTo>
                        <a:pt x="543" y="1009"/>
                        <a:pt x="542" y="1009"/>
                        <a:pt x="543" y="1011"/>
                      </a:cubicBezTo>
                      <a:cubicBezTo>
                        <a:pt x="544" y="1012"/>
                        <a:pt x="545" y="1014"/>
                        <a:pt x="545" y="1015"/>
                      </a:cubicBezTo>
                      <a:cubicBezTo>
                        <a:pt x="544" y="1016"/>
                        <a:pt x="544" y="1017"/>
                        <a:pt x="543" y="1019"/>
                      </a:cubicBezTo>
                      <a:cubicBezTo>
                        <a:pt x="543" y="1022"/>
                        <a:pt x="543" y="1024"/>
                        <a:pt x="543" y="1026"/>
                      </a:cubicBezTo>
                      <a:cubicBezTo>
                        <a:pt x="542" y="1028"/>
                        <a:pt x="543" y="1027"/>
                        <a:pt x="542" y="1029"/>
                      </a:cubicBezTo>
                      <a:cubicBezTo>
                        <a:pt x="541" y="1031"/>
                        <a:pt x="542" y="1033"/>
                        <a:pt x="542" y="1033"/>
                      </a:cubicBezTo>
                      <a:cubicBezTo>
                        <a:pt x="542" y="1035"/>
                        <a:pt x="541" y="1036"/>
                        <a:pt x="541" y="1036"/>
                      </a:cubicBezTo>
                      <a:cubicBezTo>
                        <a:pt x="541" y="1036"/>
                        <a:pt x="541" y="1036"/>
                        <a:pt x="541" y="1038"/>
                      </a:cubicBezTo>
                      <a:cubicBezTo>
                        <a:pt x="542" y="1039"/>
                        <a:pt x="542" y="1042"/>
                        <a:pt x="542" y="1042"/>
                      </a:cubicBezTo>
                      <a:cubicBezTo>
                        <a:pt x="541" y="1043"/>
                        <a:pt x="540" y="1043"/>
                        <a:pt x="540" y="1043"/>
                      </a:cubicBezTo>
                      <a:cubicBezTo>
                        <a:pt x="540" y="1044"/>
                        <a:pt x="539" y="1044"/>
                        <a:pt x="540" y="1044"/>
                      </a:cubicBezTo>
                      <a:cubicBezTo>
                        <a:pt x="541" y="1045"/>
                        <a:pt x="541" y="1045"/>
                        <a:pt x="542" y="1045"/>
                      </a:cubicBezTo>
                      <a:cubicBezTo>
                        <a:pt x="541" y="1047"/>
                        <a:pt x="541" y="1047"/>
                        <a:pt x="541" y="1047"/>
                      </a:cubicBezTo>
                      <a:cubicBezTo>
                        <a:pt x="541" y="1047"/>
                        <a:pt x="541" y="1047"/>
                        <a:pt x="540" y="1047"/>
                      </a:cubicBezTo>
                      <a:cubicBezTo>
                        <a:pt x="540" y="1047"/>
                        <a:pt x="540" y="1047"/>
                        <a:pt x="540" y="1047"/>
                      </a:cubicBezTo>
                      <a:cubicBezTo>
                        <a:pt x="539" y="1047"/>
                        <a:pt x="539" y="1047"/>
                        <a:pt x="539" y="1048"/>
                      </a:cubicBezTo>
                      <a:cubicBezTo>
                        <a:pt x="539" y="1048"/>
                        <a:pt x="538" y="1048"/>
                        <a:pt x="538" y="1048"/>
                      </a:cubicBezTo>
                      <a:cubicBezTo>
                        <a:pt x="538" y="1048"/>
                        <a:pt x="538" y="1048"/>
                        <a:pt x="538" y="1049"/>
                      </a:cubicBezTo>
                      <a:cubicBezTo>
                        <a:pt x="538" y="1051"/>
                        <a:pt x="538" y="1051"/>
                        <a:pt x="539" y="1052"/>
                      </a:cubicBezTo>
                      <a:cubicBezTo>
                        <a:pt x="539" y="1053"/>
                        <a:pt x="539" y="1053"/>
                        <a:pt x="539" y="1053"/>
                      </a:cubicBezTo>
                      <a:cubicBezTo>
                        <a:pt x="540" y="1054"/>
                        <a:pt x="540" y="1054"/>
                        <a:pt x="541" y="1054"/>
                      </a:cubicBezTo>
                      <a:cubicBezTo>
                        <a:pt x="541" y="1055"/>
                        <a:pt x="541" y="1055"/>
                        <a:pt x="541" y="1055"/>
                      </a:cubicBezTo>
                      <a:cubicBezTo>
                        <a:pt x="542" y="1056"/>
                        <a:pt x="542" y="1057"/>
                        <a:pt x="542" y="1057"/>
                      </a:cubicBezTo>
                      <a:cubicBezTo>
                        <a:pt x="542" y="1058"/>
                        <a:pt x="541" y="1061"/>
                        <a:pt x="545" y="1064"/>
                      </a:cubicBezTo>
                      <a:cubicBezTo>
                        <a:pt x="549" y="1067"/>
                        <a:pt x="548" y="1066"/>
                        <a:pt x="548" y="1068"/>
                      </a:cubicBezTo>
                      <a:cubicBezTo>
                        <a:pt x="548" y="1070"/>
                        <a:pt x="548" y="1070"/>
                        <a:pt x="547" y="1072"/>
                      </a:cubicBezTo>
                      <a:cubicBezTo>
                        <a:pt x="547" y="1074"/>
                        <a:pt x="547" y="1073"/>
                        <a:pt x="546" y="1074"/>
                      </a:cubicBezTo>
                      <a:cubicBezTo>
                        <a:pt x="546" y="1074"/>
                        <a:pt x="546" y="1074"/>
                        <a:pt x="546" y="1074"/>
                      </a:cubicBezTo>
                      <a:cubicBezTo>
                        <a:pt x="546" y="1074"/>
                        <a:pt x="546" y="1074"/>
                        <a:pt x="546" y="1075"/>
                      </a:cubicBezTo>
                      <a:cubicBezTo>
                        <a:pt x="546" y="1077"/>
                        <a:pt x="546" y="1077"/>
                        <a:pt x="547" y="1078"/>
                      </a:cubicBezTo>
                      <a:cubicBezTo>
                        <a:pt x="547" y="1079"/>
                        <a:pt x="546" y="1079"/>
                        <a:pt x="547" y="1079"/>
                      </a:cubicBezTo>
                      <a:cubicBezTo>
                        <a:pt x="547" y="1080"/>
                        <a:pt x="547" y="1080"/>
                        <a:pt x="547" y="1081"/>
                      </a:cubicBezTo>
                      <a:cubicBezTo>
                        <a:pt x="547" y="1081"/>
                        <a:pt x="547" y="1081"/>
                        <a:pt x="548" y="1082"/>
                      </a:cubicBezTo>
                      <a:cubicBezTo>
                        <a:pt x="548" y="1083"/>
                        <a:pt x="547" y="1083"/>
                        <a:pt x="548" y="1084"/>
                      </a:cubicBezTo>
                      <a:cubicBezTo>
                        <a:pt x="548" y="1085"/>
                        <a:pt x="547" y="1085"/>
                        <a:pt x="548" y="1086"/>
                      </a:cubicBezTo>
                      <a:cubicBezTo>
                        <a:pt x="549" y="1086"/>
                        <a:pt x="549" y="1086"/>
                        <a:pt x="549" y="1087"/>
                      </a:cubicBezTo>
                      <a:cubicBezTo>
                        <a:pt x="550" y="1088"/>
                        <a:pt x="550" y="1088"/>
                        <a:pt x="550" y="1088"/>
                      </a:cubicBezTo>
                      <a:cubicBezTo>
                        <a:pt x="550" y="1089"/>
                        <a:pt x="551" y="1089"/>
                        <a:pt x="551" y="1089"/>
                      </a:cubicBezTo>
                      <a:cubicBezTo>
                        <a:pt x="551" y="1090"/>
                        <a:pt x="552" y="1090"/>
                        <a:pt x="552" y="1090"/>
                      </a:cubicBezTo>
                      <a:cubicBezTo>
                        <a:pt x="552" y="1092"/>
                        <a:pt x="552" y="1092"/>
                        <a:pt x="552" y="1092"/>
                      </a:cubicBezTo>
                      <a:cubicBezTo>
                        <a:pt x="552" y="1092"/>
                        <a:pt x="551" y="1092"/>
                        <a:pt x="551" y="1092"/>
                      </a:cubicBezTo>
                      <a:cubicBezTo>
                        <a:pt x="550" y="1091"/>
                        <a:pt x="549" y="1091"/>
                        <a:pt x="550" y="1093"/>
                      </a:cubicBezTo>
                      <a:cubicBezTo>
                        <a:pt x="550" y="1095"/>
                        <a:pt x="550" y="1095"/>
                        <a:pt x="550" y="1095"/>
                      </a:cubicBezTo>
                      <a:cubicBezTo>
                        <a:pt x="551" y="1096"/>
                        <a:pt x="551" y="1097"/>
                        <a:pt x="551" y="1097"/>
                      </a:cubicBezTo>
                      <a:cubicBezTo>
                        <a:pt x="551" y="1098"/>
                        <a:pt x="550" y="1098"/>
                        <a:pt x="551" y="1098"/>
                      </a:cubicBezTo>
                      <a:cubicBezTo>
                        <a:pt x="551" y="1099"/>
                        <a:pt x="551" y="1099"/>
                        <a:pt x="551" y="1099"/>
                      </a:cubicBezTo>
                      <a:cubicBezTo>
                        <a:pt x="551" y="1099"/>
                        <a:pt x="552" y="1100"/>
                        <a:pt x="552" y="1101"/>
                      </a:cubicBezTo>
                      <a:cubicBezTo>
                        <a:pt x="552" y="1101"/>
                        <a:pt x="552" y="1101"/>
                        <a:pt x="552" y="1102"/>
                      </a:cubicBezTo>
                      <a:cubicBezTo>
                        <a:pt x="552" y="1102"/>
                        <a:pt x="552" y="1103"/>
                        <a:pt x="552" y="1104"/>
                      </a:cubicBezTo>
                      <a:cubicBezTo>
                        <a:pt x="552" y="1104"/>
                        <a:pt x="552" y="1105"/>
                        <a:pt x="552" y="1105"/>
                      </a:cubicBezTo>
                      <a:cubicBezTo>
                        <a:pt x="552" y="1106"/>
                        <a:pt x="552" y="1106"/>
                        <a:pt x="553" y="1106"/>
                      </a:cubicBezTo>
                      <a:cubicBezTo>
                        <a:pt x="554" y="1107"/>
                        <a:pt x="553" y="1107"/>
                        <a:pt x="554" y="1107"/>
                      </a:cubicBezTo>
                      <a:cubicBezTo>
                        <a:pt x="554" y="1107"/>
                        <a:pt x="553" y="1107"/>
                        <a:pt x="554" y="1107"/>
                      </a:cubicBezTo>
                      <a:cubicBezTo>
                        <a:pt x="556" y="1107"/>
                        <a:pt x="556" y="1107"/>
                        <a:pt x="557" y="1107"/>
                      </a:cubicBezTo>
                      <a:cubicBezTo>
                        <a:pt x="557" y="1107"/>
                        <a:pt x="558" y="1108"/>
                        <a:pt x="558" y="1106"/>
                      </a:cubicBezTo>
                      <a:cubicBezTo>
                        <a:pt x="558" y="1105"/>
                        <a:pt x="558" y="1105"/>
                        <a:pt x="558" y="1104"/>
                      </a:cubicBezTo>
                      <a:cubicBezTo>
                        <a:pt x="558" y="1104"/>
                        <a:pt x="558" y="1103"/>
                        <a:pt x="558" y="1103"/>
                      </a:cubicBezTo>
                      <a:cubicBezTo>
                        <a:pt x="558" y="1102"/>
                        <a:pt x="557" y="1102"/>
                        <a:pt x="557" y="1102"/>
                      </a:cubicBezTo>
                      <a:cubicBezTo>
                        <a:pt x="557" y="1102"/>
                        <a:pt x="557" y="1102"/>
                        <a:pt x="557" y="1102"/>
                      </a:cubicBezTo>
                      <a:cubicBezTo>
                        <a:pt x="557" y="1101"/>
                        <a:pt x="557" y="1102"/>
                        <a:pt x="557" y="1101"/>
                      </a:cubicBezTo>
                      <a:cubicBezTo>
                        <a:pt x="556" y="1099"/>
                        <a:pt x="556" y="1100"/>
                        <a:pt x="556" y="1099"/>
                      </a:cubicBezTo>
                      <a:cubicBezTo>
                        <a:pt x="555" y="1099"/>
                        <a:pt x="555" y="1099"/>
                        <a:pt x="555" y="1098"/>
                      </a:cubicBezTo>
                      <a:cubicBezTo>
                        <a:pt x="555" y="1098"/>
                        <a:pt x="554" y="1098"/>
                        <a:pt x="555" y="1098"/>
                      </a:cubicBezTo>
                      <a:cubicBezTo>
                        <a:pt x="555" y="1097"/>
                        <a:pt x="555" y="1097"/>
                        <a:pt x="555" y="1097"/>
                      </a:cubicBezTo>
                      <a:cubicBezTo>
                        <a:pt x="555" y="1097"/>
                        <a:pt x="555" y="1097"/>
                        <a:pt x="556" y="1097"/>
                      </a:cubicBezTo>
                      <a:cubicBezTo>
                        <a:pt x="556" y="1096"/>
                        <a:pt x="556" y="1096"/>
                        <a:pt x="555" y="1095"/>
                      </a:cubicBezTo>
                      <a:cubicBezTo>
                        <a:pt x="555" y="1094"/>
                        <a:pt x="554" y="1094"/>
                        <a:pt x="554" y="1093"/>
                      </a:cubicBezTo>
                      <a:cubicBezTo>
                        <a:pt x="554" y="1093"/>
                        <a:pt x="554" y="1093"/>
                        <a:pt x="554" y="1093"/>
                      </a:cubicBezTo>
                      <a:cubicBezTo>
                        <a:pt x="554" y="1093"/>
                        <a:pt x="554" y="1094"/>
                        <a:pt x="554" y="1093"/>
                      </a:cubicBezTo>
                      <a:cubicBezTo>
                        <a:pt x="554" y="1092"/>
                        <a:pt x="554" y="1092"/>
                        <a:pt x="555" y="1092"/>
                      </a:cubicBezTo>
                      <a:cubicBezTo>
                        <a:pt x="555" y="1092"/>
                        <a:pt x="555" y="1092"/>
                        <a:pt x="556" y="1092"/>
                      </a:cubicBezTo>
                      <a:cubicBezTo>
                        <a:pt x="556" y="1091"/>
                        <a:pt x="557" y="1091"/>
                        <a:pt x="557" y="1091"/>
                      </a:cubicBezTo>
                      <a:cubicBezTo>
                        <a:pt x="557" y="1089"/>
                        <a:pt x="557" y="1089"/>
                        <a:pt x="557" y="1089"/>
                      </a:cubicBezTo>
                      <a:cubicBezTo>
                        <a:pt x="558" y="1089"/>
                        <a:pt x="558" y="1089"/>
                        <a:pt x="558" y="1089"/>
                      </a:cubicBezTo>
                      <a:cubicBezTo>
                        <a:pt x="559" y="1090"/>
                        <a:pt x="559" y="1090"/>
                        <a:pt x="559" y="1090"/>
                      </a:cubicBezTo>
                      <a:cubicBezTo>
                        <a:pt x="559" y="1090"/>
                        <a:pt x="560" y="1091"/>
                        <a:pt x="561" y="1090"/>
                      </a:cubicBezTo>
                      <a:cubicBezTo>
                        <a:pt x="561" y="1089"/>
                        <a:pt x="561" y="1089"/>
                        <a:pt x="561" y="1088"/>
                      </a:cubicBezTo>
                      <a:cubicBezTo>
                        <a:pt x="561" y="1088"/>
                        <a:pt x="561" y="1088"/>
                        <a:pt x="561" y="1088"/>
                      </a:cubicBezTo>
                      <a:cubicBezTo>
                        <a:pt x="562" y="1089"/>
                        <a:pt x="561" y="1091"/>
                        <a:pt x="561" y="1091"/>
                      </a:cubicBezTo>
                      <a:cubicBezTo>
                        <a:pt x="560" y="1091"/>
                        <a:pt x="560" y="1091"/>
                        <a:pt x="560" y="1091"/>
                      </a:cubicBezTo>
                      <a:cubicBezTo>
                        <a:pt x="560" y="1091"/>
                        <a:pt x="560" y="1092"/>
                        <a:pt x="561" y="1092"/>
                      </a:cubicBezTo>
                      <a:cubicBezTo>
                        <a:pt x="561" y="1093"/>
                        <a:pt x="561" y="1093"/>
                        <a:pt x="561" y="1093"/>
                      </a:cubicBezTo>
                      <a:cubicBezTo>
                        <a:pt x="562" y="1094"/>
                        <a:pt x="562" y="1094"/>
                        <a:pt x="562" y="1094"/>
                      </a:cubicBezTo>
                      <a:cubicBezTo>
                        <a:pt x="562" y="1094"/>
                        <a:pt x="564" y="1095"/>
                        <a:pt x="562" y="1096"/>
                      </a:cubicBezTo>
                      <a:cubicBezTo>
                        <a:pt x="560" y="1097"/>
                        <a:pt x="561" y="1097"/>
                        <a:pt x="562" y="1097"/>
                      </a:cubicBezTo>
                      <a:cubicBezTo>
                        <a:pt x="563" y="1097"/>
                        <a:pt x="563" y="1098"/>
                        <a:pt x="563" y="1098"/>
                      </a:cubicBezTo>
                      <a:cubicBezTo>
                        <a:pt x="562" y="1098"/>
                        <a:pt x="562" y="1098"/>
                        <a:pt x="562" y="1098"/>
                      </a:cubicBezTo>
                      <a:cubicBezTo>
                        <a:pt x="562" y="1099"/>
                        <a:pt x="562" y="1099"/>
                        <a:pt x="562" y="1099"/>
                      </a:cubicBezTo>
                      <a:cubicBezTo>
                        <a:pt x="562" y="1099"/>
                        <a:pt x="563" y="1099"/>
                        <a:pt x="563" y="1099"/>
                      </a:cubicBezTo>
                      <a:cubicBezTo>
                        <a:pt x="563" y="1099"/>
                        <a:pt x="563" y="1099"/>
                        <a:pt x="563" y="1100"/>
                      </a:cubicBezTo>
                      <a:cubicBezTo>
                        <a:pt x="562" y="1101"/>
                        <a:pt x="562" y="1100"/>
                        <a:pt x="562" y="1101"/>
                      </a:cubicBezTo>
                      <a:cubicBezTo>
                        <a:pt x="562" y="1101"/>
                        <a:pt x="562" y="1101"/>
                        <a:pt x="562" y="1101"/>
                      </a:cubicBezTo>
                      <a:cubicBezTo>
                        <a:pt x="563" y="1102"/>
                        <a:pt x="564" y="1102"/>
                        <a:pt x="564" y="1102"/>
                      </a:cubicBezTo>
                      <a:cubicBezTo>
                        <a:pt x="564" y="1103"/>
                        <a:pt x="565" y="1102"/>
                        <a:pt x="564" y="1103"/>
                      </a:cubicBezTo>
                      <a:cubicBezTo>
                        <a:pt x="563" y="1103"/>
                        <a:pt x="563" y="1103"/>
                        <a:pt x="563" y="1103"/>
                      </a:cubicBezTo>
                      <a:cubicBezTo>
                        <a:pt x="563" y="1103"/>
                        <a:pt x="564" y="1105"/>
                        <a:pt x="563" y="1106"/>
                      </a:cubicBezTo>
                      <a:cubicBezTo>
                        <a:pt x="563" y="1107"/>
                        <a:pt x="563" y="1108"/>
                        <a:pt x="564" y="1108"/>
                      </a:cubicBezTo>
                      <a:cubicBezTo>
                        <a:pt x="565" y="1109"/>
                        <a:pt x="565" y="1110"/>
                        <a:pt x="566" y="1110"/>
                      </a:cubicBezTo>
                      <a:cubicBezTo>
                        <a:pt x="566" y="1111"/>
                        <a:pt x="566" y="1111"/>
                        <a:pt x="566" y="1111"/>
                      </a:cubicBezTo>
                      <a:cubicBezTo>
                        <a:pt x="566" y="1111"/>
                        <a:pt x="566" y="1111"/>
                        <a:pt x="566" y="1111"/>
                      </a:cubicBezTo>
                      <a:cubicBezTo>
                        <a:pt x="565" y="1111"/>
                        <a:pt x="565" y="1111"/>
                        <a:pt x="565" y="1111"/>
                      </a:cubicBezTo>
                      <a:cubicBezTo>
                        <a:pt x="565" y="1112"/>
                        <a:pt x="565" y="1112"/>
                        <a:pt x="565" y="1112"/>
                      </a:cubicBezTo>
                      <a:cubicBezTo>
                        <a:pt x="565" y="1113"/>
                        <a:pt x="565" y="1113"/>
                        <a:pt x="565" y="1113"/>
                      </a:cubicBezTo>
                      <a:cubicBezTo>
                        <a:pt x="564" y="1114"/>
                        <a:pt x="564" y="1114"/>
                        <a:pt x="564" y="1114"/>
                      </a:cubicBezTo>
                      <a:cubicBezTo>
                        <a:pt x="564" y="1114"/>
                        <a:pt x="564" y="1115"/>
                        <a:pt x="566" y="1115"/>
                      </a:cubicBezTo>
                      <a:cubicBezTo>
                        <a:pt x="567" y="1115"/>
                        <a:pt x="567" y="1116"/>
                        <a:pt x="567" y="1116"/>
                      </a:cubicBezTo>
                      <a:cubicBezTo>
                        <a:pt x="567" y="1116"/>
                        <a:pt x="567" y="1116"/>
                        <a:pt x="567" y="1116"/>
                      </a:cubicBezTo>
                      <a:cubicBezTo>
                        <a:pt x="567" y="1117"/>
                        <a:pt x="567" y="1117"/>
                        <a:pt x="567" y="1117"/>
                      </a:cubicBezTo>
                      <a:cubicBezTo>
                        <a:pt x="567" y="1116"/>
                        <a:pt x="567" y="1116"/>
                        <a:pt x="566" y="1117"/>
                      </a:cubicBezTo>
                      <a:cubicBezTo>
                        <a:pt x="566" y="1118"/>
                        <a:pt x="566" y="1117"/>
                        <a:pt x="566" y="1118"/>
                      </a:cubicBezTo>
                      <a:cubicBezTo>
                        <a:pt x="566" y="1118"/>
                        <a:pt x="565" y="1118"/>
                        <a:pt x="565" y="1118"/>
                      </a:cubicBezTo>
                      <a:cubicBezTo>
                        <a:pt x="565" y="1118"/>
                        <a:pt x="565" y="1118"/>
                        <a:pt x="565" y="1118"/>
                      </a:cubicBezTo>
                      <a:cubicBezTo>
                        <a:pt x="566" y="1119"/>
                        <a:pt x="566" y="1120"/>
                        <a:pt x="566" y="1120"/>
                      </a:cubicBezTo>
                      <a:cubicBezTo>
                        <a:pt x="566" y="1120"/>
                        <a:pt x="566" y="1121"/>
                        <a:pt x="568" y="1121"/>
                      </a:cubicBezTo>
                      <a:cubicBezTo>
                        <a:pt x="569" y="1120"/>
                        <a:pt x="569" y="1120"/>
                        <a:pt x="569" y="1120"/>
                      </a:cubicBezTo>
                      <a:cubicBezTo>
                        <a:pt x="570" y="1119"/>
                        <a:pt x="570" y="1119"/>
                        <a:pt x="570" y="1118"/>
                      </a:cubicBezTo>
                      <a:cubicBezTo>
                        <a:pt x="570" y="1118"/>
                        <a:pt x="571" y="1118"/>
                        <a:pt x="571" y="1119"/>
                      </a:cubicBezTo>
                      <a:cubicBezTo>
                        <a:pt x="571" y="1120"/>
                        <a:pt x="570" y="1121"/>
                        <a:pt x="570" y="1121"/>
                      </a:cubicBezTo>
                      <a:cubicBezTo>
                        <a:pt x="569" y="1121"/>
                        <a:pt x="569" y="1122"/>
                        <a:pt x="569" y="1122"/>
                      </a:cubicBezTo>
                      <a:cubicBezTo>
                        <a:pt x="568" y="1122"/>
                        <a:pt x="568" y="1123"/>
                        <a:pt x="568" y="1123"/>
                      </a:cubicBezTo>
                      <a:cubicBezTo>
                        <a:pt x="569" y="1124"/>
                        <a:pt x="569" y="1124"/>
                        <a:pt x="569" y="1124"/>
                      </a:cubicBezTo>
                      <a:cubicBezTo>
                        <a:pt x="570" y="1124"/>
                        <a:pt x="570" y="1125"/>
                        <a:pt x="571" y="1125"/>
                      </a:cubicBezTo>
                      <a:cubicBezTo>
                        <a:pt x="571" y="1125"/>
                        <a:pt x="572" y="1125"/>
                        <a:pt x="572" y="1125"/>
                      </a:cubicBezTo>
                      <a:cubicBezTo>
                        <a:pt x="572" y="1126"/>
                        <a:pt x="572" y="1126"/>
                        <a:pt x="572" y="1126"/>
                      </a:cubicBezTo>
                      <a:cubicBezTo>
                        <a:pt x="572" y="1126"/>
                        <a:pt x="572" y="1127"/>
                        <a:pt x="571" y="1127"/>
                      </a:cubicBezTo>
                      <a:cubicBezTo>
                        <a:pt x="571" y="1127"/>
                        <a:pt x="572" y="1127"/>
                        <a:pt x="571" y="1127"/>
                      </a:cubicBezTo>
                      <a:cubicBezTo>
                        <a:pt x="570" y="1126"/>
                        <a:pt x="569" y="1126"/>
                        <a:pt x="569" y="1126"/>
                      </a:cubicBezTo>
                      <a:cubicBezTo>
                        <a:pt x="569" y="1126"/>
                        <a:pt x="569" y="1126"/>
                        <a:pt x="569" y="1126"/>
                      </a:cubicBezTo>
                      <a:cubicBezTo>
                        <a:pt x="569" y="1126"/>
                        <a:pt x="568" y="1126"/>
                        <a:pt x="568" y="1127"/>
                      </a:cubicBezTo>
                      <a:cubicBezTo>
                        <a:pt x="567" y="1128"/>
                        <a:pt x="567" y="1127"/>
                        <a:pt x="567" y="1128"/>
                      </a:cubicBezTo>
                      <a:cubicBezTo>
                        <a:pt x="568" y="1128"/>
                        <a:pt x="568" y="1129"/>
                        <a:pt x="569" y="1129"/>
                      </a:cubicBezTo>
                      <a:cubicBezTo>
                        <a:pt x="569" y="1128"/>
                        <a:pt x="569" y="1128"/>
                        <a:pt x="570" y="1128"/>
                      </a:cubicBezTo>
                      <a:cubicBezTo>
                        <a:pt x="570" y="1128"/>
                        <a:pt x="570" y="1128"/>
                        <a:pt x="570" y="1128"/>
                      </a:cubicBezTo>
                      <a:cubicBezTo>
                        <a:pt x="570" y="1129"/>
                        <a:pt x="569" y="1130"/>
                        <a:pt x="569" y="1130"/>
                      </a:cubicBezTo>
                      <a:cubicBezTo>
                        <a:pt x="568" y="1131"/>
                        <a:pt x="568" y="1131"/>
                        <a:pt x="568" y="1131"/>
                      </a:cubicBezTo>
                      <a:cubicBezTo>
                        <a:pt x="569" y="1132"/>
                        <a:pt x="569" y="1132"/>
                        <a:pt x="569" y="1132"/>
                      </a:cubicBezTo>
                      <a:cubicBezTo>
                        <a:pt x="569" y="1132"/>
                        <a:pt x="569" y="1133"/>
                        <a:pt x="569" y="1132"/>
                      </a:cubicBezTo>
                      <a:cubicBezTo>
                        <a:pt x="569" y="1132"/>
                        <a:pt x="570" y="1132"/>
                        <a:pt x="570" y="1132"/>
                      </a:cubicBezTo>
                      <a:cubicBezTo>
                        <a:pt x="570" y="1133"/>
                        <a:pt x="569" y="1133"/>
                        <a:pt x="570" y="1132"/>
                      </a:cubicBezTo>
                      <a:cubicBezTo>
                        <a:pt x="570" y="1131"/>
                        <a:pt x="571" y="1131"/>
                        <a:pt x="571" y="1132"/>
                      </a:cubicBezTo>
                      <a:cubicBezTo>
                        <a:pt x="571" y="1132"/>
                        <a:pt x="571" y="1133"/>
                        <a:pt x="571" y="1133"/>
                      </a:cubicBezTo>
                      <a:cubicBezTo>
                        <a:pt x="571" y="1134"/>
                        <a:pt x="571" y="1135"/>
                        <a:pt x="571" y="1135"/>
                      </a:cubicBezTo>
                      <a:cubicBezTo>
                        <a:pt x="570" y="1135"/>
                        <a:pt x="570" y="1137"/>
                        <a:pt x="569" y="1137"/>
                      </a:cubicBezTo>
                      <a:cubicBezTo>
                        <a:pt x="569" y="1137"/>
                        <a:pt x="568" y="1137"/>
                        <a:pt x="568" y="1137"/>
                      </a:cubicBezTo>
                      <a:cubicBezTo>
                        <a:pt x="568" y="1137"/>
                        <a:pt x="567" y="1137"/>
                        <a:pt x="567" y="1136"/>
                      </a:cubicBezTo>
                      <a:cubicBezTo>
                        <a:pt x="567" y="1135"/>
                        <a:pt x="568" y="1136"/>
                        <a:pt x="567" y="1135"/>
                      </a:cubicBezTo>
                      <a:cubicBezTo>
                        <a:pt x="567" y="1135"/>
                        <a:pt x="567" y="1134"/>
                        <a:pt x="567" y="1134"/>
                      </a:cubicBezTo>
                      <a:cubicBezTo>
                        <a:pt x="567" y="1134"/>
                        <a:pt x="567" y="1134"/>
                        <a:pt x="567" y="1134"/>
                      </a:cubicBezTo>
                      <a:cubicBezTo>
                        <a:pt x="567" y="1134"/>
                        <a:pt x="567" y="1134"/>
                        <a:pt x="566" y="1134"/>
                      </a:cubicBezTo>
                      <a:cubicBezTo>
                        <a:pt x="566" y="1134"/>
                        <a:pt x="566" y="1134"/>
                        <a:pt x="566" y="1134"/>
                      </a:cubicBezTo>
                      <a:cubicBezTo>
                        <a:pt x="566" y="1134"/>
                        <a:pt x="566" y="1134"/>
                        <a:pt x="565" y="1133"/>
                      </a:cubicBezTo>
                      <a:cubicBezTo>
                        <a:pt x="565" y="1132"/>
                        <a:pt x="565" y="1132"/>
                        <a:pt x="564" y="1131"/>
                      </a:cubicBezTo>
                      <a:cubicBezTo>
                        <a:pt x="564" y="1131"/>
                        <a:pt x="564" y="1130"/>
                        <a:pt x="564" y="1130"/>
                      </a:cubicBezTo>
                      <a:cubicBezTo>
                        <a:pt x="562" y="1131"/>
                        <a:pt x="562" y="1131"/>
                        <a:pt x="562" y="1131"/>
                      </a:cubicBezTo>
                      <a:cubicBezTo>
                        <a:pt x="561" y="1132"/>
                        <a:pt x="561" y="1132"/>
                        <a:pt x="561" y="1132"/>
                      </a:cubicBezTo>
                      <a:cubicBezTo>
                        <a:pt x="561" y="1132"/>
                        <a:pt x="561" y="1132"/>
                        <a:pt x="561" y="1132"/>
                      </a:cubicBezTo>
                      <a:cubicBezTo>
                        <a:pt x="561" y="1132"/>
                        <a:pt x="561" y="1132"/>
                        <a:pt x="561" y="1132"/>
                      </a:cubicBezTo>
                      <a:cubicBezTo>
                        <a:pt x="560" y="1133"/>
                        <a:pt x="560" y="1133"/>
                        <a:pt x="560" y="1133"/>
                      </a:cubicBezTo>
                      <a:cubicBezTo>
                        <a:pt x="558" y="1134"/>
                        <a:pt x="558" y="1134"/>
                        <a:pt x="558" y="1134"/>
                      </a:cubicBezTo>
                      <a:cubicBezTo>
                        <a:pt x="558" y="1135"/>
                        <a:pt x="557" y="1135"/>
                        <a:pt x="557" y="1135"/>
                      </a:cubicBezTo>
                      <a:cubicBezTo>
                        <a:pt x="556" y="1136"/>
                        <a:pt x="556" y="1137"/>
                        <a:pt x="556" y="1137"/>
                      </a:cubicBezTo>
                      <a:cubicBezTo>
                        <a:pt x="556" y="1137"/>
                        <a:pt x="555" y="1137"/>
                        <a:pt x="555" y="1138"/>
                      </a:cubicBezTo>
                      <a:cubicBezTo>
                        <a:pt x="555" y="1138"/>
                        <a:pt x="556" y="1139"/>
                        <a:pt x="557" y="1139"/>
                      </a:cubicBezTo>
                      <a:cubicBezTo>
                        <a:pt x="557" y="1140"/>
                        <a:pt x="558" y="1141"/>
                        <a:pt x="558" y="1141"/>
                      </a:cubicBezTo>
                      <a:cubicBezTo>
                        <a:pt x="559" y="1140"/>
                        <a:pt x="559" y="1140"/>
                        <a:pt x="559" y="1139"/>
                      </a:cubicBezTo>
                      <a:cubicBezTo>
                        <a:pt x="559" y="1139"/>
                        <a:pt x="558" y="1139"/>
                        <a:pt x="558" y="1138"/>
                      </a:cubicBezTo>
                      <a:cubicBezTo>
                        <a:pt x="559" y="1138"/>
                        <a:pt x="558" y="1138"/>
                        <a:pt x="559" y="1137"/>
                      </a:cubicBezTo>
                      <a:cubicBezTo>
                        <a:pt x="560" y="1137"/>
                        <a:pt x="560" y="1136"/>
                        <a:pt x="560" y="1136"/>
                      </a:cubicBezTo>
                      <a:cubicBezTo>
                        <a:pt x="561" y="1136"/>
                        <a:pt x="561" y="1136"/>
                        <a:pt x="561" y="1136"/>
                      </a:cubicBezTo>
                      <a:cubicBezTo>
                        <a:pt x="561" y="1136"/>
                        <a:pt x="561" y="1136"/>
                        <a:pt x="561" y="1137"/>
                      </a:cubicBezTo>
                      <a:cubicBezTo>
                        <a:pt x="561" y="1138"/>
                        <a:pt x="561" y="1137"/>
                        <a:pt x="561" y="1138"/>
                      </a:cubicBezTo>
                      <a:cubicBezTo>
                        <a:pt x="561" y="1138"/>
                        <a:pt x="560" y="1138"/>
                        <a:pt x="561" y="1138"/>
                      </a:cubicBezTo>
                      <a:cubicBezTo>
                        <a:pt x="562" y="1139"/>
                        <a:pt x="565" y="1139"/>
                        <a:pt x="565" y="1139"/>
                      </a:cubicBezTo>
                      <a:cubicBezTo>
                        <a:pt x="565" y="1139"/>
                        <a:pt x="563" y="1138"/>
                        <a:pt x="566" y="1139"/>
                      </a:cubicBezTo>
                      <a:cubicBezTo>
                        <a:pt x="568" y="1139"/>
                        <a:pt x="568" y="1140"/>
                        <a:pt x="568" y="1140"/>
                      </a:cubicBezTo>
                      <a:cubicBezTo>
                        <a:pt x="569" y="1140"/>
                        <a:pt x="569" y="1140"/>
                        <a:pt x="569" y="1141"/>
                      </a:cubicBezTo>
                      <a:cubicBezTo>
                        <a:pt x="569" y="1141"/>
                        <a:pt x="570" y="1142"/>
                        <a:pt x="570" y="1142"/>
                      </a:cubicBezTo>
                      <a:cubicBezTo>
                        <a:pt x="570" y="1142"/>
                        <a:pt x="571" y="1142"/>
                        <a:pt x="570" y="1143"/>
                      </a:cubicBezTo>
                      <a:cubicBezTo>
                        <a:pt x="568" y="1143"/>
                        <a:pt x="568" y="1143"/>
                        <a:pt x="568" y="1144"/>
                      </a:cubicBezTo>
                      <a:cubicBezTo>
                        <a:pt x="568" y="1144"/>
                        <a:pt x="569" y="1145"/>
                        <a:pt x="569" y="1145"/>
                      </a:cubicBezTo>
                      <a:cubicBezTo>
                        <a:pt x="569" y="1145"/>
                        <a:pt x="569" y="1146"/>
                        <a:pt x="568" y="1146"/>
                      </a:cubicBezTo>
                      <a:cubicBezTo>
                        <a:pt x="568" y="1146"/>
                        <a:pt x="568" y="1146"/>
                        <a:pt x="568" y="1147"/>
                      </a:cubicBezTo>
                      <a:cubicBezTo>
                        <a:pt x="568" y="1147"/>
                        <a:pt x="567" y="1147"/>
                        <a:pt x="568" y="1148"/>
                      </a:cubicBezTo>
                      <a:cubicBezTo>
                        <a:pt x="568" y="1148"/>
                        <a:pt x="568" y="1148"/>
                        <a:pt x="569" y="1148"/>
                      </a:cubicBezTo>
                      <a:cubicBezTo>
                        <a:pt x="570" y="1148"/>
                        <a:pt x="569" y="1149"/>
                        <a:pt x="570" y="1148"/>
                      </a:cubicBezTo>
                      <a:cubicBezTo>
                        <a:pt x="570" y="1148"/>
                        <a:pt x="570" y="1148"/>
                        <a:pt x="571" y="1148"/>
                      </a:cubicBezTo>
                      <a:cubicBezTo>
                        <a:pt x="572" y="1148"/>
                        <a:pt x="573" y="1149"/>
                        <a:pt x="572" y="1149"/>
                      </a:cubicBezTo>
                      <a:cubicBezTo>
                        <a:pt x="572" y="1150"/>
                        <a:pt x="571" y="1150"/>
                        <a:pt x="571" y="1151"/>
                      </a:cubicBezTo>
                      <a:cubicBezTo>
                        <a:pt x="572" y="1151"/>
                        <a:pt x="572" y="1151"/>
                        <a:pt x="572" y="1151"/>
                      </a:cubicBezTo>
                      <a:cubicBezTo>
                        <a:pt x="573" y="1152"/>
                        <a:pt x="572" y="1152"/>
                        <a:pt x="573" y="1153"/>
                      </a:cubicBezTo>
                      <a:cubicBezTo>
                        <a:pt x="573" y="1153"/>
                        <a:pt x="575" y="1154"/>
                        <a:pt x="575" y="1154"/>
                      </a:cubicBezTo>
                      <a:cubicBezTo>
                        <a:pt x="576" y="1154"/>
                        <a:pt x="576" y="1154"/>
                        <a:pt x="575" y="1155"/>
                      </a:cubicBezTo>
                      <a:cubicBezTo>
                        <a:pt x="574" y="1155"/>
                        <a:pt x="574" y="1156"/>
                        <a:pt x="574" y="1156"/>
                      </a:cubicBezTo>
                      <a:cubicBezTo>
                        <a:pt x="573" y="1155"/>
                        <a:pt x="571" y="1155"/>
                        <a:pt x="570" y="1154"/>
                      </a:cubicBezTo>
                      <a:cubicBezTo>
                        <a:pt x="570" y="1154"/>
                        <a:pt x="570" y="1154"/>
                        <a:pt x="570" y="1154"/>
                      </a:cubicBezTo>
                      <a:cubicBezTo>
                        <a:pt x="571" y="1154"/>
                        <a:pt x="571" y="1154"/>
                        <a:pt x="569" y="1153"/>
                      </a:cubicBezTo>
                      <a:cubicBezTo>
                        <a:pt x="567" y="1150"/>
                        <a:pt x="567" y="1150"/>
                        <a:pt x="566" y="1149"/>
                      </a:cubicBezTo>
                      <a:cubicBezTo>
                        <a:pt x="566" y="1148"/>
                        <a:pt x="565" y="1148"/>
                        <a:pt x="565" y="1148"/>
                      </a:cubicBezTo>
                      <a:cubicBezTo>
                        <a:pt x="565" y="1149"/>
                        <a:pt x="565" y="1149"/>
                        <a:pt x="565" y="1149"/>
                      </a:cubicBezTo>
                      <a:cubicBezTo>
                        <a:pt x="565" y="1149"/>
                        <a:pt x="564" y="1149"/>
                        <a:pt x="564" y="1149"/>
                      </a:cubicBezTo>
                      <a:cubicBezTo>
                        <a:pt x="564" y="1149"/>
                        <a:pt x="564" y="1149"/>
                        <a:pt x="563" y="1149"/>
                      </a:cubicBezTo>
                      <a:cubicBezTo>
                        <a:pt x="563" y="1149"/>
                        <a:pt x="563" y="1149"/>
                        <a:pt x="563" y="1149"/>
                      </a:cubicBezTo>
                      <a:cubicBezTo>
                        <a:pt x="563" y="1149"/>
                        <a:pt x="564" y="1150"/>
                        <a:pt x="564" y="1150"/>
                      </a:cubicBezTo>
                      <a:cubicBezTo>
                        <a:pt x="563" y="1150"/>
                        <a:pt x="562" y="1150"/>
                        <a:pt x="562" y="1151"/>
                      </a:cubicBezTo>
                      <a:cubicBezTo>
                        <a:pt x="561" y="1151"/>
                        <a:pt x="561" y="1151"/>
                        <a:pt x="561" y="1151"/>
                      </a:cubicBezTo>
                      <a:cubicBezTo>
                        <a:pt x="561" y="1151"/>
                        <a:pt x="561" y="1151"/>
                        <a:pt x="562" y="1152"/>
                      </a:cubicBezTo>
                      <a:cubicBezTo>
                        <a:pt x="563" y="1153"/>
                        <a:pt x="564" y="1152"/>
                        <a:pt x="563" y="1153"/>
                      </a:cubicBezTo>
                      <a:cubicBezTo>
                        <a:pt x="563" y="1155"/>
                        <a:pt x="561" y="1154"/>
                        <a:pt x="563" y="1155"/>
                      </a:cubicBezTo>
                      <a:cubicBezTo>
                        <a:pt x="565" y="1156"/>
                        <a:pt x="565" y="1157"/>
                        <a:pt x="565" y="1157"/>
                      </a:cubicBezTo>
                      <a:cubicBezTo>
                        <a:pt x="565" y="1157"/>
                        <a:pt x="564" y="1158"/>
                        <a:pt x="564" y="1158"/>
                      </a:cubicBezTo>
                      <a:cubicBezTo>
                        <a:pt x="564" y="1158"/>
                        <a:pt x="564" y="1158"/>
                        <a:pt x="564" y="1158"/>
                      </a:cubicBezTo>
                      <a:cubicBezTo>
                        <a:pt x="564" y="1158"/>
                        <a:pt x="564" y="1158"/>
                        <a:pt x="565" y="1159"/>
                      </a:cubicBezTo>
                      <a:cubicBezTo>
                        <a:pt x="565" y="1159"/>
                        <a:pt x="565" y="1160"/>
                        <a:pt x="565" y="1160"/>
                      </a:cubicBezTo>
                      <a:cubicBezTo>
                        <a:pt x="566" y="1160"/>
                        <a:pt x="566" y="1160"/>
                        <a:pt x="567" y="1161"/>
                      </a:cubicBezTo>
                      <a:cubicBezTo>
                        <a:pt x="568" y="1161"/>
                        <a:pt x="568" y="1161"/>
                        <a:pt x="568" y="1162"/>
                      </a:cubicBezTo>
                      <a:cubicBezTo>
                        <a:pt x="568" y="1162"/>
                        <a:pt x="568" y="1164"/>
                        <a:pt x="569" y="1164"/>
                      </a:cubicBezTo>
                      <a:cubicBezTo>
                        <a:pt x="569" y="1164"/>
                        <a:pt x="570" y="1164"/>
                        <a:pt x="570" y="1164"/>
                      </a:cubicBezTo>
                      <a:cubicBezTo>
                        <a:pt x="570" y="1164"/>
                        <a:pt x="570" y="1164"/>
                        <a:pt x="570" y="1165"/>
                      </a:cubicBezTo>
                      <a:cubicBezTo>
                        <a:pt x="569" y="1166"/>
                        <a:pt x="569" y="1166"/>
                        <a:pt x="569" y="1166"/>
                      </a:cubicBezTo>
                      <a:cubicBezTo>
                        <a:pt x="569" y="1167"/>
                        <a:pt x="569" y="1167"/>
                        <a:pt x="569" y="1167"/>
                      </a:cubicBezTo>
                      <a:cubicBezTo>
                        <a:pt x="570" y="1167"/>
                        <a:pt x="570" y="1167"/>
                        <a:pt x="570" y="1167"/>
                      </a:cubicBezTo>
                      <a:cubicBezTo>
                        <a:pt x="570" y="1167"/>
                        <a:pt x="570" y="1167"/>
                        <a:pt x="570" y="1168"/>
                      </a:cubicBezTo>
                      <a:cubicBezTo>
                        <a:pt x="571" y="1168"/>
                        <a:pt x="572" y="1168"/>
                        <a:pt x="572" y="1168"/>
                      </a:cubicBezTo>
                      <a:cubicBezTo>
                        <a:pt x="572" y="1168"/>
                        <a:pt x="572" y="1166"/>
                        <a:pt x="572" y="1168"/>
                      </a:cubicBezTo>
                      <a:cubicBezTo>
                        <a:pt x="572" y="1170"/>
                        <a:pt x="572" y="1171"/>
                        <a:pt x="572" y="1171"/>
                      </a:cubicBezTo>
                      <a:cubicBezTo>
                        <a:pt x="572" y="1171"/>
                        <a:pt x="572" y="1171"/>
                        <a:pt x="573" y="1172"/>
                      </a:cubicBezTo>
                      <a:cubicBezTo>
                        <a:pt x="573" y="1173"/>
                        <a:pt x="574" y="1173"/>
                        <a:pt x="574" y="1173"/>
                      </a:cubicBezTo>
                      <a:cubicBezTo>
                        <a:pt x="574" y="1173"/>
                        <a:pt x="574" y="1174"/>
                        <a:pt x="574" y="1175"/>
                      </a:cubicBezTo>
                      <a:cubicBezTo>
                        <a:pt x="574" y="1175"/>
                        <a:pt x="574" y="1177"/>
                        <a:pt x="575" y="1177"/>
                      </a:cubicBezTo>
                      <a:cubicBezTo>
                        <a:pt x="575" y="1177"/>
                        <a:pt x="575" y="1177"/>
                        <a:pt x="575" y="1177"/>
                      </a:cubicBezTo>
                      <a:cubicBezTo>
                        <a:pt x="576" y="1176"/>
                        <a:pt x="576" y="1176"/>
                        <a:pt x="576" y="1175"/>
                      </a:cubicBezTo>
                      <a:cubicBezTo>
                        <a:pt x="576" y="1174"/>
                        <a:pt x="575" y="1174"/>
                        <a:pt x="576" y="1173"/>
                      </a:cubicBezTo>
                      <a:cubicBezTo>
                        <a:pt x="576" y="1172"/>
                        <a:pt x="576" y="1172"/>
                        <a:pt x="577" y="1172"/>
                      </a:cubicBezTo>
                      <a:cubicBezTo>
                        <a:pt x="577" y="1172"/>
                        <a:pt x="578" y="1172"/>
                        <a:pt x="578" y="1172"/>
                      </a:cubicBezTo>
                      <a:cubicBezTo>
                        <a:pt x="578" y="1171"/>
                        <a:pt x="578" y="1172"/>
                        <a:pt x="579" y="1172"/>
                      </a:cubicBezTo>
                      <a:cubicBezTo>
                        <a:pt x="579" y="1172"/>
                        <a:pt x="579" y="1172"/>
                        <a:pt x="580" y="1172"/>
                      </a:cubicBezTo>
                      <a:cubicBezTo>
                        <a:pt x="580" y="1172"/>
                        <a:pt x="580" y="1172"/>
                        <a:pt x="580" y="1173"/>
                      </a:cubicBezTo>
                      <a:cubicBezTo>
                        <a:pt x="580" y="1173"/>
                        <a:pt x="580" y="1173"/>
                        <a:pt x="580" y="1174"/>
                      </a:cubicBezTo>
                      <a:cubicBezTo>
                        <a:pt x="580" y="1174"/>
                        <a:pt x="580" y="1174"/>
                        <a:pt x="580" y="1174"/>
                      </a:cubicBezTo>
                      <a:cubicBezTo>
                        <a:pt x="581" y="1174"/>
                        <a:pt x="581" y="1174"/>
                        <a:pt x="580" y="1174"/>
                      </a:cubicBezTo>
                      <a:cubicBezTo>
                        <a:pt x="579" y="1175"/>
                        <a:pt x="580" y="1175"/>
                        <a:pt x="579" y="1175"/>
                      </a:cubicBezTo>
                      <a:cubicBezTo>
                        <a:pt x="579" y="1175"/>
                        <a:pt x="579" y="1175"/>
                        <a:pt x="579" y="1175"/>
                      </a:cubicBezTo>
                      <a:cubicBezTo>
                        <a:pt x="579" y="1175"/>
                        <a:pt x="578" y="1175"/>
                        <a:pt x="578" y="1175"/>
                      </a:cubicBezTo>
                      <a:cubicBezTo>
                        <a:pt x="578" y="1176"/>
                        <a:pt x="578" y="1176"/>
                        <a:pt x="578" y="1176"/>
                      </a:cubicBezTo>
                      <a:cubicBezTo>
                        <a:pt x="579" y="1177"/>
                        <a:pt x="580" y="1178"/>
                        <a:pt x="580" y="1178"/>
                      </a:cubicBezTo>
                      <a:cubicBezTo>
                        <a:pt x="580" y="1178"/>
                        <a:pt x="580" y="1178"/>
                        <a:pt x="580" y="1178"/>
                      </a:cubicBezTo>
                      <a:cubicBezTo>
                        <a:pt x="580" y="1178"/>
                        <a:pt x="581" y="1178"/>
                        <a:pt x="580" y="1179"/>
                      </a:cubicBezTo>
                      <a:cubicBezTo>
                        <a:pt x="580" y="1180"/>
                        <a:pt x="580" y="1180"/>
                        <a:pt x="580" y="1180"/>
                      </a:cubicBezTo>
                      <a:cubicBezTo>
                        <a:pt x="580" y="1181"/>
                        <a:pt x="580" y="1180"/>
                        <a:pt x="580" y="1180"/>
                      </a:cubicBezTo>
                      <a:cubicBezTo>
                        <a:pt x="580" y="1180"/>
                        <a:pt x="580" y="1180"/>
                        <a:pt x="579" y="1181"/>
                      </a:cubicBezTo>
                      <a:cubicBezTo>
                        <a:pt x="579" y="1182"/>
                        <a:pt x="577" y="1183"/>
                        <a:pt x="578" y="1184"/>
                      </a:cubicBezTo>
                      <a:cubicBezTo>
                        <a:pt x="580" y="1185"/>
                        <a:pt x="579" y="1186"/>
                        <a:pt x="580" y="1185"/>
                      </a:cubicBezTo>
                      <a:cubicBezTo>
                        <a:pt x="582" y="1183"/>
                        <a:pt x="582" y="1183"/>
                        <a:pt x="583" y="1183"/>
                      </a:cubicBezTo>
                      <a:cubicBezTo>
                        <a:pt x="583" y="1182"/>
                        <a:pt x="583" y="1182"/>
                        <a:pt x="583" y="1181"/>
                      </a:cubicBezTo>
                      <a:cubicBezTo>
                        <a:pt x="583" y="1180"/>
                        <a:pt x="582" y="1180"/>
                        <a:pt x="582" y="1179"/>
                      </a:cubicBezTo>
                      <a:cubicBezTo>
                        <a:pt x="583" y="1179"/>
                        <a:pt x="583" y="1178"/>
                        <a:pt x="584" y="1179"/>
                      </a:cubicBezTo>
                      <a:cubicBezTo>
                        <a:pt x="586" y="1179"/>
                        <a:pt x="585" y="1179"/>
                        <a:pt x="586" y="1180"/>
                      </a:cubicBezTo>
                      <a:cubicBezTo>
                        <a:pt x="586" y="1180"/>
                        <a:pt x="589" y="1181"/>
                        <a:pt x="589" y="1181"/>
                      </a:cubicBezTo>
                      <a:cubicBezTo>
                        <a:pt x="589" y="1181"/>
                        <a:pt x="589" y="1180"/>
                        <a:pt x="589" y="1181"/>
                      </a:cubicBezTo>
                      <a:cubicBezTo>
                        <a:pt x="589" y="1182"/>
                        <a:pt x="589" y="1182"/>
                        <a:pt x="589" y="1181"/>
                      </a:cubicBezTo>
                      <a:cubicBezTo>
                        <a:pt x="588" y="1181"/>
                        <a:pt x="588" y="1181"/>
                        <a:pt x="588" y="1183"/>
                      </a:cubicBezTo>
                      <a:cubicBezTo>
                        <a:pt x="587" y="1185"/>
                        <a:pt x="586" y="1185"/>
                        <a:pt x="587" y="1185"/>
                      </a:cubicBezTo>
                      <a:cubicBezTo>
                        <a:pt x="587" y="1186"/>
                        <a:pt x="586" y="1186"/>
                        <a:pt x="587" y="1186"/>
                      </a:cubicBezTo>
                      <a:cubicBezTo>
                        <a:pt x="588" y="1186"/>
                        <a:pt x="590" y="1186"/>
                        <a:pt x="590" y="1186"/>
                      </a:cubicBezTo>
                      <a:cubicBezTo>
                        <a:pt x="590" y="1186"/>
                        <a:pt x="589" y="1189"/>
                        <a:pt x="589" y="1189"/>
                      </a:cubicBezTo>
                      <a:cubicBezTo>
                        <a:pt x="590" y="1190"/>
                        <a:pt x="588" y="1190"/>
                        <a:pt x="590" y="1190"/>
                      </a:cubicBezTo>
                      <a:cubicBezTo>
                        <a:pt x="592" y="1191"/>
                        <a:pt x="591" y="1192"/>
                        <a:pt x="592" y="1191"/>
                      </a:cubicBezTo>
                      <a:cubicBezTo>
                        <a:pt x="592" y="1190"/>
                        <a:pt x="593" y="1190"/>
                        <a:pt x="592" y="1189"/>
                      </a:cubicBezTo>
                      <a:cubicBezTo>
                        <a:pt x="592" y="1187"/>
                        <a:pt x="591" y="1187"/>
                        <a:pt x="591" y="1187"/>
                      </a:cubicBezTo>
                      <a:cubicBezTo>
                        <a:pt x="592" y="1186"/>
                        <a:pt x="592" y="1186"/>
                        <a:pt x="593" y="1186"/>
                      </a:cubicBezTo>
                      <a:cubicBezTo>
                        <a:pt x="594" y="1186"/>
                        <a:pt x="594" y="1186"/>
                        <a:pt x="594" y="1186"/>
                      </a:cubicBezTo>
                      <a:cubicBezTo>
                        <a:pt x="594" y="1187"/>
                        <a:pt x="595" y="1188"/>
                        <a:pt x="595" y="1188"/>
                      </a:cubicBezTo>
                      <a:cubicBezTo>
                        <a:pt x="595" y="1189"/>
                        <a:pt x="595" y="1188"/>
                        <a:pt x="595" y="1189"/>
                      </a:cubicBezTo>
                      <a:cubicBezTo>
                        <a:pt x="594" y="1190"/>
                        <a:pt x="594" y="1189"/>
                        <a:pt x="594" y="1190"/>
                      </a:cubicBezTo>
                      <a:cubicBezTo>
                        <a:pt x="594" y="1191"/>
                        <a:pt x="594" y="1191"/>
                        <a:pt x="594" y="1191"/>
                      </a:cubicBezTo>
                      <a:cubicBezTo>
                        <a:pt x="594" y="1191"/>
                        <a:pt x="594" y="1191"/>
                        <a:pt x="594" y="1192"/>
                      </a:cubicBezTo>
                      <a:cubicBezTo>
                        <a:pt x="594" y="1193"/>
                        <a:pt x="593" y="1192"/>
                        <a:pt x="594" y="1193"/>
                      </a:cubicBezTo>
                      <a:cubicBezTo>
                        <a:pt x="594" y="1194"/>
                        <a:pt x="594" y="1194"/>
                        <a:pt x="595" y="1194"/>
                      </a:cubicBezTo>
                      <a:cubicBezTo>
                        <a:pt x="596" y="1194"/>
                        <a:pt x="596" y="1194"/>
                        <a:pt x="596" y="1194"/>
                      </a:cubicBezTo>
                      <a:cubicBezTo>
                        <a:pt x="597" y="1194"/>
                        <a:pt x="598" y="1195"/>
                        <a:pt x="598" y="1195"/>
                      </a:cubicBezTo>
                      <a:cubicBezTo>
                        <a:pt x="598" y="1195"/>
                        <a:pt x="597" y="1196"/>
                        <a:pt x="599" y="1196"/>
                      </a:cubicBezTo>
                      <a:cubicBezTo>
                        <a:pt x="600" y="1196"/>
                        <a:pt x="600" y="1194"/>
                        <a:pt x="600" y="1196"/>
                      </a:cubicBezTo>
                      <a:cubicBezTo>
                        <a:pt x="601" y="1197"/>
                        <a:pt x="600" y="1197"/>
                        <a:pt x="601" y="1197"/>
                      </a:cubicBezTo>
                      <a:cubicBezTo>
                        <a:pt x="601" y="1197"/>
                        <a:pt x="601" y="1197"/>
                        <a:pt x="601" y="1197"/>
                      </a:cubicBezTo>
                      <a:cubicBezTo>
                        <a:pt x="602" y="1198"/>
                        <a:pt x="601" y="1198"/>
                        <a:pt x="601" y="1198"/>
                      </a:cubicBezTo>
                      <a:cubicBezTo>
                        <a:pt x="600" y="1198"/>
                        <a:pt x="599" y="1197"/>
                        <a:pt x="598" y="1197"/>
                      </a:cubicBezTo>
                      <a:cubicBezTo>
                        <a:pt x="597" y="1197"/>
                        <a:pt x="597" y="1197"/>
                        <a:pt x="595" y="1196"/>
                      </a:cubicBezTo>
                      <a:cubicBezTo>
                        <a:pt x="594" y="1196"/>
                        <a:pt x="594" y="1196"/>
                        <a:pt x="593" y="1196"/>
                      </a:cubicBezTo>
                      <a:cubicBezTo>
                        <a:pt x="593" y="1196"/>
                        <a:pt x="593" y="1196"/>
                        <a:pt x="593" y="1196"/>
                      </a:cubicBezTo>
                      <a:cubicBezTo>
                        <a:pt x="593" y="1196"/>
                        <a:pt x="593" y="1196"/>
                        <a:pt x="592" y="1195"/>
                      </a:cubicBezTo>
                      <a:cubicBezTo>
                        <a:pt x="590" y="1194"/>
                        <a:pt x="591" y="1195"/>
                        <a:pt x="590" y="1194"/>
                      </a:cubicBezTo>
                      <a:cubicBezTo>
                        <a:pt x="590" y="1194"/>
                        <a:pt x="589" y="1194"/>
                        <a:pt x="589" y="1194"/>
                      </a:cubicBezTo>
                      <a:cubicBezTo>
                        <a:pt x="590" y="1196"/>
                        <a:pt x="590" y="1196"/>
                        <a:pt x="590" y="1196"/>
                      </a:cubicBezTo>
                      <a:cubicBezTo>
                        <a:pt x="592" y="1197"/>
                        <a:pt x="592" y="1197"/>
                        <a:pt x="592" y="1197"/>
                      </a:cubicBezTo>
                      <a:cubicBezTo>
                        <a:pt x="592" y="1197"/>
                        <a:pt x="594" y="1198"/>
                        <a:pt x="595" y="1198"/>
                      </a:cubicBezTo>
                      <a:cubicBezTo>
                        <a:pt x="595" y="1198"/>
                        <a:pt x="595" y="1198"/>
                        <a:pt x="595" y="1199"/>
                      </a:cubicBezTo>
                      <a:cubicBezTo>
                        <a:pt x="595" y="1199"/>
                        <a:pt x="595" y="1199"/>
                        <a:pt x="595" y="1200"/>
                      </a:cubicBezTo>
                      <a:cubicBezTo>
                        <a:pt x="595" y="1200"/>
                        <a:pt x="594" y="1200"/>
                        <a:pt x="595" y="1200"/>
                      </a:cubicBezTo>
                      <a:cubicBezTo>
                        <a:pt x="596" y="1200"/>
                        <a:pt x="597" y="1200"/>
                        <a:pt x="597" y="1200"/>
                      </a:cubicBezTo>
                      <a:cubicBezTo>
                        <a:pt x="597" y="1200"/>
                        <a:pt x="595" y="1200"/>
                        <a:pt x="597" y="1199"/>
                      </a:cubicBezTo>
                      <a:cubicBezTo>
                        <a:pt x="599" y="1199"/>
                        <a:pt x="599" y="1198"/>
                        <a:pt x="599" y="1199"/>
                      </a:cubicBezTo>
                      <a:cubicBezTo>
                        <a:pt x="600" y="1200"/>
                        <a:pt x="599" y="1200"/>
                        <a:pt x="599" y="1201"/>
                      </a:cubicBezTo>
                      <a:cubicBezTo>
                        <a:pt x="600" y="1201"/>
                        <a:pt x="600" y="1201"/>
                        <a:pt x="600" y="1201"/>
                      </a:cubicBezTo>
                      <a:cubicBezTo>
                        <a:pt x="601" y="1202"/>
                        <a:pt x="601" y="1202"/>
                        <a:pt x="601" y="1202"/>
                      </a:cubicBezTo>
                      <a:cubicBezTo>
                        <a:pt x="602" y="1202"/>
                        <a:pt x="601" y="1203"/>
                        <a:pt x="602" y="1203"/>
                      </a:cubicBezTo>
                      <a:cubicBezTo>
                        <a:pt x="602" y="1203"/>
                        <a:pt x="602" y="1203"/>
                        <a:pt x="603" y="1203"/>
                      </a:cubicBezTo>
                      <a:cubicBezTo>
                        <a:pt x="604" y="1204"/>
                        <a:pt x="603" y="1203"/>
                        <a:pt x="604" y="1204"/>
                      </a:cubicBezTo>
                      <a:cubicBezTo>
                        <a:pt x="604" y="1205"/>
                        <a:pt x="604" y="1206"/>
                        <a:pt x="604" y="1206"/>
                      </a:cubicBezTo>
                      <a:cubicBezTo>
                        <a:pt x="604" y="1206"/>
                        <a:pt x="604" y="1206"/>
                        <a:pt x="604" y="1207"/>
                      </a:cubicBezTo>
                      <a:cubicBezTo>
                        <a:pt x="605" y="1207"/>
                        <a:pt x="605" y="1207"/>
                        <a:pt x="605" y="1207"/>
                      </a:cubicBezTo>
                      <a:cubicBezTo>
                        <a:pt x="605" y="1206"/>
                        <a:pt x="606" y="1206"/>
                        <a:pt x="606" y="1207"/>
                      </a:cubicBezTo>
                      <a:cubicBezTo>
                        <a:pt x="607" y="1207"/>
                        <a:pt x="607" y="1207"/>
                        <a:pt x="607" y="1207"/>
                      </a:cubicBezTo>
                      <a:cubicBezTo>
                        <a:pt x="607" y="1207"/>
                        <a:pt x="607" y="1207"/>
                        <a:pt x="607" y="1207"/>
                      </a:cubicBezTo>
                      <a:cubicBezTo>
                        <a:pt x="608" y="1206"/>
                        <a:pt x="608" y="1206"/>
                        <a:pt x="608" y="1206"/>
                      </a:cubicBezTo>
                      <a:cubicBezTo>
                        <a:pt x="608" y="1206"/>
                        <a:pt x="608" y="1204"/>
                        <a:pt x="609" y="1204"/>
                      </a:cubicBezTo>
                      <a:cubicBezTo>
                        <a:pt x="609" y="1204"/>
                        <a:pt x="609" y="1204"/>
                        <a:pt x="610" y="1205"/>
                      </a:cubicBezTo>
                      <a:cubicBezTo>
                        <a:pt x="610" y="1205"/>
                        <a:pt x="610" y="1205"/>
                        <a:pt x="610" y="1206"/>
                      </a:cubicBezTo>
                      <a:cubicBezTo>
                        <a:pt x="609" y="1207"/>
                        <a:pt x="611" y="1208"/>
                        <a:pt x="612" y="1207"/>
                      </a:cubicBezTo>
                      <a:cubicBezTo>
                        <a:pt x="612" y="1207"/>
                        <a:pt x="611" y="1206"/>
                        <a:pt x="613" y="1206"/>
                      </a:cubicBezTo>
                      <a:cubicBezTo>
                        <a:pt x="614" y="1207"/>
                        <a:pt x="612" y="1206"/>
                        <a:pt x="612" y="1208"/>
                      </a:cubicBezTo>
                      <a:cubicBezTo>
                        <a:pt x="613" y="1210"/>
                        <a:pt x="614" y="1211"/>
                        <a:pt x="614" y="1210"/>
                      </a:cubicBezTo>
                      <a:cubicBezTo>
                        <a:pt x="614" y="1210"/>
                        <a:pt x="614" y="1210"/>
                        <a:pt x="615" y="1209"/>
                      </a:cubicBezTo>
                      <a:cubicBezTo>
                        <a:pt x="615" y="1208"/>
                        <a:pt x="614" y="1206"/>
                        <a:pt x="615" y="1208"/>
                      </a:cubicBezTo>
                      <a:cubicBezTo>
                        <a:pt x="617" y="1209"/>
                        <a:pt x="617" y="1209"/>
                        <a:pt x="617" y="1209"/>
                      </a:cubicBezTo>
                      <a:cubicBezTo>
                        <a:pt x="617" y="1209"/>
                        <a:pt x="617" y="1208"/>
                        <a:pt x="617" y="1209"/>
                      </a:cubicBezTo>
                      <a:cubicBezTo>
                        <a:pt x="617" y="1211"/>
                        <a:pt x="615" y="1212"/>
                        <a:pt x="617" y="1212"/>
                      </a:cubicBezTo>
                      <a:cubicBezTo>
                        <a:pt x="618" y="1212"/>
                        <a:pt x="619" y="1212"/>
                        <a:pt x="619" y="1212"/>
                      </a:cubicBezTo>
                      <a:cubicBezTo>
                        <a:pt x="620" y="1212"/>
                        <a:pt x="619" y="1212"/>
                        <a:pt x="620" y="1212"/>
                      </a:cubicBezTo>
                      <a:cubicBezTo>
                        <a:pt x="620" y="1211"/>
                        <a:pt x="620" y="1210"/>
                        <a:pt x="620" y="1210"/>
                      </a:cubicBezTo>
                      <a:cubicBezTo>
                        <a:pt x="621" y="1210"/>
                        <a:pt x="621" y="1210"/>
                        <a:pt x="621" y="1210"/>
                      </a:cubicBezTo>
                      <a:cubicBezTo>
                        <a:pt x="622" y="1210"/>
                        <a:pt x="622" y="1210"/>
                        <a:pt x="622" y="1210"/>
                      </a:cubicBezTo>
                      <a:cubicBezTo>
                        <a:pt x="622" y="1210"/>
                        <a:pt x="622" y="1211"/>
                        <a:pt x="623" y="1211"/>
                      </a:cubicBezTo>
                      <a:cubicBezTo>
                        <a:pt x="624" y="1211"/>
                        <a:pt x="624" y="1213"/>
                        <a:pt x="624" y="1213"/>
                      </a:cubicBezTo>
                      <a:cubicBezTo>
                        <a:pt x="624" y="1213"/>
                        <a:pt x="625" y="1214"/>
                        <a:pt x="626" y="1213"/>
                      </a:cubicBezTo>
                      <a:cubicBezTo>
                        <a:pt x="628" y="1212"/>
                        <a:pt x="628" y="1214"/>
                        <a:pt x="629" y="1215"/>
                      </a:cubicBezTo>
                      <a:cubicBezTo>
                        <a:pt x="630" y="1216"/>
                        <a:pt x="630" y="1216"/>
                        <a:pt x="632" y="1217"/>
                      </a:cubicBezTo>
                      <a:cubicBezTo>
                        <a:pt x="633" y="1217"/>
                        <a:pt x="632" y="1217"/>
                        <a:pt x="632" y="1217"/>
                      </a:cubicBezTo>
                      <a:cubicBezTo>
                        <a:pt x="633" y="1216"/>
                        <a:pt x="631" y="1214"/>
                        <a:pt x="631" y="1213"/>
                      </a:cubicBezTo>
                      <a:cubicBezTo>
                        <a:pt x="630" y="1213"/>
                        <a:pt x="631" y="1212"/>
                        <a:pt x="631" y="1212"/>
                      </a:cubicBezTo>
                      <a:cubicBezTo>
                        <a:pt x="632" y="1212"/>
                        <a:pt x="633" y="1213"/>
                        <a:pt x="633" y="1213"/>
                      </a:cubicBezTo>
                      <a:cubicBezTo>
                        <a:pt x="634" y="1213"/>
                        <a:pt x="633" y="1214"/>
                        <a:pt x="633" y="1215"/>
                      </a:cubicBezTo>
                      <a:cubicBezTo>
                        <a:pt x="632" y="1215"/>
                        <a:pt x="634" y="1215"/>
                        <a:pt x="636" y="1217"/>
                      </a:cubicBezTo>
                      <a:cubicBezTo>
                        <a:pt x="638" y="1218"/>
                        <a:pt x="637" y="1217"/>
                        <a:pt x="637" y="1218"/>
                      </a:cubicBezTo>
                      <a:cubicBezTo>
                        <a:pt x="637" y="1219"/>
                        <a:pt x="639" y="1219"/>
                        <a:pt x="639" y="1219"/>
                      </a:cubicBezTo>
                      <a:cubicBezTo>
                        <a:pt x="639" y="1217"/>
                        <a:pt x="639" y="1217"/>
                        <a:pt x="639" y="1217"/>
                      </a:cubicBezTo>
                      <a:cubicBezTo>
                        <a:pt x="640" y="1217"/>
                        <a:pt x="640" y="1217"/>
                        <a:pt x="640" y="1217"/>
                      </a:cubicBezTo>
                      <a:cubicBezTo>
                        <a:pt x="641" y="1218"/>
                        <a:pt x="641" y="1219"/>
                        <a:pt x="641" y="1220"/>
                      </a:cubicBezTo>
                      <a:cubicBezTo>
                        <a:pt x="641" y="1220"/>
                        <a:pt x="643" y="1219"/>
                        <a:pt x="644" y="1218"/>
                      </a:cubicBezTo>
                      <a:cubicBezTo>
                        <a:pt x="644" y="1217"/>
                        <a:pt x="645" y="1218"/>
                        <a:pt x="647" y="1219"/>
                      </a:cubicBezTo>
                      <a:cubicBezTo>
                        <a:pt x="648" y="1219"/>
                        <a:pt x="647" y="1220"/>
                        <a:pt x="648" y="1220"/>
                      </a:cubicBezTo>
                      <a:cubicBezTo>
                        <a:pt x="649" y="1220"/>
                        <a:pt x="650" y="1221"/>
                        <a:pt x="651" y="1220"/>
                      </a:cubicBezTo>
                      <a:cubicBezTo>
                        <a:pt x="651" y="1219"/>
                        <a:pt x="650" y="1219"/>
                        <a:pt x="649" y="1219"/>
                      </a:cubicBezTo>
                      <a:cubicBezTo>
                        <a:pt x="649" y="1219"/>
                        <a:pt x="647" y="1216"/>
                        <a:pt x="650" y="1216"/>
                      </a:cubicBezTo>
                      <a:cubicBezTo>
                        <a:pt x="652" y="1216"/>
                        <a:pt x="651" y="1216"/>
                        <a:pt x="652" y="1216"/>
                      </a:cubicBezTo>
                      <a:cubicBezTo>
                        <a:pt x="653" y="1216"/>
                        <a:pt x="654" y="1217"/>
                        <a:pt x="655" y="1217"/>
                      </a:cubicBezTo>
                      <a:cubicBezTo>
                        <a:pt x="656" y="1218"/>
                        <a:pt x="656" y="1217"/>
                        <a:pt x="657" y="1216"/>
                      </a:cubicBezTo>
                      <a:cubicBezTo>
                        <a:pt x="657" y="1215"/>
                        <a:pt x="657" y="1215"/>
                        <a:pt x="657" y="1215"/>
                      </a:cubicBezTo>
                      <a:cubicBezTo>
                        <a:pt x="657" y="1215"/>
                        <a:pt x="657" y="1216"/>
                        <a:pt x="657" y="1215"/>
                      </a:cubicBezTo>
                      <a:cubicBezTo>
                        <a:pt x="657" y="1214"/>
                        <a:pt x="657" y="1215"/>
                        <a:pt x="660" y="1216"/>
                      </a:cubicBezTo>
                      <a:cubicBezTo>
                        <a:pt x="664" y="1217"/>
                        <a:pt x="661" y="1215"/>
                        <a:pt x="662" y="1214"/>
                      </a:cubicBezTo>
                      <a:cubicBezTo>
                        <a:pt x="663" y="1214"/>
                        <a:pt x="662" y="1214"/>
                        <a:pt x="664" y="1215"/>
                      </a:cubicBezTo>
                      <a:cubicBezTo>
                        <a:pt x="666" y="1216"/>
                        <a:pt x="664" y="1215"/>
                        <a:pt x="664" y="1215"/>
                      </a:cubicBezTo>
                      <a:cubicBezTo>
                        <a:pt x="665" y="1215"/>
                        <a:pt x="665" y="1215"/>
                        <a:pt x="665" y="1215"/>
                      </a:cubicBezTo>
                      <a:cubicBezTo>
                        <a:pt x="665" y="1215"/>
                        <a:pt x="666" y="1215"/>
                        <a:pt x="666" y="1215"/>
                      </a:cubicBezTo>
                      <a:cubicBezTo>
                        <a:pt x="668" y="1214"/>
                        <a:pt x="667" y="1215"/>
                        <a:pt x="667" y="1214"/>
                      </a:cubicBezTo>
                      <a:cubicBezTo>
                        <a:pt x="667" y="1214"/>
                        <a:pt x="667" y="1214"/>
                        <a:pt x="667" y="1212"/>
                      </a:cubicBezTo>
                      <a:cubicBezTo>
                        <a:pt x="667" y="1211"/>
                        <a:pt x="666" y="1211"/>
                        <a:pt x="665" y="1212"/>
                      </a:cubicBezTo>
                      <a:cubicBezTo>
                        <a:pt x="665" y="1212"/>
                        <a:pt x="664" y="1212"/>
                        <a:pt x="664" y="1212"/>
                      </a:cubicBezTo>
                      <a:cubicBezTo>
                        <a:pt x="662" y="1212"/>
                        <a:pt x="660" y="1211"/>
                        <a:pt x="658" y="1211"/>
                      </a:cubicBezTo>
                      <a:cubicBezTo>
                        <a:pt x="657" y="1210"/>
                        <a:pt x="657" y="1210"/>
                        <a:pt x="654" y="1210"/>
                      </a:cubicBezTo>
                      <a:cubicBezTo>
                        <a:pt x="652" y="1209"/>
                        <a:pt x="652" y="1208"/>
                        <a:pt x="651" y="1208"/>
                      </a:cubicBezTo>
                      <a:cubicBezTo>
                        <a:pt x="651" y="1207"/>
                        <a:pt x="649" y="1207"/>
                        <a:pt x="647" y="1205"/>
                      </a:cubicBezTo>
                      <a:cubicBezTo>
                        <a:pt x="645" y="1203"/>
                        <a:pt x="646" y="1204"/>
                        <a:pt x="645" y="1204"/>
                      </a:cubicBezTo>
                      <a:cubicBezTo>
                        <a:pt x="645" y="1204"/>
                        <a:pt x="645" y="1204"/>
                        <a:pt x="643" y="1203"/>
                      </a:cubicBezTo>
                      <a:cubicBezTo>
                        <a:pt x="638" y="1201"/>
                        <a:pt x="642" y="1202"/>
                        <a:pt x="642" y="1202"/>
                      </a:cubicBezTo>
                      <a:cubicBezTo>
                        <a:pt x="642" y="1202"/>
                        <a:pt x="641" y="1200"/>
                        <a:pt x="638" y="1199"/>
                      </a:cubicBezTo>
                      <a:cubicBezTo>
                        <a:pt x="637" y="1199"/>
                        <a:pt x="637" y="1199"/>
                        <a:pt x="637" y="1199"/>
                      </a:cubicBezTo>
                      <a:cubicBezTo>
                        <a:pt x="637" y="1199"/>
                        <a:pt x="637" y="1199"/>
                        <a:pt x="637" y="1199"/>
                      </a:cubicBezTo>
                      <a:cubicBezTo>
                        <a:pt x="636" y="1199"/>
                        <a:pt x="636" y="1199"/>
                        <a:pt x="636" y="1199"/>
                      </a:cubicBezTo>
                      <a:cubicBezTo>
                        <a:pt x="636" y="1198"/>
                        <a:pt x="636" y="1198"/>
                        <a:pt x="637" y="1197"/>
                      </a:cubicBezTo>
                      <a:cubicBezTo>
                        <a:pt x="637" y="1197"/>
                        <a:pt x="638" y="1197"/>
                        <a:pt x="638" y="1197"/>
                      </a:cubicBezTo>
                      <a:cubicBezTo>
                        <a:pt x="636" y="1195"/>
                        <a:pt x="636" y="1195"/>
                        <a:pt x="636" y="1195"/>
                      </a:cubicBezTo>
                      <a:cubicBezTo>
                        <a:pt x="635" y="1194"/>
                        <a:pt x="635" y="1194"/>
                        <a:pt x="635" y="1195"/>
                      </a:cubicBezTo>
                      <a:cubicBezTo>
                        <a:pt x="635" y="1195"/>
                        <a:pt x="635" y="1195"/>
                        <a:pt x="635" y="1195"/>
                      </a:cubicBezTo>
                      <a:cubicBezTo>
                        <a:pt x="634" y="1194"/>
                        <a:pt x="634" y="1194"/>
                        <a:pt x="633" y="1193"/>
                      </a:cubicBezTo>
                      <a:cubicBezTo>
                        <a:pt x="631" y="1193"/>
                        <a:pt x="632" y="1193"/>
                        <a:pt x="631" y="1193"/>
                      </a:cubicBezTo>
                      <a:cubicBezTo>
                        <a:pt x="629" y="1193"/>
                        <a:pt x="629" y="1193"/>
                        <a:pt x="628" y="1192"/>
                      </a:cubicBezTo>
                      <a:cubicBezTo>
                        <a:pt x="628" y="1192"/>
                        <a:pt x="626" y="1192"/>
                        <a:pt x="625" y="1191"/>
                      </a:cubicBezTo>
                      <a:cubicBezTo>
                        <a:pt x="625" y="1190"/>
                        <a:pt x="626" y="1191"/>
                        <a:pt x="626" y="1190"/>
                      </a:cubicBezTo>
                      <a:cubicBezTo>
                        <a:pt x="626" y="1189"/>
                        <a:pt x="627" y="1190"/>
                        <a:pt x="627" y="1190"/>
                      </a:cubicBezTo>
                      <a:cubicBezTo>
                        <a:pt x="627" y="1190"/>
                        <a:pt x="628" y="1191"/>
                        <a:pt x="630" y="1191"/>
                      </a:cubicBezTo>
                      <a:cubicBezTo>
                        <a:pt x="631" y="1191"/>
                        <a:pt x="631" y="1191"/>
                        <a:pt x="633" y="1191"/>
                      </a:cubicBezTo>
                      <a:cubicBezTo>
                        <a:pt x="635" y="1191"/>
                        <a:pt x="633" y="1190"/>
                        <a:pt x="633" y="1190"/>
                      </a:cubicBezTo>
                      <a:cubicBezTo>
                        <a:pt x="633" y="1190"/>
                        <a:pt x="632" y="1189"/>
                        <a:pt x="630" y="1188"/>
                      </a:cubicBezTo>
                      <a:cubicBezTo>
                        <a:pt x="627" y="1186"/>
                        <a:pt x="628" y="1186"/>
                        <a:pt x="626" y="1184"/>
                      </a:cubicBezTo>
                      <a:cubicBezTo>
                        <a:pt x="624" y="1182"/>
                        <a:pt x="624" y="1182"/>
                        <a:pt x="624" y="1182"/>
                      </a:cubicBezTo>
                      <a:cubicBezTo>
                        <a:pt x="624" y="1182"/>
                        <a:pt x="624" y="1182"/>
                        <a:pt x="624" y="1182"/>
                      </a:cubicBezTo>
                      <a:cubicBezTo>
                        <a:pt x="623" y="1182"/>
                        <a:pt x="624" y="1180"/>
                        <a:pt x="623" y="1179"/>
                      </a:cubicBezTo>
                      <a:cubicBezTo>
                        <a:pt x="622" y="1178"/>
                        <a:pt x="623" y="1179"/>
                        <a:pt x="622" y="1179"/>
                      </a:cubicBezTo>
                      <a:cubicBezTo>
                        <a:pt x="621" y="1179"/>
                        <a:pt x="621" y="1179"/>
                        <a:pt x="621" y="1178"/>
                      </a:cubicBezTo>
                      <a:cubicBezTo>
                        <a:pt x="621" y="1177"/>
                        <a:pt x="621" y="1177"/>
                        <a:pt x="620" y="1175"/>
                      </a:cubicBezTo>
                      <a:cubicBezTo>
                        <a:pt x="620" y="1173"/>
                        <a:pt x="620" y="1175"/>
                        <a:pt x="620" y="1173"/>
                      </a:cubicBezTo>
                      <a:cubicBezTo>
                        <a:pt x="620" y="1172"/>
                        <a:pt x="621" y="1172"/>
                        <a:pt x="621" y="1172"/>
                      </a:cubicBezTo>
                      <a:cubicBezTo>
                        <a:pt x="621" y="1172"/>
                        <a:pt x="621" y="1172"/>
                        <a:pt x="622" y="1172"/>
                      </a:cubicBezTo>
                      <a:cubicBezTo>
                        <a:pt x="622" y="1172"/>
                        <a:pt x="623" y="1172"/>
                        <a:pt x="623" y="1172"/>
                      </a:cubicBezTo>
                      <a:cubicBezTo>
                        <a:pt x="623" y="1171"/>
                        <a:pt x="623" y="1171"/>
                        <a:pt x="623" y="1171"/>
                      </a:cubicBezTo>
                      <a:cubicBezTo>
                        <a:pt x="622" y="1169"/>
                        <a:pt x="622" y="1169"/>
                        <a:pt x="622" y="1169"/>
                      </a:cubicBezTo>
                      <a:cubicBezTo>
                        <a:pt x="623" y="1170"/>
                        <a:pt x="623" y="1170"/>
                        <a:pt x="623" y="1170"/>
                      </a:cubicBezTo>
                      <a:cubicBezTo>
                        <a:pt x="623" y="1170"/>
                        <a:pt x="624" y="1170"/>
                        <a:pt x="625" y="1170"/>
                      </a:cubicBezTo>
                      <a:cubicBezTo>
                        <a:pt x="626" y="1171"/>
                        <a:pt x="627" y="1170"/>
                        <a:pt x="627" y="1169"/>
                      </a:cubicBezTo>
                      <a:cubicBezTo>
                        <a:pt x="628" y="1169"/>
                        <a:pt x="628" y="1168"/>
                        <a:pt x="628" y="1166"/>
                      </a:cubicBezTo>
                      <a:cubicBezTo>
                        <a:pt x="627" y="1165"/>
                        <a:pt x="627" y="1165"/>
                        <a:pt x="627" y="1164"/>
                      </a:cubicBezTo>
                      <a:cubicBezTo>
                        <a:pt x="627" y="1163"/>
                        <a:pt x="627" y="1163"/>
                        <a:pt x="626" y="1161"/>
                      </a:cubicBezTo>
                      <a:cubicBezTo>
                        <a:pt x="626" y="1160"/>
                        <a:pt x="626" y="1160"/>
                        <a:pt x="626" y="1160"/>
                      </a:cubicBezTo>
                      <a:cubicBezTo>
                        <a:pt x="626" y="1160"/>
                        <a:pt x="626" y="1161"/>
                        <a:pt x="626" y="1160"/>
                      </a:cubicBezTo>
                      <a:cubicBezTo>
                        <a:pt x="626" y="1159"/>
                        <a:pt x="627" y="1158"/>
                        <a:pt x="628" y="1157"/>
                      </a:cubicBezTo>
                      <a:cubicBezTo>
                        <a:pt x="628" y="1155"/>
                        <a:pt x="629" y="1156"/>
                        <a:pt x="630" y="1155"/>
                      </a:cubicBezTo>
                      <a:cubicBezTo>
                        <a:pt x="631" y="1154"/>
                        <a:pt x="631" y="1154"/>
                        <a:pt x="631" y="1154"/>
                      </a:cubicBezTo>
                      <a:cubicBezTo>
                        <a:pt x="632" y="1153"/>
                        <a:pt x="632" y="1153"/>
                        <a:pt x="633" y="1153"/>
                      </a:cubicBezTo>
                      <a:cubicBezTo>
                        <a:pt x="633" y="1153"/>
                        <a:pt x="633" y="1152"/>
                        <a:pt x="634" y="1150"/>
                      </a:cubicBezTo>
                      <a:cubicBezTo>
                        <a:pt x="635" y="1149"/>
                        <a:pt x="634" y="1149"/>
                        <a:pt x="634" y="1149"/>
                      </a:cubicBezTo>
                      <a:cubicBezTo>
                        <a:pt x="634" y="1148"/>
                        <a:pt x="634" y="1147"/>
                        <a:pt x="634" y="1146"/>
                      </a:cubicBezTo>
                      <a:cubicBezTo>
                        <a:pt x="634" y="1145"/>
                        <a:pt x="633" y="1144"/>
                        <a:pt x="632" y="1143"/>
                      </a:cubicBezTo>
                      <a:cubicBezTo>
                        <a:pt x="632" y="1142"/>
                        <a:pt x="632" y="1143"/>
                        <a:pt x="631" y="1142"/>
                      </a:cubicBezTo>
                      <a:cubicBezTo>
                        <a:pt x="630" y="1141"/>
                        <a:pt x="630" y="1141"/>
                        <a:pt x="628" y="1141"/>
                      </a:cubicBezTo>
                      <a:cubicBezTo>
                        <a:pt x="626" y="1140"/>
                        <a:pt x="627" y="1141"/>
                        <a:pt x="625" y="1141"/>
                      </a:cubicBezTo>
                      <a:cubicBezTo>
                        <a:pt x="624" y="1141"/>
                        <a:pt x="624" y="1140"/>
                        <a:pt x="624" y="1140"/>
                      </a:cubicBezTo>
                      <a:cubicBezTo>
                        <a:pt x="623" y="1140"/>
                        <a:pt x="623" y="1139"/>
                        <a:pt x="621" y="1138"/>
                      </a:cubicBezTo>
                      <a:cubicBezTo>
                        <a:pt x="619" y="1138"/>
                        <a:pt x="618" y="1137"/>
                        <a:pt x="617" y="1136"/>
                      </a:cubicBezTo>
                      <a:cubicBezTo>
                        <a:pt x="617" y="1136"/>
                        <a:pt x="616" y="1134"/>
                        <a:pt x="615" y="1134"/>
                      </a:cubicBezTo>
                      <a:cubicBezTo>
                        <a:pt x="615" y="1134"/>
                        <a:pt x="615" y="1133"/>
                        <a:pt x="614" y="1132"/>
                      </a:cubicBezTo>
                      <a:cubicBezTo>
                        <a:pt x="614" y="1132"/>
                        <a:pt x="614" y="1131"/>
                        <a:pt x="615" y="1130"/>
                      </a:cubicBezTo>
                      <a:cubicBezTo>
                        <a:pt x="616" y="1129"/>
                        <a:pt x="615" y="1128"/>
                        <a:pt x="615" y="1128"/>
                      </a:cubicBezTo>
                      <a:cubicBezTo>
                        <a:pt x="615" y="1127"/>
                        <a:pt x="615" y="1127"/>
                        <a:pt x="616" y="1126"/>
                      </a:cubicBezTo>
                      <a:cubicBezTo>
                        <a:pt x="616" y="1125"/>
                        <a:pt x="617" y="1125"/>
                        <a:pt x="617" y="1125"/>
                      </a:cubicBezTo>
                      <a:cubicBezTo>
                        <a:pt x="617" y="1125"/>
                        <a:pt x="617" y="1124"/>
                        <a:pt x="618" y="1124"/>
                      </a:cubicBezTo>
                      <a:cubicBezTo>
                        <a:pt x="619" y="1124"/>
                        <a:pt x="619" y="1123"/>
                        <a:pt x="619" y="1122"/>
                      </a:cubicBezTo>
                      <a:cubicBezTo>
                        <a:pt x="620" y="1122"/>
                        <a:pt x="620" y="1122"/>
                        <a:pt x="620" y="1122"/>
                      </a:cubicBezTo>
                      <a:cubicBezTo>
                        <a:pt x="620" y="1122"/>
                        <a:pt x="620" y="1122"/>
                        <a:pt x="621" y="1122"/>
                      </a:cubicBezTo>
                      <a:cubicBezTo>
                        <a:pt x="623" y="1121"/>
                        <a:pt x="622" y="1122"/>
                        <a:pt x="624" y="1123"/>
                      </a:cubicBezTo>
                      <a:cubicBezTo>
                        <a:pt x="625" y="1123"/>
                        <a:pt x="625" y="1122"/>
                        <a:pt x="626" y="1122"/>
                      </a:cubicBezTo>
                      <a:cubicBezTo>
                        <a:pt x="627" y="1122"/>
                        <a:pt x="626" y="1120"/>
                        <a:pt x="625" y="1120"/>
                      </a:cubicBezTo>
                      <a:cubicBezTo>
                        <a:pt x="624" y="1119"/>
                        <a:pt x="624" y="1119"/>
                        <a:pt x="625" y="1118"/>
                      </a:cubicBezTo>
                      <a:cubicBezTo>
                        <a:pt x="626" y="1117"/>
                        <a:pt x="627" y="1116"/>
                        <a:pt x="627" y="1116"/>
                      </a:cubicBezTo>
                      <a:cubicBezTo>
                        <a:pt x="626" y="1115"/>
                        <a:pt x="626" y="1115"/>
                        <a:pt x="626" y="1115"/>
                      </a:cubicBezTo>
                      <a:cubicBezTo>
                        <a:pt x="626" y="1115"/>
                        <a:pt x="626" y="1114"/>
                        <a:pt x="626" y="1114"/>
                      </a:cubicBezTo>
                      <a:cubicBezTo>
                        <a:pt x="626" y="1113"/>
                        <a:pt x="626" y="1113"/>
                        <a:pt x="625" y="1112"/>
                      </a:cubicBezTo>
                      <a:cubicBezTo>
                        <a:pt x="624" y="1112"/>
                        <a:pt x="625" y="1112"/>
                        <a:pt x="625" y="1112"/>
                      </a:cubicBezTo>
                      <a:cubicBezTo>
                        <a:pt x="625" y="1112"/>
                        <a:pt x="625" y="1112"/>
                        <a:pt x="624" y="1112"/>
                      </a:cubicBezTo>
                      <a:cubicBezTo>
                        <a:pt x="624" y="1112"/>
                        <a:pt x="624" y="1110"/>
                        <a:pt x="623" y="1110"/>
                      </a:cubicBezTo>
                      <a:cubicBezTo>
                        <a:pt x="623" y="1109"/>
                        <a:pt x="623" y="1109"/>
                        <a:pt x="623" y="1108"/>
                      </a:cubicBezTo>
                      <a:cubicBezTo>
                        <a:pt x="623" y="1107"/>
                        <a:pt x="624" y="1107"/>
                        <a:pt x="624" y="1107"/>
                      </a:cubicBezTo>
                      <a:cubicBezTo>
                        <a:pt x="625" y="1106"/>
                        <a:pt x="625" y="1105"/>
                        <a:pt x="625" y="1105"/>
                      </a:cubicBezTo>
                      <a:cubicBezTo>
                        <a:pt x="626" y="1104"/>
                        <a:pt x="626" y="1104"/>
                        <a:pt x="626" y="1104"/>
                      </a:cubicBezTo>
                      <a:cubicBezTo>
                        <a:pt x="627" y="1104"/>
                        <a:pt x="627" y="1104"/>
                        <a:pt x="627" y="1104"/>
                      </a:cubicBezTo>
                      <a:cubicBezTo>
                        <a:pt x="628" y="1104"/>
                        <a:pt x="628" y="1103"/>
                        <a:pt x="629" y="1103"/>
                      </a:cubicBezTo>
                      <a:cubicBezTo>
                        <a:pt x="629" y="1103"/>
                        <a:pt x="629" y="1102"/>
                        <a:pt x="628" y="1102"/>
                      </a:cubicBezTo>
                      <a:cubicBezTo>
                        <a:pt x="627" y="1102"/>
                        <a:pt x="627" y="1102"/>
                        <a:pt x="627" y="1102"/>
                      </a:cubicBezTo>
                      <a:cubicBezTo>
                        <a:pt x="626" y="1102"/>
                        <a:pt x="626" y="1102"/>
                        <a:pt x="626" y="1102"/>
                      </a:cubicBezTo>
                      <a:cubicBezTo>
                        <a:pt x="626" y="1102"/>
                        <a:pt x="623" y="1101"/>
                        <a:pt x="622" y="1101"/>
                      </a:cubicBezTo>
                      <a:cubicBezTo>
                        <a:pt x="622" y="1100"/>
                        <a:pt x="623" y="1100"/>
                        <a:pt x="623" y="1100"/>
                      </a:cubicBezTo>
                      <a:cubicBezTo>
                        <a:pt x="623" y="1099"/>
                        <a:pt x="623" y="1100"/>
                        <a:pt x="624" y="1099"/>
                      </a:cubicBezTo>
                      <a:cubicBezTo>
                        <a:pt x="625" y="1099"/>
                        <a:pt x="625" y="1099"/>
                        <a:pt x="626" y="1099"/>
                      </a:cubicBezTo>
                      <a:cubicBezTo>
                        <a:pt x="626" y="1099"/>
                        <a:pt x="627" y="1099"/>
                        <a:pt x="627" y="1100"/>
                      </a:cubicBezTo>
                      <a:cubicBezTo>
                        <a:pt x="628" y="1100"/>
                        <a:pt x="628" y="1100"/>
                        <a:pt x="628" y="1100"/>
                      </a:cubicBezTo>
                      <a:cubicBezTo>
                        <a:pt x="629" y="1100"/>
                        <a:pt x="629" y="1100"/>
                        <a:pt x="629" y="1101"/>
                      </a:cubicBezTo>
                      <a:cubicBezTo>
                        <a:pt x="630" y="1101"/>
                        <a:pt x="630" y="1101"/>
                        <a:pt x="631" y="1101"/>
                      </a:cubicBezTo>
                      <a:cubicBezTo>
                        <a:pt x="631" y="1101"/>
                        <a:pt x="631" y="1101"/>
                        <a:pt x="632" y="1102"/>
                      </a:cubicBezTo>
                      <a:cubicBezTo>
                        <a:pt x="632" y="1102"/>
                        <a:pt x="633" y="1101"/>
                        <a:pt x="634" y="1100"/>
                      </a:cubicBezTo>
                      <a:cubicBezTo>
                        <a:pt x="634" y="1100"/>
                        <a:pt x="634" y="1100"/>
                        <a:pt x="634" y="1100"/>
                      </a:cubicBezTo>
                      <a:cubicBezTo>
                        <a:pt x="634" y="1100"/>
                        <a:pt x="634" y="1100"/>
                        <a:pt x="634" y="1100"/>
                      </a:cubicBezTo>
                      <a:cubicBezTo>
                        <a:pt x="634" y="1099"/>
                        <a:pt x="634" y="1099"/>
                        <a:pt x="633" y="1099"/>
                      </a:cubicBezTo>
                      <a:cubicBezTo>
                        <a:pt x="633" y="1098"/>
                        <a:pt x="633" y="1098"/>
                        <a:pt x="633" y="1098"/>
                      </a:cubicBezTo>
                      <a:cubicBezTo>
                        <a:pt x="633" y="1097"/>
                        <a:pt x="633" y="1097"/>
                        <a:pt x="632" y="1096"/>
                      </a:cubicBezTo>
                      <a:cubicBezTo>
                        <a:pt x="632" y="1096"/>
                        <a:pt x="632" y="1096"/>
                        <a:pt x="632" y="1096"/>
                      </a:cubicBezTo>
                      <a:cubicBezTo>
                        <a:pt x="632" y="1095"/>
                        <a:pt x="632" y="1095"/>
                        <a:pt x="630" y="1095"/>
                      </a:cubicBezTo>
                      <a:cubicBezTo>
                        <a:pt x="629" y="1094"/>
                        <a:pt x="630" y="1095"/>
                        <a:pt x="629" y="1095"/>
                      </a:cubicBezTo>
                      <a:cubicBezTo>
                        <a:pt x="629" y="1095"/>
                        <a:pt x="628" y="1095"/>
                        <a:pt x="628" y="1095"/>
                      </a:cubicBezTo>
                      <a:cubicBezTo>
                        <a:pt x="627" y="1095"/>
                        <a:pt x="628" y="1096"/>
                        <a:pt x="627" y="1096"/>
                      </a:cubicBezTo>
                      <a:cubicBezTo>
                        <a:pt x="627" y="1096"/>
                        <a:pt x="627" y="1096"/>
                        <a:pt x="627" y="1096"/>
                      </a:cubicBezTo>
                      <a:cubicBezTo>
                        <a:pt x="627" y="1096"/>
                        <a:pt x="627" y="1096"/>
                        <a:pt x="628" y="1097"/>
                      </a:cubicBezTo>
                      <a:cubicBezTo>
                        <a:pt x="628" y="1097"/>
                        <a:pt x="628" y="1097"/>
                        <a:pt x="629" y="1097"/>
                      </a:cubicBezTo>
                      <a:cubicBezTo>
                        <a:pt x="629" y="1097"/>
                        <a:pt x="629" y="1098"/>
                        <a:pt x="628" y="1098"/>
                      </a:cubicBezTo>
                      <a:cubicBezTo>
                        <a:pt x="628" y="1098"/>
                        <a:pt x="628" y="1098"/>
                        <a:pt x="628" y="1098"/>
                      </a:cubicBezTo>
                      <a:cubicBezTo>
                        <a:pt x="627" y="1099"/>
                        <a:pt x="626" y="1098"/>
                        <a:pt x="625" y="1097"/>
                      </a:cubicBezTo>
                      <a:cubicBezTo>
                        <a:pt x="625" y="1096"/>
                        <a:pt x="625" y="1096"/>
                        <a:pt x="625" y="1096"/>
                      </a:cubicBezTo>
                      <a:cubicBezTo>
                        <a:pt x="624" y="1096"/>
                        <a:pt x="624" y="1096"/>
                        <a:pt x="624" y="1096"/>
                      </a:cubicBezTo>
                      <a:cubicBezTo>
                        <a:pt x="623" y="1096"/>
                        <a:pt x="623" y="1096"/>
                        <a:pt x="622" y="1095"/>
                      </a:cubicBezTo>
                      <a:cubicBezTo>
                        <a:pt x="622" y="1095"/>
                        <a:pt x="621" y="1095"/>
                        <a:pt x="621" y="1094"/>
                      </a:cubicBezTo>
                      <a:cubicBezTo>
                        <a:pt x="621" y="1094"/>
                        <a:pt x="621" y="1094"/>
                        <a:pt x="621" y="1094"/>
                      </a:cubicBezTo>
                      <a:cubicBezTo>
                        <a:pt x="621" y="1094"/>
                        <a:pt x="621" y="1094"/>
                        <a:pt x="620" y="1094"/>
                      </a:cubicBezTo>
                      <a:cubicBezTo>
                        <a:pt x="620" y="1094"/>
                        <a:pt x="620" y="1093"/>
                        <a:pt x="620" y="1092"/>
                      </a:cubicBezTo>
                      <a:cubicBezTo>
                        <a:pt x="620" y="1091"/>
                        <a:pt x="619" y="1089"/>
                        <a:pt x="619" y="1089"/>
                      </a:cubicBezTo>
                      <a:cubicBezTo>
                        <a:pt x="618" y="1089"/>
                        <a:pt x="618" y="1089"/>
                        <a:pt x="618" y="1089"/>
                      </a:cubicBezTo>
                      <a:cubicBezTo>
                        <a:pt x="618" y="1088"/>
                        <a:pt x="618" y="1088"/>
                        <a:pt x="618" y="1087"/>
                      </a:cubicBezTo>
                      <a:cubicBezTo>
                        <a:pt x="617" y="1087"/>
                        <a:pt x="617" y="1086"/>
                        <a:pt x="617" y="1086"/>
                      </a:cubicBezTo>
                      <a:cubicBezTo>
                        <a:pt x="617" y="1086"/>
                        <a:pt x="617" y="1086"/>
                        <a:pt x="616" y="1085"/>
                      </a:cubicBezTo>
                      <a:cubicBezTo>
                        <a:pt x="616" y="1085"/>
                        <a:pt x="616" y="1084"/>
                        <a:pt x="616" y="1084"/>
                      </a:cubicBezTo>
                      <a:cubicBezTo>
                        <a:pt x="616" y="1083"/>
                        <a:pt x="616" y="1083"/>
                        <a:pt x="616" y="1083"/>
                      </a:cubicBezTo>
                      <a:cubicBezTo>
                        <a:pt x="615" y="1082"/>
                        <a:pt x="616" y="1082"/>
                        <a:pt x="616" y="1081"/>
                      </a:cubicBezTo>
                      <a:cubicBezTo>
                        <a:pt x="616" y="1081"/>
                        <a:pt x="616" y="1081"/>
                        <a:pt x="616" y="1081"/>
                      </a:cubicBezTo>
                      <a:cubicBezTo>
                        <a:pt x="616" y="1081"/>
                        <a:pt x="616" y="1081"/>
                        <a:pt x="616" y="1081"/>
                      </a:cubicBezTo>
                      <a:cubicBezTo>
                        <a:pt x="617" y="1081"/>
                        <a:pt x="617" y="1081"/>
                        <a:pt x="617" y="1081"/>
                      </a:cubicBezTo>
                      <a:cubicBezTo>
                        <a:pt x="619" y="1082"/>
                        <a:pt x="619" y="1082"/>
                        <a:pt x="619" y="1082"/>
                      </a:cubicBezTo>
                      <a:cubicBezTo>
                        <a:pt x="621" y="1083"/>
                        <a:pt x="621" y="1083"/>
                        <a:pt x="621" y="1083"/>
                      </a:cubicBezTo>
                      <a:cubicBezTo>
                        <a:pt x="622" y="1084"/>
                        <a:pt x="623" y="1083"/>
                        <a:pt x="623" y="1083"/>
                      </a:cubicBezTo>
                      <a:cubicBezTo>
                        <a:pt x="623" y="1083"/>
                        <a:pt x="624" y="1083"/>
                        <a:pt x="625" y="1084"/>
                      </a:cubicBezTo>
                      <a:cubicBezTo>
                        <a:pt x="626" y="1084"/>
                        <a:pt x="626" y="1085"/>
                        <a:pt x="626" y="1085"/>
                      </a:cubicBezTo>
                      <a:cubicBezTo>
                        <a:pt x="627" y="1085"/>
                        <a:pt x="627" y="1085"/>
                        <a:pt x="628" y="1086"/>
                      </a:cubicBezTo>
                      <a:cubicBezTo>
                        <a:pt x="628" y="1086"/>
                        <a:pt x="629" y="1086"/>
                        <a:pt x="631" y="1086"/>
                      </a:cubicBezTo>
                      <a:cubicBezTo>
                        <a:pt x="633" y="1086"/>
                        <a:pt x="634" y="1085"/>
                        <a:pt x="634" y="1085"/>
                      </a:cubicBezTo>
                      <a:cubicBezTo>
                        <a:pt x="635" y="1084"/>
                        <a:pt x="635" y="1084"/>
                        <a:pt x="635" y="1084"/>
                      </a:cubicBezTo>
                      <a:cubicBezTo>
                        <a:pt x="636" y="1084"/>
                        <a:pt x="636" y="1084"/>
                        <a:pt x="636" y="1084"/>
                      </a:cubicBezTo>
                      <a:cubicBezTo>
                        <a:pt x="636" y="1084"/>
                        <a:pt x="637" y="1083"/>
                        <a:pt x="637" y="1083"/>
                      </a:cubicBezTo>
                      <a:cubicBezTo>
                        <a:pt x="637" y="1082"/>
                        <a:pt x="637" y="1082"/>
                        <a:pt x="637" y="1081"/>
                      </a:cubicBezTo>
                      <a:cubicBezTo>
                        <a:pt x="637" y="1081"/>
                        <a:pt x="637" y="1080"/>
                        <a:pt x="637" y="1080"/>
                      </a:cubicBezTo>
                      <a:cubicBezTo>
                        <a:pt x="637" y="1080"/>
                        <a:pt x="636" y="1079"/>
                        <a:pt x="636" y="1079"/>
                      </a:cubicBezTo>
                      <a:cubicBezTo>
                        <a:pt x="635" y="1078"/>
                        <a:pt x="635" y="1078"/>
                        <a:pt x="635" y="1078"/>
                      </a:cubicBezTo>
                      <a:cubicBezTo>
                        <a:pt x="635" y="1077"/>
                        <a:pt x="636" y="1077"/>
                        <a:pt x="636" y="1077"/>
                      </a:cubicBezTo>
                      <a:cubicBezTo>
                        <a:pt x="636" y="1077"/>
                        <a:pt x="636" y="1076"/>
                        <a:pt x="635" y="1076"/>
                      </a:cubicBezTo>
                      <a:cubicBezTo>
                        <a:pt x="635" y="1075"/>
                        <a:pt x="635" y="1075"/>
                        <a:pt x="635" y="1074"/>
                      </a:cubicBezTo>
                      <a:cubicBezTo>
                        <a:pt x="635" y="1074"/>
                        <a:pt x="636" y="1074"/>
                        <a:pt x="636" y="1073"/>
                      </a:cubicBezTo>
                      <a:cubicBezTo>
                        <a:pt x="637" y="1072"/>
                        <a:pt x="636" y="1070"/>
                        <a:pt x="636" y="1070"/>
                      </a:cubicBezTo>
                      <a:cubicBezTo>
                        <a:pt x="636" y="1069"/>
                        <a:pt x="636" y="1069"/>
                        <a:pt x="636" y="1069"/>
                      </a:cubicBezTo>
                      <a:cubicBezTo>
                        <a:pt x="636" y="1069"/>
                        <a:pt x="636" y="1068"/>
                        <a:pt x="635" y="1068"/>
                      </a:cubicBezTo>
                      <a:cubicBezTo>
                        <a:pt x="635" y="1068"/>
                        <a:pt x="635" y="1068"/>
                        <a:pt x="634" y="1067"/>
                      </a:cubicBezTo>
                      <a:cubicBezTo>
                        <a:pt x="634" y="1067"/>
                        <a:pt x="634" y="1067"/>
                        <a:pt x="633" y="1067"/>
                      </a:cubicBezTo>
                      <a:cubicBezTo>
                        <a:pt x="633" y="1066"/>
                        <a:pt x="633" y="1065"/>
                        <a:pt x="632" y="1065"/>
                      </a:cubicBezTo>
                      <a:cubicBezTo>
                        <a:pt x="632" y="1065"/>
                        <a:pt x="632" y="1064"/>
                        <a:pt x="631" y="1063"/>
                      </a:cubicBezTo>
                      <a:cubicBezTo>
                        <a:pt x="631" y="1063"/>
                        <a:pt x="631" y="1063"/>
                        <a:pt x="631" y="1062"/>
                      </a:cubicBezTo>
                      <a:cubicBezTo>
                        <a:pt x="631" y="1062"/>
                        <a:pt x="631" y="1062"/>
                        <a:pt x="631" y="1062"/>
                      </a:cubicBezTo>
                      <a:cubicBezTo>
                        <a:pt x="631" y="1062"/>
                        <a:pt x="632" y="1062"/>
                        <a:pt x="633" y="1062"/>
                      </a:cubicBezTo>
                      <a:cubicBezTo>
                        <a:pt x="634" y="1062"/>
                        <a:pt x="633" y="1063"/>
                        <a:pt x="635" y="1064"/>
                      </a:cubicBezTo>
                      <a:cubicBezTo>
                        <a:pt x="637" y="1065"/>
                        <a:pt x="636" y="1064"/>
                        <a:pt x="636" y="1064"/>
                      </a:cubicBezTo>
                      <a:cubicBezTo>
                        <a:pt x="637" y="1065"/>
                        <a:pt x="637" y="1065"/>
                        <a:pt x="637" y="1065"/>
                      </a:cubicBezTo>
                      <a:cubicBezTo>
                        <a:pt x="637" y="1065"/>
                        <a:pt x="639" y="1065"/>
                        <a:pt x="640" y="1065"/>
                      </a:cubicBezTo>
                      <a:cubicBezTo>
                        <a:pt x="641" y="1064"/>
                        <a:pt x="642" y="1065"/>
                        <a:pt x="643" y="1065"/>
                      </a:cubicBezTo>
                      <a:cubicBezTo>
                        <a:pt x="645" y="1065"/>
                        <a:pt x="645" y="1065"/>
                        <a:pt x="645" y="1065"/>
                      </a:cubicBezTo>
                      <a:cubicBezTo>
                        <a:pt x="646" y="1065"/>
                        <a:pt x="646" y="1064"/>
                        <a:pt x="647" y="1064"/>
                      </a:cubicBezTo>
                      <a:cubicBezTo>
                        <a:pt x="647" y="1064"/>
                        <a:pt x="648" y="1064"/>
                        <a:pt x="649" y="1063"/>
                      </a:cubicBezTo>
                      <a:cubicBezTo>
                        <a:pt x="649" y="1063"/>
                        <a:pt x="649" y="1063"/>
                        <a:pt x="650" y="1063"/>
                      </a:cubicBezTo>
                      <a:cubicBezTo>
                        <a:pt x="650" y="1063"/>
                        <a:pt x="651" y="1063"/>
                        <a:pt x="652" y="1063"/>
                      </a:cubicBezTo>
                      <a:cubicBezTo>
                        <a:pt x="654" y="1063"/>
                        <a:pt x="664" y="1060"/>
                        <a:pt x="664" y="1060"/>
                      </a:cubicBezTo>
                      <a:cubicBezTo>
                        <a:pt x="665" y="1059"/>
                        <a:pt x="665" y="1059"/>
                        <a:pt x="666" y="1058"/>
                      </a:cubicBezTo>
                      <a:cubicBezTo>
                        <a:pt x="668" y="1057"/>
                        <a:pt x="667" y="1058"/>
                        <a:pt x="667" y="1057"/>
                      </a:cubicBezTo>
                      <a:cubicBezTo>
                        <a:pt x="668" y="1057"/>
                        <a:pt x="667" y="1056"/>
                        <a:pt x="667" y="1055"/>
                      </a:cubicBezTo>
                      <a:cubicBezTo>
                        <a:pt x="667" y="1054"/>
                        <a:pt x="667" y="1054"/>
                        <a:pt x="667" y="1054"/>
                      </a:cubicBezTo>
                      <a:cubicBezTo>
                        <a:pt x="667" y="1053"/>
                        <a:pt x="669" y="1053"/>
                        <a:pt x="669" y="1052"/>
                      </a:cubicBezTo>
                      <a:cubicBezTo>
                        <a:pt x="669" y="1051"/>
                        <a:pt x="669" y="1051"/>
                        <a:pt x="670" y="1050"/>
                      </a:cubicBezTo>
                      <a:cubicBezTo>
                        <a:pt x="671" y="1049"/>
                        <a:pt x="671" y="1049"/>
                        <a:pt x="671" y="1048"/>
                      </a:cubicBezTo>
                      <a:cubicBezTo>
                        <a:pt x="671" y="1048"/>
                        <a:pt x="671" y="1047"/>
                        <a:pt x="671" y="1046"/>
                      </a:cubicBezTo>
                      <a:cubicBezTo>
                        <a:pt x="672" y="1045"/>
                        <a:pt x="672" y="1046"/>
                        <a:pt x="672" y="1045"/>
                      </a:cubicBezTo>
                      <a:cubicBezTo>
                        <a:pt x="672" y="1044"/>
                        <a:pt x="671" y="1041"/>
                        <a:pt x="671" y="1041"/>
                      </a:cubicBezTo>
                      <a:cubicBezTo>
                        <a:pt x="670" y="1040"/>
                        <a:pt x="670" y="1040"/>
                        <a:pt x="670" y="1040"/>
                      </a:cubicBezTo>
                      <a:cubicBezTo>
                        <a:pt x="669" y="1039"/>
                        <a:pt x="669" y="1039"/>
                        <a:pt x="669" y="1039"/>
                      </a:cubicBezTo>
                      <a:cubicBezTo>
                        <a:pt x="669" y="1039"/>
                        <a:pt x="669" y="1039"/>
                        <a:pt x="668" y="1039"/>
                      </a:cubicBezTo>
                      <a:cubicBezTo>
                        <a:pt x="667" y="1039"/>
                        <a:pt x="667" y="1038"/>
                        <a:pt x="667" y="1037"/>
                      </a:cubicBezTo>
                      <a:cubicBezTo>
                        <a:pt x="666" y="1037"/>
                        <a:pt x="666" y="1037"/>
                        <a:pt x="665" y="1037"/>
                      </a:cubicBezTo>
                      <a:cubicBezTo>
                        <a:pt x="664" y="1036"/>
                        <a:pt x="665" y="1036"/>
                        <a:pt x="664" y="1036"/>
                      </a:cubicBezTo>
                      <a:cubicBezTo>
                        <a:pt x="664" y="1035"/>
                        <a:pt x="664" y="1035"/>
                        <a:pt x="664" y="1033"/>
                      </a:cubicBezTo>
                      <a:cubicBezTo>
                        <a:pt x="664" y="1032"/>
                        <a:pt x="665" y="1032"/>
                        <a:pt x="665" y="1032"/>
                      </a:cubicBezTo>
                      <a:cubicBezTo>
                        <a:pt x="665" y="1032"/>
                        <a:pt x="665" y="1032"/>
                        <a:pt x="665" y="1032"/>
                      </a:cubicBezTo>
                      <a:cubicBezTo>
                        <a:pt x="666" y="1031"/>
                        <a:pt x="665" y="1031"/>
                        <a:pt x="664" y="1030"/>
                      </a:cubicBezTo>
                      <a:cubicBezTo>
                        <a:pt x="664" y="1029"/>
                        <a:pt x="664" y="1029"/>
                        <a:pt x="664" y="1029"/>
                      </a:cubicBezTo>
                      <a:cubicBezTo>
                        <a:pt x="664" y="1029"/>
                        <a:pt x="664" y="1029"/>
                        <a:pt x="663" y="1029"/>
                      </a:cubicBezTo>
                      <a:cubicBezTo>
                        <a:pt x="662" y="1029"/>
                        <a:pt x="662" y="1028"/>
                        <a:pt x="661" y="1027"/>
                      </a:cubicBezTo>
                      <a:cubicBezTo>
                        <a:pt x="660" y="1026"/>
                        <a:pt x="660" y="1026"/>
                        <a:pt x="660" y="1026"/>
                      </a:cubicBezTo>
                      <a:cubicBezTo>
                        <a:pt x="660" y="1026"/>
                        <a:pt x="658" y="1026"/>
                        <a:pt x="657" y="1025"/>
                      </a:cubicBezTo>
                      <a:cubicBezTo>
                        <a:pt x="657" y="1025"/>
                        <a:pt x="657" y="1025"/>
                        <a:pt x="656" y="1024"/>
                      </a:cubicBezTo>
                      <a:cubicBezTo>
                        <a:pt x="654" y="1023"/>
                        <a:pt x="654" y="1023"/>
                        <a:pt x="653" y="1023"/>
                      </a:cubicBezTo>
                      <a:cubicBezTo>
                        <a:pt x="653" y="1022"/>
                        <a:pt x="652" y="1022"/>
                        <a:pt x="651" y="1021"/>
                      </a:cubicBezTo>
                      <a:cubicBezTo>
                        <a:pt x="650" y="1020"/>
                        <a:pt x="651" y="1020"/>
                        <a:pt x="651" y="1020"/>
                      </a:cubicBezTo>
                      <a:cubicBezTo>
                        <a:pt x="652" y="1019"/>
                        <a:pt x="651" y="1019"/>
                        <a:pt x="652" y="1019"/>
                      </a:cubicBezTo>
                      <a:cubicBezTo>
                        <a:pt x="652" y="1018"/>
                        <a:pt x="652" y="1018"/>
                        <a:pt x="653" y="1018"/>
                      </a:cubicBezTo>
                      <a:cubicBezTo>
                        <a:pt x="653" y="1018"/>
                        <a:pt x="653" y="1018"/>
                        <a:pt x="654" y="1019"/>
                      </a:cubicBezTo>
                      <a:cubicBezTo>
                        <a:pt x="655" y="1019"/>
                        <a:pt x="655" y="1019"/>
                        <a:pt x="655" y="1020"/>
                      </a:cubicBezTo>
                      <a:cubicBezTo>
                        <a:pt x="656" y="1020"/>
                        <a:pt x="656" y="1020"/>
                        <a:pt x="658" y="1021"/>
                      </a:cubicBezTo>
                      <a:cubicBezTo>
                        <a:pt x="661" y="1022"/>
                        <a:pt x="660" y="1021"/>
                        <a:pt x="662" y="1021"/>
                      </a:cubicBezTo>
                      <a:cubicBezTo>
                        <a:pt x="665" y="1021"/>
                        <a:pt x="663" y="1022"/>
                        <a:pt x="665" y="1023"/>
                      </a:cubicBezTo>
                      <a:cubicBezTo>
                        <a:pt x="666" y="1024"/>
                        <a:pt x="666" y="1024"/>
                        <a:pt x="666" y="1024"/>
                      </a:cubicBezTo>
                      <a:cubicBezTo>
                        <a:pt x="666" y="1024"/>
                        <a:pt x="667" y="1024"/>
                        <a:pt x="667" y="1024"/>
                      </a:cubicBezTo>
                      <a:cubicBezTo>
                        <a:pt x="668" y="1024"/>
                        <a:pt x="668" y="1024"/>
                        <a:pt x="669" y="1024"/>
                      </a:cubicBezTo>
                      <a:cubicBezTo>
                        <a:pt x="670" y="1024"/>
                        <a:pt x="670" y="1025"/>
                        <a:pt x="672" y="1025"/>
                      </a:cubicBezTo>
                      <a:cubicBezTo>
                        <a:pt x="673" y="1026"/>
                        <a:pt x="674" y="1024"/>
                        <a:pt x="675" y="1024"/>
                      </a:cubicBezTo>
                      <a:cubicBezTo>
                        <a:pt x="676" y="1024"/>
                        <a:pt x="676" y="1024"/>
                        <a:pt x="677" y="1025"/>
                      </a:cubicBezTo>
                      <a:cubicBezTo>
                        <a:pt x="679" y="1025"/>
                        <a:pt x="679" y="1025"/>
                        <a:pt x="680" y="1025"/>
                      </a:cubicBezTo>
                      <a:cubicBezTo>
                        <a:pt x="680" y="1025"/>
                        <a:pt x="680" y="1025"/>
                        <a:pt x="681" y="1025"/>
                      </a:cubicBezTo>
                      <a:cubicBezTo>
                        <a:pt x="682" y="1025"/>
                        <a:pt x="682" y="1025"/>
                        <a:pt x="683" y="1025"/>
                      </a:cubicBezTo>
                      <a:cubicBezTo>
                        <a:pt x="685" y="1025"/>
                        <a:pt x="685" y="1025"/>
                        <a:pt x="686" y="1023"/>
                      </a:cubicBezTo>
                      <a:cubicBezTo>
                        <a:pt x="686" y="1022"/>
                        <a:pt x="688" y="1023"/>
                        <a:pt x="688" y="1022"/>
                      </a:cubicBezTo>
                      <a:cubicBezTo>
                        <a:pt x="689" y="1021"/>
                        <a:pt x="689" y="1021"/>
                        <a:pt x="690" y="1020"/>
                      </a:cubicBezTo>
                      <a:cubicBezTo>
                        <a:pt x="690" y="1019"/>
                        <a:pt x="690" y="1019"/>
                        <a:pt x="691" y="1018"/>
                      </a:cubicBezTo>
                      <a:cubicBezTo>
                        <a:pt x="691" y="1017"/>
                        <a:pt x="691" y="1017"/>
                        <a:pt x="691" y="1016"/>
                      </a:cubicBezTo>
                      <a:cubicBezTo>
                        <a:pt x="691" y="1015"/>
                        <a:pt x="691" y="1015"/>
                        <a:pt x="691" y="1015"/>
                      </a:cubicBezTo>
                      <a:cubicBezTo>
                        <a:pt x="691" y="1014"/>
                        <a:pt x="692" y="1014"/>
                        <a:pt x="692" y="1014"/>
                      </a:cubicBezTo>
                      <a:cubicBezTo>
                        <a:pt x="692" y="1014"/>
                        <a:pt x="692" y="1014"/>
                        <a:pt x="692" y="1014"/>
                      </a:cubicBezTo>
                      <a:cubicBezTo>
                        <a:pt x="693" y="1013"/>
                        <a:pt x="693" y="1013"/>
                        <a:pt x="694" y="1012"/>
                      </a:cubicBezTo>
                      <a:cubicBezTo>
                        <a:pt x="694" y="1012"/>
                        <a:pt x="694" y="1012"/>
                        <a:pt x="694" y="1011"/>
                      </a:cubicBezTo>
                      <a:cubicBezTo>
                        <a:pt x="695" y="1010"/>
                        <a:pt x="695" y="1010"/>
                        <a:pt x="695" y="1011"/>
                      </a:cubicBezTo>
                      <a:cubicBezTo>
                        <a:pt x="695" y="1011"/>
                        <a:pt x="695" y="1011"/>
                        <a:pt x="695" y="1011"/>
                      </a:cubicBezTo>
                      <a:cubicBezTo>
                        <a:pt x="695" y="1010"/>
                        <a:pt x="695" y="1010"/>
                        <a:pt x="696" y="1009"/>
                      </a:cubicBezTo>
                      <a:cubicBezTo>
                        <a:pt x="697" y="1009"/>
                        <a:pt x="696" y="1009"/>
                        <a:pt x="696" y="1008"/>
                      </a:cubicBezTo>
                      <a:cubicBezTo>
                        <a:pt x="696" y="1008"/>
                        <a:pt x="696" y="1008"/>
                        <a:pt x="697" y="1008"/>
                      </a:cubicBezTo>
                      <a:cubicBezTo>
                        <a:pt x="697" y="1007"/>
                        <a:pt x="697" y="1007"/>
                        <a:pt x="697" y="1007"/>
                      </a:cubicBezTo>
                      <a:cubicBezTo>
                        <a:pt x="697" y="1007"/>
                        <a:pt x="697" y="1007"/>
                        <a:pt x="697" y="1005"/>
                      </a:cubicBezTo>
                      <a:cubicBezTo>
                        <a:pt x="697" y="1004"/>
                        <a:pt x="697" y="1005"/>
                        <a:pt x="697" y="1004"/>
                      </a:cubicBezTo>
                      <a:cubicBezTo>
                        <a:pt x="697" y="1003"/>
                        <a:pt x="697" y="1003"/>
                        <a:pt x="697" y="1003"/>
                      </a:cubicBezTo>
                      <a:cubicBezTo>
                        <a:pt x="697" y="1002"/>
                        <a:pt x="697" y="1002"/>
                        <a:pt x="697" y="1002"/>
                      </a:cubicBezTo>
                      <a:cubicBezTo>
                        <a:pt x="698" y="1002"/>
                        <a:pt x="698" y="1000"/>
                        <a:pt x="698" y="1000"/>
                      </a:cubicBezTo>
                      <a:cubicBezTo>
                        <a:pt x="698" y="1000"/>
                        <a:pt x="698" y="1000"/>
                        <a:pt x="698" y="999"/>
                      </a:cubicBezTo>
                      <a:cubicBezTo>
                        <a:pt x="697" y="998"/>
                        <a:pt x="698" y="998"/>
                        <a:pt x="698" y="997"/>
                      </a:cubicBezTo>
                      <a:cubicBezTo>
                        <a:pt x="698" y="996"/>
                        <a:pt x="698" y="996"/>
                        <a:pt x="698" y="995"/>
                      </a:cubicBezTo>
                      <a:cubicBezTo>
                        <a:pt x="698" y="994"/>
                        <a:pt x="698" y="994"/>
                        <a:pt x="698" y="993"/>
                      </a:cubicBezTo>
                      <a:cubicBezTo>
                        <a:pt x="698" y="993"/>
                        <a:pt x="698" y="993"/>
                        <a:pt x="699" y="992"/>
                      </a:cubicBezTo>
                      <a:cubicBezTo>
                        <a:pt x="700" y="991"/>
                        <a:pt x="699" y="992"/>
                        <a:pt x="699" y="991"/>
                      </a:cubicBezTo>
                      <a:cubicBezTo>
                        <a:pt x="699" y="990"/>
                        <a:pt x="699" y="990"/>
                        <a:pt x="701" y="989"/>
                      </a:cubicBezTo>
                      <a:cubicBezTo>
                        <a:pt x="702" y="989"/>
                        <a:pt x="701" y="989"/>
                        <a:pt x="702" y="988"/>
                      </a:cubicBezTo>
                      <a:cubicBezTo>
                        <a:pt x="702" y="987"/>
                        <a:pt x="702" y="987"/>
                        <a:pt x="702" y="986"/>
                      </a:cubicBezTo>
                      <a:cubicBezTo>
                        <a:pt x="703" y="985"/>
                        <a:pt x="703" y="984"/>
                        <a:pt x="703" y="984"/>
                      </a:cubicBezTo>
                      <a:cubicBezTo>
                        <a:pt x="704" y="983"/>
                        <a:pt x="703" y="983"/>
                        <a:pt x="703" y="982"/>
                      </a:cubicBezTo>
                      <a:cubicBezTo>
                        <a:pt x="702" y="981"/>
                        <a:pt x="703" y="981"/>
                        <a:pt x="703" y="981"/>
                      </a:cubicBezTo>
                      <a:cubicBezTo>
                        <a:pt x="703" y="980"/>
                        <a:pt x="703" y="981"/>
                        <a:pt x="703" y="981"/>
                      </a:cubicBezTo>
                      <a:cubicBezTo>
                        <a:pt x="704" y="981"/>
                        <a:pt x="704" y="981"/>
                        <a:pt x="705" y="982"/>
                      </a:cubicBezTo>
                      <a:cubicBezTo>
                        <a:pt x="706" y="982"/>
                        <a:pt x="706" y="981"/>
                        <a:pt x="707" y="981"/>
                      </a:cubicBezTo>
                      <a:cubicBezTo>
                        <a:pt x="707" y="981"/>
                        <a:pt x="708" y="981"/>
                        <a:pt x="708" y="981"/>
                      </a:cubicBezTo>
                      <a:cubicBezTo>
                        <a:pt x="708" y="981"/>
                        <a:pt x="708" y="982"/>
                        <a:pt x="708" y="984"/>
                      </a:cubicBezTo>
                      <a:cubicBezTo>
                        <a:pt x="708" y="985"/>
                        <a:pt x="708" y="985"/>
                        <a:pt x="706" y="987"/>
                      </a:cubicBezTo>
                      <a:cubicBezTo>
                        <a:pt x="706" y="987"/>
                        <a:pt x="706" y="987"/>
                        <a:pt x="706" y="987"/>
                      </a:cubicBezTo>
                      <a:cubicBezTo>
                        <a:pt x="706" y="987"/>
                        <a:pt x="706" y="987"/>
                        <a:pt x="706" y="987"/>
                      </a:cubicBezTo>
                      <a:cubicBezTo>
                        <a:pt x="706" y="988"/>
                        <a:pt x="706" y="988"/>
                        <a:pt x="706" y="989"/>
                      </a:cubicBezTo>
                      <a:cubicBezTo>
                        <a:pt x="705" y="991"/>
                        <a:pt x="705" y="990"/>
                        <a:pt x="704" y="991"/>
                      </a:cubicBezTo>
                      <a:cubicBezTo>
                        <a:pt x="704" y="992"/>
                        <a:pt x="703" y="992"/>
                        <a:pt x="703" y="992"/>
                      </a:cubicBezTo>
                      <a:cubicBezTo>
                        <a:pt x="702" y="994"/>
                        <a:pt x="702" y="994"/>
                        <a:pt x="702" y="994"/>
                      </a:cubicBezTo>
                      <a:cubicBezTo>
                        <a:pt x="702" y="994"/>
                        <a:pt x="703" y="995"/>
                        <a:pt x="704" y="994"/>
                      </a:cubicBezTo>
                      <a:cubicBezTo>
                        <a:pt x="704" y="994"/>
                        <a:pt x="707" y="990"/>
                        <a:pt x="707" y="990"/>
                      </a:cubicBezTo>
                      <a:cubicBezTo>
                        <a:pt x="707" y="989"/>
                        <a:pt x="707" y="988"/>
                        <a:pt x="708" y="987"/>
                      </a:cubicBezTo>
                      <a:cubicBezTo>
                        <a:pt x="709" y="986"/>
                        <a:pt x="710" y="984"/>
                        <a:pt x="711" y="982"/>
                      </a:cubicBezTo>
                      <a:cubicBezTo>
                        <a:pt x="711" y="980"/>
                        <a:pt x="713" y="976"/>
                        <a:pt x="714" y="973"/>
                      </a:cubicBezTo>
                      <a:cubicBezTo>
                        <a:pt x="714" y="970"/>
                        <a:pt x="714" y="972"/>
                        <a:pt x="714" y="970"/>
                      </a:cubicBezTo>
                      <a:cubicBezTo>
                        <a:pt x="714" y="968"/>
                        <a:pt x="715" y="968"/>
                        <a:pt x="716" y="967"/>
                      </a:cubicBezTo>
                      <a:cubicBezTo>
                        <a:pt x="718" y="965"/>
                        <a:pt x="716" y="967"/>
                        <a:pt x="719" y="965"/>
                      </a:cubicBezTo>
                      <a:cubicBezTo>
                        <a:pt x="722" y="963"/>
                        <a:pt x="719" y="965"/>
                        <a:pt x="720" y="960"/>
                      </a:cubicBezTo>
                      <a:cubicBezTo>
                        <a:pt x="722" y="955"/>
                        <a:pt x="720" y="953"/>
                        <a:pt x="719" y="952"/>
                      </a:cubicBezTo>
                      <a:cubicBezTo>
                        <a:pt x="718" y="951"/>
                        <a:pt x="719" y="950"/>
                        <a:pt x="719" y="950"/>
                      </a:cubicBezTo>
                      <a:cubicBezTo>
                        <a:pt x="720" y="949"/>
                        <a:pt x="720" y="949"/>
                        <a:pt x="720" y="949"/>
                      </a:cubicBezTo>
                      <a:cubicBezTo>
                        <a:pt x="719" y="947"/>
                        <a:pt x="719" y="947"/>
                        <a:pt x="719" y="947"/>
                      </a:cubicBezTo>
                      <a:cubicBezTo>
                        <a:pt x="719" y="947"/>
                        <a:pt x="718" y="947"/>
                        <a:pt x="719" y="945"/>
                      </a:cubicBezTo>
                      <a:cubicBezTo>
                        <a:pt x="720" y="944"/>
                        <a:pt x="720" y="944"/>
                        <a:pt x="719" y="945"/>
                      </a:cubicBezTo>
                      <a:cubicBezTo>
                        <a:pt x="719" y="945"/>
                        <a:pt x="719" y="945"/>
                        <a:pt x="719" y="945"/>
                      </a:cubicBezTo>
                      <a:cubicBezTo>
                        <a:pt x="718" y="945"/>
                        <a:pt x="717" y="944"/>
                        <a:pt x="717" y="944"/>
                      </a:cubicBezTo>
                      <a:cubicBezTo>
                        <a:pt x="717" y="944"/>
                        <a:pt x="719" y="943"/>
                        <a:pt x="719" y="941"/>
                      </a:cubicBezTo>
                      <a:cubicBezTo>
                        <a:pt x="720" y="940"/>
                        <a:pt x="720" y="940"/>
                        <a:pt x="719" y="941"/>
                      </a:cubicBezTo>
                      <a:cubicBezTo>
                        <a:pt x="719" y="941"/>
                        <a:pt x="719" y="941"/>
                        <a:pt x="719" y="941"/>
                      </a:cubicBezTo>
                      <a:cubicBezTo>
                        <a:pt x="718" y="941"/>
                        <a:pt x="718" y="939"/>
                        <a:pt x="718" y="939"/>
                      </a:cubicBezTo>
                      <a:cubicBezTo>
                        <a:pt x="718" y="938"/>
                        <a:pt x="718" y="938"/>
                        <a:pt x="718" y="938"/>
                      </a:cubicBezTo>
                      <a:cubicBezTo>
                        <a:pt x="719" y="937"/>
                        <a:pt x="719" y="937"/>
                        <a:pt x="719" y="937"/>
                      </a:cubicBezTo>
                      <a:cubicBezTo>
                        <a:pt x="720" y="936"/>
                        <a:pt x="719" y="935"/>
                        <a:pt x="718" y="934"/>
                      </a:cubicBezTo>
                      <a:cubicBezTo>
                        <a:pt x="717" y="933"/>
                        <a:pt x="717" y="933"/>
                        <a:pt x="717" y="933"/>
                      </a:cubicBezTo>
                      <a:cubicBezTo>
                        <a:pt x="717" y="933"/>
                        <a:pt x="718" y="934"/>
                        <a:pt x="718" y="933"/>
                      </a:cubicBezTo>
                      <a:cubicBezTo>
                        <a:pt x="718" y="933"/>
                        <a:pt x="718" y="933"/>
                        <a:pt x="719" y="933"/>
                      </a:cubicBezTo>
                      <a:cubicBezTo>
                        <a:pt x="719" y="933"/>
                        <a:pt x="720" y="933"/>
                        <a:pt x="720" y="933"/>
                      </a:cubicBezTo>
                      <a:cubicBezTo>
                        <a:pt x="720" y="933"/>
                        <a:pt x="721" y="932"/>
                        <a:pt x="722" y="930"/>
                      </a:cubicBezTo>
                      <a:cubicBezTo>
                        <a:pt x="724" y="929"/>
                        <a:pt x="723" y="928"/>
                        <a:pt x="723" y="928"/>
                      </a:cubicBezTo>
                      <a:cubicBezTo>
                        <a:pt x="724" y="927"/>
                        <a:pt x="723" y="928"/>
                        <a:pt x="726" y="927"/>
                      </a:cubicBezTo>
                      <a:cubicBezTo>
                        <a:pt x="729" y="926"/>
                        <a:pt x="731" y="922"/>
                        <a:pt x="732" y="921"/>
                      </a:cubicBezTo>
                      <a:cubicBezTo>
                        <a:pt x="734" y="920"/>
                        <a:pt x="732" y="921"/>
                        <a:pt x="734" y="920"/>
                      </a:cubicBezTo>
                      <a:cubicBezTo>
                        <a:pt x="735" y="919"/>
                        <a:pt x="735" y="919"/>
                        <a:pt x="736" y="919"/>
                      </a:cubicBezTo>
                      <a:cubicBezTo>
                        <a:pt x="736" y="920"/>
                        <a:pt x="737" y="920"/>
                        <a:pt x="737" y="920"/>
                      </a:cubicBezTo>
                      <a:cubicBezTo>
                        <a:pt x="739" y="919"/>
                        <a:pt x="738" y="919"/>
                        <a:pt x="739" y="919"/>
                      </a:cubicBezTo>
                      <a:cubicBezTo>
                        <a:pt x="739" y="920"/>
                        <a:pt x="740" y="919"/>
                        <a:pt x="741" y="919"/>
                      </a:cubicBezTo>
                      <a:cubicBezTo>
                        <a:pt x="742" y="919"/>
                        <a:pt x="742" y="919"/>
                        <a:pt x="743" y="918"/>
                      </a:cubicBezTo>
                      <a:cubicBezTo>
                        <a:pt x="744" y="917"/>
                        <a:pt x="744" y="917"/>
                        <a:pt x="745" y="916"/>
                      </a:cubicBezTo>
                      <a:cubicBezTo>
                        <a:pt x="746" y="915"/>
                        <a:pt x="746" y="915"/>
                        <a:pt x="747" y="914"/>
                      </a:cubicBezTo>
                      <a:cubicBezTo>
                        <a:pt x="747" y="914"/>
                        <a:pt x="748" y="914"/>
                        <a:pt x="749" y="913"/>
                      </a:cubicBezTo>
                      <a:cubicBezTo>
                        <a:pt x="750" y="913"/>
                        <a:pt x="749" y="911"/>
                        <a:pt x="749" y="911"/>
                      </a:cubicBezTo>
                      <a:cubicBezTo>
                        <a:pt x="749" y="911"/>
                        <a:pt x="750" y="910"/>
                        <a:pt x="750" y="910"/>
                      </a:cubicBezTo>
                      <a:cubicBezTo>
                        <a:pt x="750" y="910"/>
                        <a:pt x="751" y="910"/>
                        <a:pt x="751" y="910"/>
                      </a:cubicBezTo>
                      <a:cubicBezTo>
                        <a:pt x="752" y="910"/>
                        <a:pt x="752" y="910"/>
                        <a:pt x="754" y="910"/>
                      </a:cubicBezTo>
                      <a:cubicBezTo>
                        <a:pt x="756" y="911"/>
                        <a:pt x="756" y="910"/>
                        <a:pt x="758" y="909"/>
                      </a:cubicBezTo>
                      <a:cubicBezTo>
                        <a:pt x="761" y="908"/>
                        <a:pt x="758" y="909"/>
                        <a:pt x="760" y="909"/>
                      </a:cubicBezTo>
                      <a:cubicBezTo>
                        <a:pt x="761" y="909"/>
                        <a:pt x="761" y="910"/>
                        <a:pt x="763" y="910"/>
                      </a:cubicBezTo>
                      <a:cubicBezTo>
                        <a:pt x="764" y="911"/>
                        <a:pt x="763" y="910"/>
                        <a:pt x="764" y="910"/>
                      </a:cubicBezTo>
                      <a:cubicBezTo>
                        <a:pt x="768" y="910"/>
                        <a:pt x="768" y="910"/>
                        <a:pt x="768" y="910"/>
                      </a:cubicBezTo>
                      <a:cubicBezTo>
                        <a:pt x="770" y="910"/>
                        <a:pt x="769" y="909"/>
                        <a:pt x="770" y="908"/>
                      </a:cubicBezTo>
                      <a:cubicBezTo>
                        <a:pt x="770" y="907"/>
                        <a:pt x="770" y="906"/>
                        <a:pt x="771" y="905"/>
                      </a:cubicBezTo>
                      <a:cubicBezTo>
                        <a:pt x="771" y="903"/>
                        <a:pt x="773" y="904"/>
                        <a:pt x="774" y="903"/>
                      </a:cubicBezTo>
                      <a:cubicBezTo>
                        <a:pt x="775" y="902"/>
                        <a:pt x="776" y="902"/>
                        <a:pt x="777" y="902"/>
                      </a:cubicBezTo>
                      <a:cubicBezTo>
                        <a:pt x="778" y="902"/>
                        <a:pt x="777" y="901"/>
                        <a:pt x="778" y="899"/>
                      </a:cubicBezTo>
                      <a:cubicBezTo>
                        <a:pt x="778" y="897"/>
                        <a:pt x="776" y="897"/>
                        <a:pt x="778" y="894"/>
                      </a:cubicBezTo>
                      <a:cubicBezTo>
                        <a:pt x="779" y="892"/>
                        <a:pt x="780" y="889"/>
                        <a:pt x="781" y="888"/>
                      </a:cubicBezTo>
                      <a:cubicBezTo>
                        <a:pt x="781" y="887"/>
                        <a:pt x="782" y="886"/>
                        <a:pt x="783" y="886"/>
                      </a:cubicBezTo>
                      <a:cubicBezTo>
                        <a:pt x="784" y="885"/>
                        <a:pt x="784" y="883"/>
                        <a:pt x="784" y="881"/>
                      </a:cubicBezTo>
                      <a:cubicBezTo>
                        <a:pt x="784" y="879"/>
                        <a:pt x="784" y="880"/>
                        <a:pt x="785" y="879"/>
                      </a:cubicBezTo>
                      <a:cubicBezTo>
                        <a:pt x="786" y="878"/>
                        <a:pt x="786" y="877"/>
                        <a:pt x="787" y="876"/>
                      </a:cubicBezTo>
                      <a:cubicBezTo>
                        <a:pt x="788" y="875"/>
                        <a:pt x="787" y="876"/>
                        <a:pt x="787" y="874"/>
                      </a:cubicBezTo>
                      <a:cubicBezTo>
                        <a:pt x="787" y="873"/>
                        <a:pt x="786" y="872"/>
                        <a:pt x="785" y="870"/>
                      </a:cubicBezTo>
                      <a:cubicBezTo>
                        <a:pt x="785" y="869"/>
                        <a:pt x="786" y="869"/>
                        <a:pt x="786" y="868"/>
                      </a:cubicBezTo>
                      <a:cubicBezTo>
                        <a:pt x="785" y="866"/>
                        <a:pt x="786" y="865"/>
                        <a:pt x="786" y="864"/>
                      </a:cubicBezTo>
                      <a:cubicBezTo>
                        <a:pt x="786" y="863"/>
                        <a:pt x="787" y="863"/>
                        <a:pt x="788" y="862"/>
                      </a:cubicBezTo>
                      <a:cubicBezTo>
                        <a:pt x="789" y="861"/>
                        <a:pt x="790" y="860"/>
                        <a:pt x="790" y="859"/>
                      </a:cubicBezTo>
                      <a:cubicBezTo>
                        <a:pt x="790" y="857"/>
                        <a:pt x="791" y="857"/>
                        <a:pt x="790" y="855"/>
                      </a:cubicBezTo>
                      <a:cubicBezTo>
                        <a:pt x="789" y="853"/>
                        <a:pt x="790" y="847"/>
                        <a:pt x="791" y="842"/>
                      </a:cubicBezTo>
                      <a:cubicBezTo>
                        <a:pt x="792" y="837"/>
                        <a:pt x="791" y="840"/>
                        <a:pt x="791" y="837"/>
                      </a:cubicBezTo>
                      <a:cubicBezTo>
                        <a:pt x="791" y="835"/>
                        <a:pt x="790" y="833"/>
                        <a:pt x="788" y="830"/>
                      </a:cubicBezTo>
                      <a:cubicBezTo>
                        <a:pt x="787" y="826"/>
                        <a:pt x="790" y="827"/>
                        <a:pt x="789" y="824"/>
                      </a:cubicBezTo>
                      <a:cubicBezTo>
                        <a:pt x="788" y="821"/>
                        <a:pt x="789" y="819"/>
                        <a:pt x="789" y="817"/>
                      </a:cubicBezTo>
                      <a:cubicBezTo>
                        <a:pt x="789" y="814"/>
                        <a:pt x="790" y="815"/>
                        <a:pt x="791" y="814"/>
                      </a:cubicBezTo>
                      <a:cubicBezTo>
                        <a:pt x="793" y="813"/>
                        <a:pt x="792" y="814"/>
                        <a:pt x="796" y="812"/>
                      </a:cubicBezTo>
                      <a:cubicBezTo>
                        <a:pt x="799" y="810"/>
                        <a:pt x="801" y="803"/>
                        <a:pt x="803" y="798"/>
                      </a:cubicBezTo>
                      <a:cubicBezTo>
                        <a:pt x="806" y="793"/>
                        <a:pt x="804" y="794"/>
                        <a:pt x="806" y="793"/>
                      </a:cubicBezTo>
                      <a:cubicBezTo>
                        <a:pt x="807" y="792"/>
                        <a:pt x="807" y="791"/>
                        <a:pt x="809" y="791"/>
                      </a:cubicBezTo>
                      <a:cubicBezTo>
                        <a:pt x="811" y="791"/>
                        <a:pt x="810" y="789"/>
                        <a:pt x="812" y="787"/>
                      </a:cubicBezTo>
                      <a:cubicBezTo>
                        <a:pt x="814" y="785"/>
                        <a:pt x="813" y="782"/>
                        <a:pt x="816" y="781"/>
                      </a:cubicBezTo>
                      <a:cubicBezTo>
                        <a:pt x="820" y="779"/>
                        <a:pt x="821" y="770"/>
                        <a:pt x="823" y="766"/>
                      </a:cubicBezTo>
                      <a:cubicBezTo>
                        <a:pt x="824" y="761"/>
                        <a:pt x="823" y="763"/>
                        <a:pt x="823" y="759"/>
                      </a:cubicBezTo>
                      <a:cubicBezTo>
                        <a:pt x="823" y="754"/>
                        <a:pt x="822" y="755"/>
                        <a:pt x="821" y="753"/>
                      </a:cubicBezTo>
                      <a:cubicBezTo>
                        <a:pt x="820" y="752"/>
                        <a:pt x="821" y="752"/>
                        <a:pt x="821" y="750"/>
                      </a:cubicBezTo>
                      <a:cubicBezTo>
                        <a:pt x="820" y="749"/>
                        <a:pt x="820" y="748"/>
                        <a:pt x="820" y="746"/>
                      </a:cubicBezTo>
                      <a:cubicBezTo>
                        <a:pt x="819" y="745"/>
                        <a:pt x="819" y="743"/>
                        <a:pt x="817" y="742"/>
                      </a:cubicBezTo>
                      <a:cubicBezTo>
                        <a:pt x="816" y="740"/>
                        <a:pt x="818" y="740"/>
                        <a:pt x="817" y="739"/>
                      </a:cubicBezTo>
                      <a:cubicBezTo>
                        <a:pt x="817" y="737"/>
                        <a:pt x="816" y="738"/>
                        <a:pt x="814" y="738"/>
                      </a:cubicBezTo>
                      <a:cubicBezTo>
                        <a:pt x="813" y="738"/>
                        <a:pt x="814" y="738"/>
                        <a:pt x="811" y="738"/>
                      </a:cubicBezTo>
                      <a:cubicBezTo>
                        <a:pt x="808" y="739"/>
                        <a:pt x="811" y="738"/>
                        <a:pt x="804" y="737"/>
                      </a:cubicBezTo>
                      <a:cubicBezTo>
                        <a:pt x="804" y="737"/>
                        <a:pt x="804" y="738"/>
                        <a:pt x="802" y="737"/>
                      </a:cubicBezTo>
                      <a:cubicBezTo>
                        <a:pt x="800" y="736"/>
                        <a:pt x="800" y="735"/>
                        <a:pt x="800" y="734"/>
                      </a:cubicBezTo>
                      <a:cubicBezTo>
                        <a:pt x="799" y="734"/>
                        <a:pt x="801" y="735"/>
                        <a:pt x="799" y="733"/>
                      </a:cubicBezTo>
                      <a:cubicBezTo>
                        <a:pt x="797" y="732"/>
                        <a:pt x="798" y="732"/>
                        <a:pt x="797" y="731"/>
                      </a:cubicBezTo>
                      <a:cubicBezTo>
                        <a:pt x="796" y="731"/>
                        <a:pt x="796" y="731"/>
                        <a:pt x="795" y="730"/>
                      </a:cubicBezTo>
                      <a:cubicBezTo>
                        <a:pt x="793" y="729"/>
                        <a:pt x="794" y="730"/>
                        <a:pt x="793" y="729"/>
                      </a:cubicBezTo>
                      <a:cubicBezTo>
                        <a:pt x="793" y="728"/>
                        <a:pt x="791" y="726"/>
                        <a:pt x="791" y="726"/>
                      </a:cubicBezTo>
                      <a:cubicBezTo>
                        <a:pt x="790" y="725"/>
                        <a:pt x="789" y="724"/>
                        <a:pt x="788" y="723"/>
                      </a:cubicBezTo>
                      <a:cubicBezTo>
                        <a:pt x="787" y="723"/>
                        <a:pt x="784" y="721"/>
                        <a:pt x="783" y="721"/>
                      </a:cubicBezTo>
                      <a:cubicBezTo>
                        <a:pt x="782" y="720"/>
                        <a:pt x="780" y="720"/>
                        <a:pt x="779" y="719"/>
                      </a:cubicBezTo>
                      <a:cubicBezTo>
                        <a:pt x="779" y="719"/>
                        <a:pt x="777" y="716"/>
                        <a:pt x="777" y="716"/>
                      </a:cubicBezTo>
                      <a:cubicBezTo>
                        <a:pt x="776" y="716"/>
                        <a:pt x="776" y="716"/>
                        <a:pt x="776" y="716"/>
                      </a:cubicBezTo>
                      <a:cubicBezTo>
                        <a:pt x="776" y="716"/>
                        <a:pt x="775" y="716"/>
                        <a:pt x="775" y="716"/>
                      </a:cubicBezTo>
                      <a:cubicBezTo>
                        <a:pt x="774" y="716"/>
                        <a:pt x="773" y="716"/>
                        <a:pt x="773" y="716"/>
                      </a:cubicBezTo>
                      <a:cubicBezTo>
                        <a:pt x="772" y="716"/>
                        <a:pt x="772" y="716"/>
                        <a:pt x="772" y="716"/>
                      </a:cubicBezTo>
                      <a:cubicBezTo>
                        <a:pt x="771" y="716"/>
                        <a:pt x="770" y="716"/>
                        <a:pt x="769" y="716"/>
                      </a:cubicBezTo>
                      <a:cubicBezTo>
                        <a:pt x="768" y="717"/>
                        <a:pt x="767" y="717"/>
                        <a:pt x="767" y="717"/>
                      </a:cubicBezTo>
                      <a:cubicBezTo>
                        <a:pt x="767" y="717"/>
                        <a:pt x="767" y="718"/>
                        <a:pt x="766" y="718"/>
                      </a:cubicBezTo>
                      <a:cubicBezTo>
                        <a:pt x="765" y="717"/>
                        <a:pt x="764" y="716"/>
                        <a:pt x="764" y="716"/>
                      </a:cubicBezTo>
                      <a:cubicBezTo>
                        <a:pt x="764" y="716"/>
                        <a:pt x="763" y="716"/>
                        <a:pt x="761" y="716"/>
                      </a:cubicBezTo>
                      <a:cubicBezTo>
                        <a:pt x="760" y="716"/>
                        <a:pt x="757" y="716"/>
                        <a:pt x="757" y="716"/>
                      </a:cubicBezTo>
                      <a:cubicBezTo>
                        <a:pt x="757" y="716"/>
                        <a:pt x="757" y="716"/>
                        <a:pt x="756" y="715"/>
                      </a:cubicBezTo>
                      <a:cubicBezTo>
                        <a:pt x="755" y="714"/>
                        <a:pt x="754" y="714"/>
                        <a:pt x="754" y="714"/>
                      </a:cubicBezTo>
                      <a:cubicBezTo>
                        <a:pt x="753" y="714"/>
                        <a:pt x="752" y="713"/>
                        <a:pt x="752" y="713"/>
                      </a:cubicBezTo>
                      <a:cubicBezTo>
                        <a:pt x="752" y="713"/>
                        <a:pt x="750" y="711"/>
                        <a:pt x="746" y="713"/>
                      </a:cubicBezTo>
                      <a:cubicBezTo>
                        <a:pt x="743" y="715"/>
                        <a:pt x="742" y="715"/>
                        <a:pt x="742" y="716"/>
                      </a:cubicBezTo>
                      <a:cubicBezTo>
                        <a:pt x="741" y="717"/>
                        <a:pt x="743" y="716"/>
                        <a:pt x="741" y="717"/>
                      </a:cubicBezTo>
                      <a:cubicBezTo>
                        <a:pt x="741" y="717"/>
                        <a:pt x="740" y="717"/>
                        <a:pt x="740" y="717"/>
                      </a:cubicBezTo>
                      <a:cubicBezTo>
                        <a:pt x="740" y="717"/>
                        <a:pt x="740" y="717"/>
                        <a:pt x="740" y="717"/>
                      </a:cubicBezTo>
                      <a:cubicBezTo>
                        <a:pt x="739" y="718"/>
                        <a:pt x="738" y="719"/>
                        <a:pt x="738" y="720"/>
                      </a:cubicBezTo>
                      <a:cubicBezTo>
                        <a:pt x="737" y="721"/>
                        <a:pt x="736" y="721"/>
                        <a:pt x="736" y="721"/>
                      </a:cubicBezTo>
                      <a:cubicBezTo>
                        <a:pt x="736" y="721"/>
                        <a:pt x="734" y="720"/>
                        <a:pt x="735" y="719"/>
                      </a:cubicBezTo>
                      <a:cubicBezTo>
                        <a:pt x="737" y="718"/>
                        <a:pt x="738" y="718"/>
                        <a:pt x="738" y="717"/>
                      </a:cubicBezTo>
                      <a:cubicBezTo>
                        <a:pt x="738" y="716"/>
                        <a:pt x="738" y="717"/>
                        <a:pt x="738" y="715"/>
                      </a:cubicBezTo>
                      <a:cubicBezTo>
                        <a:pt x="738" y="713"/>
                        <a:pt x="737" y="713"/>
                        <a:pt x="737" y="711"/>
                      </a:cubicBezTo>
                      <a:cubicBezTo>
                        <a:pt x="738" y="710"/>
                        <a:pt x="739" y="710"/>
                        <a:pt x="739" y="709"/>
                      </a:cubicBezTo>
                      <a:cubicBezTo>
                        <a:pt x="739" y="709"/>
                        <a:pt x="739" y="709"/>
                        <a:pt x="739" y="708"/>
                      </a:cubicBezTo>
                      <a:cubicBezTo>
                        <a:pt x="739" y="707"/>
                        <a:pt x="738" y="707"/>
                        <a:pt x="738" y="706"/>
                      </a:cubicBezTo>
                      <a:cubicBezTo>
                        <a:pt x="737" y="705"/>
                        <a:pt x="736" y="704"/>
                        <a:pt x="736" y="704"/>
                      </a:cubicBezTo>
                      <a:cubicBezTo>
                        <a:pt x="733" y="703"/>
                        <a:pt x="733" y="703"/>
                        <a:pt x="733" y="703"/>
                      </a:cubicBezTo>
                      <a:cubicBezTo>
                        <a:pt x="732" y="704"/>
                        <a:pt x="732" y="704"/>
                        <a:pt x="732" y="704"/>
                      </a:cubicBezTo>
                      <a:cubicBezTo>
                        <a:pt x="732" y="705"/>
                        <a:pt x="732" y="705"/>
                        <a:pt x="732" y="705"/>
                      </a:cubicBezTo>
                      <a:cubicBezTo>
                        <a:pt x="732" y="705"/>
                        <a:pt x="730" y="704"/>
                        <a:pt x="730" y="703"/>
                      </a:cubicBezTo>
                      <a:cubicBezTo>
                        <a:pt x="730" y="702"/>
                        <a:pt x="730" y="702"/>
                        <a:pt x="730" y="702"/>
                      </a:cubicBezTo>
                      <a:cubicBezTo>
                        <a:pt x="729" y="701"/>
                        <a:pt x="728" y="700"/>
                        <a:pt x="727" y="700"/>
                      </a:cubicBezTo>
                      <a:cubicBezTo>
                        <a:pt x="727" y="700"/>
                        <a:pt x="726" y="700"/>
                        <a:pt x="726" y="700"/>
                      </a:cubicBezTo>
                      <a:cubicBezTo>
                        <a:pt x="723" y="699"/>
                        <a:pt x="723" y="699"/>
                        <a:pt x="723" y="699"/>
                      </a:cubicBezTo>
                      <a:cubicBezTo>
                        <a:pt x="723" y="699"/>
                        <a:pt x="722" y="698"/>
                        <a:pt x="721" y="698"/>
                      </a:cubicBezTo>
                      <a:cubicBezTo>
                        <a:pt x="721" y="698"/>
                        <a:pt x="721" y="698"/>
                        <a:pt x="721" y="698"/>
                      </a:cubicBezTo>
                      <a:cubicBezTo>
                        <a:pt x="720" y="698"/>
                        <a:pt x="720" y="698"/>
                        <a:pt x="720" y="697"/>
                      </a:cubicBezTo>
                      <a:cubicBezTo>
                        <a:pt x="719" y="697"/>
                        <a:pt x="719" y="696"/>
                        <a:pt x="718" y="696"/>
                      </a:cubicBezTo>
                      <a:cubicBezTo>
                        <a:pt x="717" y="696"/>
                        <a:pt x="716" y="696"/>
                        <a:pt x="715" y="696"/>
                      </a:cubicBezTo>
                      <a:cubicBezTo>
                        <a:pt x="714" y="696"/>
                        <a:pt x="715" y="695"/>
                        <a:pt x="713" y="695"/>
                      </a:cubicBezTo>
                      <a:cubicBezTo>
                        <a:pt x="713" y="695"/>
                        <a:pt x="712" y="695"/>
                        <a:pt x="712" y="695"/>
                      </a:cubicBezTo>
                      <a:cubicBezTo>
                        <a:pt x="711" y="695"/>
                        <a:pt x="711" y="695"/>
                        <a:pt x="711" y="695"/>
                      </a:cubicBezTo>
                      <a:cubicBezTo>
                        <a:pt x="710" y="696"/>
                        <a:pt x="709" y="696"/>
                        <a:pt x="709" y="696"/>
                      </a:cubicBezTo>
                      <a:cubicBezTo>
                        <a:pt x="709" y="697"/>
                        <a:pt x="707" y="696"/>
                        <a:pt x="707" y="697"/>
                      </a:cubicBezTo>
                      <a:cubicBezTo>
                        <a:pt x="707" y="698"/>
                        <a:pt x="707" y="698"/>
                        <a:pt x="706" y="699"/>
                      </a:cubicBezTo>
                      <a:cubicBezTo>
                        <a:pt x="706" y="700"/>
                        <a:pt x="706" y="700"/>
                        <a:pt x="705" y="701"/>
                      </a:cubicBezTo>
                      <a:cubicBezTo>
                        <a:pt x="705" y="702"/>
                        <a:pt x="705" y="703"/>
                        <a:pt x="704" y="703"/>
                      </a:cubicBezTo>
                      <a:cubicBezTo>
                        <a:pt x="704" y="704"/>
                        <a:pt x="703" y="704"/>
                        <a:pt x="703" y="704"/>
                      </a:cubicBezTo>
                      <a:cubicBezTo>
                        <a:pt x="701" y="705"/>
                        <a:pt x="701" y="705"/>
                        <a:pt x="701" y="705"/>
                      </a:cubicBezTo>
                      <a:cubicBezTo>
                        <a:pt x="701" y="705"/>
                        <a:pt x="700" y="706"/>
                        <a:pt x="699" y="707"/>
                      </a:cubicBezTo>
                      <a:cubicBezTo>
                        <a:pt x="699" y="708"/>
                        <a:pt x="698" y="709"/>
                        <a:pt x="698" y="710"/>
                      </a:cubicBezTo>
                      <a:cubicBezTo>
                        <a:pt x="698" y="711"/>
                        <a:pt x="697" y="712"/>
                        <a:pt x="697" y="712"/>
                      </a:cubicBezTo>
                      <a:cubicBezTo>
                        <a:pt x="697" y="713"/>
                        <a:pt x="696" y="713"/>
                        <a:pt x="696" y="713"/>
                      </a:cubicBezTo>
                      <a:cubicBezTo>
                        <a:pt x="696" y="713"/>
                        <a:pt x="696" y="711"/>
                        <a:pt x="696" y="710"/>
                      </a:cubicBezTo>
                      <a:cubicBezTo>
                        <a:pt x="696" y="710"/>
                        <a:pt x="697" y="709"/>
                        <a:pt x="697" y="708"/>
                      </a:cubicBezTo>
                      <a:cubicBezTo>
                        <a:pt x="697" y="707"/>
                        <a:pt x="698" y="706"/>
                        <a:pt x="698" y="706"/>
                      </a:cubicBezTo>
                      <a:cubicBezTo>
                        <a:pt x="698" y="706"/>
                        <a:pt x="697" y="705"/>
                        <a:pt x="696" y="706"/>
                      </a:cubicBezTo>
                      <a:cubicBezTo>
                        <a:pt x="696" y="707"/>
                        <a:pt x="695" y="707"/>
                        <a:pt x="695" y="707"/>
                      </a:cubicBezTo>
                      <a:cubicBezTo>
                        <a:pt x="695" y="707"/>
                        <a:pt x="695" y="707"/>
                        <a:pt x="694" y="707"/>
                      </a:cubicBezTo>
                      <a:cubicBezTo>
                        <a:pt x="694" y="707"/>
                        <a:pt x="693" y="706"/>
                        <a:pt x="693" y="707"/>
                      </a:cubicBezTo>
                      <a:cubicBezTo>
                        <a:pt x="693" y="707"/>
                        <a:pt x="693" y="708"/>
                        <a:pt x="693" y="708"/>
                      </a:cubicBezTo>
                      <a:cubicBezTo>
                        <a:pt x="693" y="708"/>
                        <a:pt x="692" y="708"/>
                        <a:pt x="692" y="708"/>
                      </a:cubicBezTo>
                      <a:cubicBezTo>
                        <a:pt x="692" y="707"/>
                        <a:pt x="692" y="706"/>
                        <a:pt x="691" y="707"/>
                      </a:cubicBezTo>
                      <a:cubicBezTo>
                        <a:pt x="691" y="707"/>
                        <a:pt x="690" y="707"/>
                        <a:pt x="690" y="707"/>
                      </a:cubicBezTo>
                      <a:cubicBezTo>
                        <a:pt x="690" y="707"/>
                        <a:pt x="688" y="708"/>
                        <a:pt x="688" y="707"/>
                      </a:cubicBezTo>
                      <a:cubicBezTo>
                        <a:pt x="688" y="707"/>
                        <a:pt x="688" y="707"/>
                        <a:pt x="688" y="706"/>
                      </a:cubicBezTo>
                      <a:cubicBezTo>
                        <a:pt x="688" y="706"/>
                        <a:pt x="687" y="705"/>
                        <a:pt x="687" y="705"/>
                      </a:cubicBezTo>
                      <a:cubicBezTo>
                        <a:pt x="687" y="705"/>
                        <a:pt x="685" y="705"/>
                        <a:pt x="686" y="704"/>
                      </a:cubicBezTo>
                      <a:cubicBezTo>
                        <a:pt x="686" y="703"/>
                        <a:pt x="685" y="702"/>
                        <a:pt x="686" y="702"/>
                      </a:cubicBezTo>
                      <a:cubicBezTo>
                        <a:pt x="686" y="702"/>
                        <a:pt x="686" y="702"/>
                        <a:pt x="686" y="701"/>
                      </a:cubicBezTo>
                      <a:cubicBezTo>
                        <a:pt x="685" y="701"/>
                        <a:pt x="685" y="699"/>
                        <a:pt x="685" y="699"/>
                      </a:cubicBezTo>
                      <a:cubicBezTo>
                        <a:pt x="685" y="699"/>
                        <a:pt x="686" y="698"/>
                        <a:pt x="684" y="698"/>
                      </a:cubicBezTo>
                      <a:cubicBezTo>
                        <a:pt x="683" y="698"/>
                        <a:pt x="683" y="700"/>
                        <a:pt x="683" y="700"/>
                      </a:cubicBezTo>
                      <a:cubicBezTo>
                        <a:pt x="683" y="700"/>
                        <a:pt x="680" y="700"/>
                        <a:pt x="679" y="700"/>
                      </a:cubicBezTo>
                      <a:cubicBezTo>
                        <a:pt x="678" y="700"/>
                        <a:pt x="678" y="702"/>
                        <a:pt x="678" y="702"/>
                      </a:cubicBezTo>
                      <a:cubicBezTo>
                        <a:pt x="678" y="702"/>
                        <a:pt x="676" y="702"/>
                        <a:pt x="675" y="703"/>
                      </a:cubicBezTo>
                      <a:cubicBezTo>
                        <a:pt x="675" y="703"/>
                        <a:pt x="676" y="704"/>
                        <a:pt x="674" y="704"/>
                      </a:cubicBezTo>
                      <a:cubicBezTo>
                        <a:pt x="672" y="704"/>
                        <a:pt x="670" y="703"/>
                        <a:pt x="670" y="703"/>
                      </a:cubicBezTo>
                      <a:cubicBezTo>
                        <a:pt x="670" y="703"/>
                        <a:pt x="672" y="702"/>
                        <a:pt x="673" y="702"/>
                      </a:cubicBezTo>
                      <a:cubicBezTo>
                        <a:pt x="673" y="702"/>
                        <a:pt x="673" y="702"/>
                        <a:pt x="673" y="702"/>
                      </a:cubicBezTo>
                      <a:cubicBezTo>
                        <a:pt x="673" y="702"/>
                        <a:pt x="673" y="702"/>
                        <a:pt x="674" y="702"/>
                      </a:cubicBezTo>
                      <a:cubicBezTo>
                        <a:pt x="675" y="701"/>
                        <a:pt x="675" y="701"/>
                        <a:pt x="676" y="700"/>
                      </a:cubicBezTo>
                      <a:cubicBezTo>
                        <a:pt x="676" y="698"/>
                        <a:pt x="674" y="698"/>
                        <a:pt x="677" y="696"/>
                      </a:cubicBezTo>
                      <a:cubicBezTo>
                        <a:pt x="679" y="694"/>
                        <a:pt x="680" y="693"/>
                        <a:pt x="680" y="693"/>
                      </a:cubicBezTo>
                      <a:cubicBezTo>
                        <a:pt x="680" y="693"/>
                        <a:pt x="682" y="690"/>
                        <a:pt x="683" y="688"/>
                      </a:cubicBezTo>
                      <a:cubicBezTo>
                        <a:pt x="684" y="688"/>
                        <a:pt x="683" y="688"/>
                        <a:pt x="683" y="688"/>
                      </a:cubicBezTo>
                      <a:cubicBezTo>
                        <a:pt x="683" y="688"/>
                        <a:pt x="683" y="688"/>
                        <a:pt x="684" y="687"/>
                      </a:cubicBezTo>
                      <a:cubicBezTo>
                        <a:pt x="686" y="685"/>
                        <a:pt x="685" y="686"/>
                        <a:pt x="686" y="685"/>
                      </a:cubicBezTo>
                      <a:cubicBezTo>
                        <a:pt x="687" y="684"/>
                        <a:pt x="688" y="684"/>
                        <a:pt x="688" y="683"/>
                      </a:cubicBezTo>
                      <a:cubicBezTo>
                        <a:pt x="689" y="682"/>
                        <a:pt x="689" y="681"/>
                        <a:pt x="690" y="681"/>
                      </a:cubicBezTo>
                      <a:cubicBezTo>
                        <a:pt x="690" y="680"/>
                        <a:pt x="691" y="679"/>
                        <a:pt x="692" y="679"/>
                      </a:cubicBezTo>
                      <a:cubicBezTo>
                        <a:pt x="692" y="679"/>
                        <a:pt x="692" y="676"/>
                        <a:pt x="692" y="676"/>
                      </a:cubicBezTo>
                      <a:cubicBezTo>
                        <a:pt x="692" y="676"/>
                        <a:pt x="693" y="676"/>
                        <a:pt x="693" y="675"/>
                      </a:cubicBezTo>
                      <a:cubicBezTo>
                        <a:pt x="694" y="674"/>
                        <a:pt x="694" y="674"/>
                        <a:pt x="693" y="673"/>
                      </a:cubicBezTo>
                      <a:cubicBezTo>
                        <a:pt x="693" y="673"/>
                        <a:pt x="692" y="671"/>
                        <a:pt x="692" y="671"/>
                      </a:cubicBezTo>
                      <a:cubicBezTo>
                        <a:pt x="692" y="671"/>
                        <a:pt x="692" y="672"/>
                        <a:pt x="690" y="671"/>
                      </a:cubicBezTo>
                      <a:cubicBezTo>
                        <a:pt x="688" y="671"/>
                        <a:pt x="686" y="670"/>
                        <a:pt x="686" y="669"/>
                      </a:cubicBezTo>
                      <a:cubicBezTo>
                        <a:pt x="687" y="668"/>
                        <a:pt x="686" y="669"/>
                        <a:pt x="686" y="667"/>
                      </a:cubicBezTo>
                      <a:cubicBezTo>
                        <a:pt x="686" y="665"/>
                        <a:pt x="686" y="667"/>
                        <a:pt x="685" y="664"/>
                      </a:cubicBezTo>
                      <a:cubicBezTo>
                        <a:pt x="685" y="662"/>
                        <a:pt x="684" y="660"/>
                        <a:pt x="684" y="659"/>
                      </a:cubicBezTo>
                      <a:cubicBezTo>
                        <a:pt x="684" y="657"/>
                        <a:pt x="684" y="657"/>
                        <a:pt x="684" y="657"/>
                      </a:cubicBezTo>
                      <a:cubicBezTo>
                        <a:pt x="684" y="656"/>
                        <a:pt x="683" y="655"/>
                        <a:pt x="683" y="653"/>
                      </a:cubicBezTo>
                      <a:cubicBezTo>
                        <a:pt x="683" y="652"/>
                        <a:pt x="684" y="650"/>
                        <a:pt x="683" y="650"/>
                      </a:cubicBezTo>
                      <a:cubicBezTo>
                        <a:pt x="682" y="650"/>
                        <a:pt x="682" y="651"/>
                        <a:pt x="681" y="650"/>
                      </a:cubicBezTo>
                      <a:cubicBezTo>
                        <a:pt x="680" y="649"/>
                        <a:pt x="679" y="647"/>
                        <a:pt x="679" y="647"/>
                      </a:cubicBezTo>
                      <a:cubicBezTo>
                        <a:pt x="679" y="647"/>
                        <a:pt x="675" y="644"/>
                        <a:pt x="672" y="641"/>
                      </a:cubicBezTo>
                      <a:cubicBezTo>
                        <a:pt x="669" y="638"/>
                        <a:pt x="670" y="637"/>
                        <a:pt x="668" y="637"/>
                      </a:cubicBezTo>
                      <a:cubicBezTo>
                        <a:pt x="668" y="637"/>
                        <a:pt x="667" y="637"/>
                        <a:pt x="666" y="637"/>
                      </a:cubicBezTo>
                      <a:cubicBezTo>
                        <a:pt x="665" y="637"/>
                        <a:pt x="664" y="637"/>
                        <a:pt x="663" y="637"/>
                      </a:cubicBezTo>
                      <a:cubicBezTo>
                        <a:pt x="663" y="636"/>
                        <a:pt x="661" y="634"/>
                        <a:pt x="661" y="634"/>
                      </a:cubicBezTo>
                      <a:cubicBezTo>
                        <a:pt x="658" y="634"/>
                        <a:pt x="658" y="634"/>
                        <a:pt x="658" y="634"/>
                      </a:cubicBezTo>
                      <a:cubicBezTo>
                        <a:pt x="658" y="634"/>
                        <a:pt x="656" y="632"/>
                        <a:pt x="655" y="632"/>
                      </a:cubicBezTo>
                      <a:cubicBezTo>
                        <a:pt x="654" y="632"/>
                        <a:pt x="654" y="632"/>
                        <a:pt x="654" y="632"/>
                      </a:cubicBezTo>
                      <a:cubicBezTo>
                        <a:pt x="653" y="632"/>
                        <a:pt x="653" y="632"/>
                        <a:pt x="652" y="632"/>
                      </a:cubicBezTo>
                      <a:cubicBezTo>
                        <a:pt x="652" y="631"/>
                        <a:pt x="651" y="631"/>
                        <a:pt x="649" y="632"/>
                      </a:cubicBezTo>
                      <a:cubicBezTo>
                        <a:pt x="647" y="632"/>
                        <a:pt x="647" y="632"/>
                        <a:pt x="647" y="632"/>
                      </a:cubicBezTo>
                      <a:cubicBezTo>
                        <a:pt x="647" y="632"/>
                        <a:pt x="645" y="631"/>
                        <a:pt x="644" y="631"/>
                      </a:cubicBezTo>
                      <a:cubicBezTo>
                        <a:pt x="643" y="632"/>
                        <a:pt x="641" y="632"/>
                        <a:pt x="641" y="632"/>
                      </a:cubicBezTo>
                      <a:cubicBezTo>
                        <a:pt x="641" y="633"/>
                        <a:pt x="642" y="634"/>
                        <a:pt x="641" y="633"/>
                      </a:cubicBezTo>
                      <a:cubicBezTo>
                        <a:pt x="640" y="632"/>
                        <a:pt x="639" y="631"/>
                        <a:pt x="638" y="631"/>
                      </a:cubicBezTo>
                      <a:cubicBezTo>
                        <a:pt x="637" y="631"/>
                        <a:pt x="634" y="631"/>
                        <a:pt x="634" y="631"/>
                      </a:cubicBezTo>
                      <a:cubicBezTo>
                        <a:pt x="634" y="631"/>
                        <a:pt x="632" y="632"/>
                        <a:pt x="632" y="631"/>
                      </a:cubicBezTo>
                      <a:cubicBezTo>
                        <a:pt x="632" y="630"/>
                        <a:pt x="628" y="626"/>
                        <a:pt x="627" y="625"/>
                      </a:cubicBezTo>
                      <a:cubicBezTo>
                        <a:pt x="627" y="624"/>
                        <a:pt x="625" y="623"/>
                        <a:pt x="625" y="623"/>
                      </a:cubicBezTo>
                      <a:cubicBezTo>
                        <a:pt x="625" y="623"/>
                        <a:pt x="625" y="624"/>
                        <a:pt x="624" y="623"/>
                      </a:cubicBezTo>
                      <a:cubicBezTo>
                        <a:pt x="623" y="623"/>
                        <a:pt x="624" y="622"/>
                        <a:pt x="623" y="623"/>
                      </a:cubicBezTo>
                      <a:cubicBezTo>
                        <a:pt x="621" y="623"/>
                        <a:pt x="621" y="623"/>
                        <a:pt x="621" y="623"/>
                      </a:cubicBezTo>
                      <a:cubicBezTo>
                        <a:pt x="621" y="623"/>
                        <a:pt x="619" y="625"/>
                        <a:pt x="620" y="622"/>
                      </a:cubicBezTo>
                      <a:cubicBezTo>
                        <a:pt x="622" y="619"/>
                        <a:pt x="622" y="619"/>
                        <a:pt x="622" y="619"/>
                      </a:cubicBezTo>
                      <a:cubicBezTo>
                        <a:pt x="622" y="619"/>
                        <a:pt x="622" y="615"/>
                        <a:pt x="621" y="615"/>
                      </a:cubicBezTo>
                      <a:cubicBezTo>
                        <a:pt x="620" y="615"/>
                        <a:pt x="618" y="615"/>
                        <a:pt x="618" y="614"/>
                      </a:cubicBezTo>
                      <a:cubicBezTo>
                        <a:pt x="617" y="613"/>
                        <a:pt x="616" y="612"/>
                        <a:pt x="616" y="611"/>
                      </a:cubicBezTo>
                      <a:cubicBezTo>
                        <a:pt x="615" y="611"/>
                        <a:pt x="614" y="609"/>
                        <a:pt x="614" y="609"/>
                      </a:cubicBezTo>
                      <a:cubicBezTo>
                        <a:pt x="612" y="608"/>
                        <a:pt x="612" y="608"/>
                        <a:pt x="612" y="608"/>
                      </a:cubicBezTo>
                      <a:cubicBezTo>
                        <a:pt x="612" y="608"/>
                        <a:pt x="610" y="609"/>
                        <a:pt x="609" y="608"/>
                      </a:cubicBezTo>
                      <a:cubicBezTo>
                        <a:pt x="607" y="607"/>
                        <a:pt x="606" y="607"/>
                        <a:pt x="606" y="607"/>
                      </a:cubicBezTo>
                      <a:cubicBezTo>
                        <a:pt x="604" y="607"/>
                        <a:pt x="604" y="607"/>
                        <a:pt x="604" y="607"/>
                      </a:cubicBezTo>
                      <a:cubicBezTo>
                        <a:pt x="602" y="608"/>
                        <a:pt x="602" y="608"/>
                        <a:pt x="602" y="608"/>
                      </a:cubicBezTo>
                      <a:cubicBezTo>
                        <a:pt x="600" y="608"/>
                        <a:pt x="600" y="608"/>
                        <a:pt x="600" y="608"/>
                      </a:cubicBezTo>
                      <a:cubicBezTo>
                        <a:pt x="597" y="607"/>
                        <a:pt x="597" y="607"/>
                        <a:pt x="597" y="607"/>
                      </a:cubicBezTo>
                      <a:cubicBezTo>
                        <a:pt x="596" y="608"/>
                        <a:pt x="596" y="608"/>
                        <a:pt x="596" y="608"/>
                      </a:cubicBezTo>
                      <a:cubicBezTo>
                        <a:pt x="596" y="608"/>
                        <a:pt x="593" y="605"/>
                        <a:pt x="595" y="606"/>
                      </a:cubicBezTo>
                      <a:cubicBezTo>
                        <a:pt x="597" y="606"/>
                        <a:pt x="596" y="606"/>
                        <a:pt x="598" y="606"/>
                      </a:cubicBezTo>
                      <a:cubicBezTo>
                        <a:pt x="599" y="605"/>
                        <a:pt x="600" y="605"/>
                        <a:pt x="600" y="605"/>
                      </a:cubicBezTo>
                      <a:cubicBezTo>
                        <a:pt x="600" y="604"/>
                        <a:pt x="599" y="603"/>
                        <a:pt x="600" y="602"/>
                      </a:cubicBezTo>
                      <a:cubicBezTo>
                        <a:pt x="600" y="601"/>
                        <a:pt x="600" y="601"/>
                        <a:pt x="601" y="600"/>
                      </a:cubicBezTo>
                      <a:cubicBezTo>
                        <a:pt x="601" y="600"/>
                        <a:pt x="601" y="600"/>
                        <a:pt x="601" y="600"/>
                      </a:cubicBezTo>
                      <a:cubicBezTo>
                        <a:pt x="601" y="600"/>
                        <a:pt x="601" y="600"/>
                        <a:pt x="602" y="599"/>
                      </a:cubicBezTo>
                      <a:cubicBezTo>
                        <a:pt x="602" y="598"/>
                        <a:pt x="602" y="598"/>
                        <a:pt x="601" y="597"/>
                      </a:cubicBezTo>
                      <a:cubicBezTo>
                        <a:pt x="600" y="596"/>
                        <a:pt x="601" y="596"/>
                        <a:pt x="599" y="596"/>
                      </a:cubicBezTo>
                      <a:cubicBezTo>
                        <a:pt x="597" y="596"/>
                        <a:pt x="596" y="595"/>
                        <a:pt x="596" y="594"/>
                      </a:cubicBezTo>
                      <a:cubicBezTo>
                        <a:pt x="596" y="594"/>
                        <a:pt x="596" y="594"/>
                        <a:pt x="595" y="594"/>
                      </a:cubicBezTo>
                      <a:cubicBezTo>
                        <a:pt x="594" y="595"/>
                        <a:pt x="594" y="595"/>
                        <a:pt x="594" y="595"/>
                      </a:cubicBezTo>
                      <a:cubicBezTo>
                        <a:pt x="594" y="595"/>
                        <a:pt x="592" y="595"/>
                        <a:pt x="592" y="595"/>
                      </a:cubicBezTo>
                      <a:cubicBezTo>
                        <a:pt x="592" y="594"/>
                        <a:pt x="591" y="594"/>
                        <a:pt x="591" y="594"/>
                      </a:cubicBezTo>
                      <a:cubicBezTo>
                        <a:pt x="590" y="595"/>
                        <a:pt x="590" y="595"/>
                        <a:pt x="590" y="595"/>
                      </a:cubicBezTo>
                      <a:cubicBezTo>
                        <a:pt x="589" y="592"/>
                        <a:pt x="589" y="592"/>
                        <a:pt x="589" y="592"/>
                      </a:cubicBezTo>
                      <a:cubicBezTo>
                        <a:pt x="588" y="591"/>
                        <a:pt x="588" y="591"/>
                        <a:pt x="588" y="591"/>
                      </a:cubicBezTo>
                      <a:cubicBezTo>
                        <a:pt x="588" y="591"/>
                        <a:pt x="588" y="590"/>
                        <a:pt x="587" y="590"/>
                      </a:cubicBezTo>
                      <a:cubicBezTo>
                        <a:pt x="586" y="590"/>
                        <a:pt x="584" y="589"/>
                        <a:pt x="585" y="588"/>
                      </a:cubicBezTo>
                      <a:cubicBezTo>
                        <a:pt x="585" y="588"/>
                        <a:pt x="584" y="586"/>
                        <a:pt x="586" y="586"/>
                      </a:cubicBezTo>
                      <a:cubicBezTo>
                        <a:pt x="589" y="586"/>
                        <a:pt x="589" y="587"/>
                        <a:pt x="589" y="586"/>
                      </a:cubicBezTo>
                      <a:cubicBezTo>
                        <a:pt x="589" y="586"/>
                        <a:pt x="592" y="585"/>
                        <a:pt x="592" y="585"/>
                      </a:cubicBezTo>
                      <a:cubicBezTo>
                        <a:pt x="592" y="585"/>
                        <a:pt x="589" y="584"/>
                        <a:pt x="588" y="584"/>
                      </a:cubicBezTo>
                      <a:cubicBezTo>
                        <a:pt x="588" y="584"/>
                        <a:pt x="588" y="584"/>
                        <a:pt x="587" y="584"/>
                      </a:cubicBezTo>
                      <a:cubicBezTo>
                        <a:pt x="587" y="584"/>
                        <a:pt x="586" y="584"/>
                        <a:pt x="586" y="584"/>
                      </a:cubicBezTo>
                      <a:cubicBezTo>
                        <a:pt x="585" y="585"/>
                        <a:pt x="584" y="585"/>
                        <a:pt x="584" y="585"/>
                      </a:cubicBezTo>
                      <a:cubicBezTo>
                        <a:pt x="584" y="585"/>
                        <a:pt x="583" y="585"/>
                        <a:pt x="582" y="585"/>
                      </a:cubicBezTo>
                      <a:cubicBezTo>
                        <a:pt x="582" y="585"/>
                        <a:pt x="582" y="585"/>
                        <a:pt x="581" y="585"/>
                      </a:cubicBezTo>
                      <a:cubicBezTo>
                        <a:pt x="581" y="585"/>
                        <a:pt x="581" y="585"/>
                        <a:pt x="580" y="586"/>
                      </a:cubicBezTo>
                      <a:cubicBezTo>
                        <a:pt x="579" y="586"/>
                        <a:pt x="579" y="586"/>
                        <a:pt x="578" y="586"/>
                      </a:cubicBezTo>
                      <a:cubicBezTo>
                        <a:pt x="577" y="587"/>
                        <a:pt x="577" y="587"/>
                        <a:pt x="577" y="587"/>
                      </a:cubicBezTo>
                      <a:cubicBezTo>
                        <a:pt x="577" y="587"/>
                        <a:pt x="577" y="587"/>
                        <a:pt x="576" y="587"/>
                      </a:cubicBezTo>
                      <a:cubicBezTo>
                        <a:pt x="575" y="588"/>
                        <a:pt x="575" y="588"/>
                        <a:pt x="575" y="588"/>
                      </a:cubicBezTo>
                      <a:cubicBezTo>
                        <a:pt x="574" y="589"/>
                        <a:pt x="571" y="589"/>
                        <a:pt x="571" y="590"/>
                      </a:cubicBezTo>
                      <a:cubicBezTo>
                        <a:pt x="570" y="591"/>
                        <a:pt x="569" y="591"/>
                        <a:pt x="567" y="591"/>
                      </a:cubicBezTo>
                      <a:cubicBezTo>
                        <a:pt x="566" y="592"/>
                        <a:pt x="567" y="594"/>
                        <a:pt x="564" y="592"/>
                      </a:cubicBezTo>
                      <a:cubicBezTo>
                        <a:pt x="562" y="591"/>
                        <a:pt x="563" y="591"/>
                        <a:pt x="562" y="590"/>
                      </a:cubicBezTo>
                      <a:cubicBezTo>
                        <a:pt x="560" y="590"/>
                        <a:pt x="558" y="589"/>
                        <a:pt x="558" y="588"/>
                      </a:cubicBezTo>
                      <a:cubicBezTo>
                        <a:pt x="558" y="588"/>
                        <a:pt x="559" y="587"/>
                        <a:pt x="558" y="587"/>
                      </a:cubicBezTo>
                      <a:cubicBezTo>
                        <a:pt x="557" y="587"/>
                        <a:pt x="557" y="587"/>
                        <a:pt x="557" y="587"/>
                      </a:cubicBezTo>
                      <a:cubicBezTo>
                        <a:pt x="551" y="587"/>
                        <a:pt x="551" y="587"/>
                        <a:pt x="551" y="587"/>
                      </a:cubicBezTo>
                      <a:cubicBezTo>
                        <a:pt x="547" y="587"/>
                        <a:pt x="547" y="587"/>
                        <a:pt x="547" y="587"/>
                      </a:cubicBezTo>
                      <a:cubicBezTo>
                        <a:pt x="544" y="587"/>
                        <a:pt x="544" y="587"/>
                        <a:pt x="544" y="587"/>
                      </a:cubicBezTo>
                      <a:cubicBezTo>
                        <a:pt x="540" y="587"/>
                        <a:pt x="540" y="587"/>
                        <a:pt x="540" y="587"/>
                      </a:cubicBezTo>
                      <a:cubicBezTo>
                        <a:pt x="540" y="587"/>
                        <a:pt x="541" y="585"/>
                        <a:pt x="540" y="584"/>
                      </a:cubicBezTo>
                      <a:cubicBezTo>
                        <a:pt x="540" y="582"/>
                        <a:pt x="540" y="582"/>
                        <a:pt x="540" y="582"/>
                      </a:cubicBezTo>
                      <a:cubicBezTo>
                        <a:pt x="540" y="582"/>
                        <a:pt x="538" y="581"/>
                        <a:pt x="537" y="580"/>
                      </a:cubicBezTo>
                      <a:cubicBezTo>
                        <a:pt x="536" y="579"/>
                        <a:pt x="536" y="579"/>
                        <a:pt x="535" y="580"/>
                      </a:cubicBezTo>
                      <a:cubicBezTo>
                        <a:pt x="535" y="580"/>
                        <a:pt x="535" y="580"/>
                        <a:pt x="533" y="580"/>
                      </a:cubicBezTo>
                      <a:cubicBezTo>
                        <a:pt x="531" y="578"/>
                        <a:pt x="528" y="579"/>
                        <a:pt x="528" y="579"/>
                      </a:cubicBezTo>
                      <a:cubicBezTo>
                        <a:pt x="528" y="579"/>
                        <a:pt x="528" y="579"/>
                        <a:pt x="527" y="579"/>
                      </a:cubicBezTo>
                      <a:cubicBezTo>
                        <a:pt x="526" y="579"/>
                        <a:pt x="526" y="579"/>
                        <a:pt x="526" y="579"/>
                      </a:cubicBezTo>
                      <a:cubicBezTo>
                        <a:pt x="525" y="579"/>
                        <a:pt x="525" y="578"/>
                        <a:pt x="524" y="579"/>
                      </a:cubicBezTo>
                      <a:cubicBezTo>
                        <a:pt x="524" y="579"/>
                        <a:pt x="522" y="580"/>
                        <a:pt x="522" y="580"/>
                      </a:cubicBezTo>
                      <a:cubicBezTo>
                        <a:pt x="521" y="581"/>
                        <a:pt x="522" y="580"/>
                        <a:pt x="520" y="580"/>
                      </a:cubicBezTo>
                      <a:cubicBezTo>
                        <a:pt x="519" y="580"/>
                        <a:pt x="518" y="581"/>
                        <a:pt x="517" y="581"/>
                      </a:cubicBezTo>
                      <a:cubicBezTo>
                        <a:pt x="517" y="581"/>
                        <a:pt x="516" y="581"/>
                        <a:pt x="516" y="582"/>
                      </a:cubicBezTo>
                      <a:cubicBezTo>
                        <a:pt x="515" y="582"/>
                        <a:pt x="514" y="583"/>
                        <a:pt x="514" y="584"/>
                      </a:cubicBezTo>
                      <a:cubicBezTo>
                        <a:pt x="514" y="585"/>
                        <a:pt x="513" y="585"/>
                        <a:pt x="513" y="586"/>
                      </a:cubicBezTo>
                      <a:cubicBezTo>
                        <a:pt x="513" y="587"/>
                        <a:pt x="512" y="587"/>
                        <a:pt x="513" y="588"/>
                      </a:cubicBezTo>
                      <a:cubicBezTo>
                        <a:pt x="514" y="590"/>
                        <a:pt x="515" y="591"/>
                        <a:pt x="515" y="591"/>
                      </a:cubicBezTo>
                      <a:cubicBezTo>
                        <a:pt x="515" y="592"/>
                        <a:pt x="515" y="593"/>
                        <a:pt x="516" y="594"/>
                      </a:cubicBezTo>
                      <a:cubicBezTo>
                        <a:pt x="516" y="596"/>
                        <a:pt x="516" y="597"/>
                        <a:pt x="516" y="598"/>
                      </a:cubicBezTo>
                      <a:cubicBezTo>
                        <a:pt x="516" y="598"/>
                        <a:pt x="515" y="598"/>
                        <a:pt x="515" y="598"/>
                      </a:cubicBezTo>
                      <a:cubicBezTo>
                        <a:pt x="515" y="598"/>
                        <a:pt x="513" y="600"/>
                        <a:pt x="513" y="601"/>
                      </a:cubicBezTo>
                      <a:cubicBezTo>
                        <a:pt x="513" y="601"/>
                        <a:pt x="513" y="602"/>
                        <a:pt x="512" y="602"/>
                      </a:cubicBezTo>
                      <a:cubicBezTo>
                        <a:pt x="510" y="601"/>
                        <a:pt x="509" y="601"/>
                        <a:pt x="509" y="600"/>
                      </a:cubicBezTo>
                      <a:cubicBezTo>
                        <a:pt x="509" y="600"/>
                        <a:pt x="509" y="599"/>
                        <a:pt x="509" y="598"/>
                      </a:cubicBezTo>
                      <a:cubicBezTo>
                        <a:pt x="509" y="598"/>
                        <a:pt x="510" y="598"/>
                        <a:pt x="509" y="597"/>
                      </a:cubicBezTo>
                      <a:cubicBezTo>
                        <a:pt x="509" y="597"/>
                        <a:pt x="509" y="597"/>
                        <a:pt x="509" y="597"/>
                      </a:cubicBezTo>
                      <a:cubicBezTo>
                        <a:pt x="508" y="597"/>
                        <a:pt x="508" y="598"/>
                        <a:pt x="508" y="597"/>
                      </a:cubicBezTo>
                      <a:cubicBezTo>
                        <a:pt x="508" y="595"/>
                        <a:pt x="508" y="596"/>
                        <a:pt x="508" y="595"/>
                      </a:cubicBezTo>
                      <a:cubicBezTo>
                        <a:pt x="508" y="594"/>
                        <a:pt x="508" y="593"/>
                        <a:pt x="508" y="593"/>
                      </a:cubicBezTo>
                      <a:cubicBezTo>
                        <a:pt x="508" y="592"/>
                        <a:pt x="508" y="593"/>
                        <a:pt x="509" y="592"/>
                      </a:cubicBezTo>
                      <a:cubicBezTo>
                        <a:pt x="509" y="591"/>
                        <a:pt x="511" y="590"/>
                        <a:pt x="511" y="588"/>
                      </a:cubicBezTo>
                      <a:cubicBezTo>
                        <a:pt x="511" y="587"/>
                        <a:pt x="511" y="587"/>
                        <a:pt x="511" y="585"/>
                      </a:cubicBezTo>
                      <a:cubicBezTo>
                        <a:pt x="511" y="584"/>
                        <a:pt x="511" y="584"/>
                        <a:pt x="510" y="582"/>
                      </a:cubicBezTo>
                      <a:cubicBezTo>
                        <a:pt x="510" y="581"/>
                        <a:pt x="509" y="582"/>
                        <a:pt x="509" y="580"/>
                      </a:cubicBezTo>
                      <a:cubicBezTo>
                        <a:pt x="510" y="579"/>
                        <a:pt x="509" y="578"/>
                        <a:pt x="509" y="578"/>
                      </a:cubicBezTo>
                      <a:cubicBezTo>
                        <a:pt x="509" y="577"/>
                        <a:pt x="509" y="576"/>
                        <a:pt x="510" y="576"/>
                      </a:cubicBezTo>
                      <a:cubicBezTo>
                        <a:pt x="510" y="576"/>
                        <a:pt x="510" y="575"/>
                        <a:pt x="511" y="575"/>
                      </a:cubicBezTo>
                      <a:cubicBezTo>
                        <a:pt x="512" y="575"/>
                        <a:pt x="513" y="575"/>
                        <a:pt x="513" y="575"/>
                      </a:cubicBezTo>
                      <a:cubicBezTo>
                        <a:pt x="514" y="575"/>
                        <a:pt x="515" y="575"/>
                        <a:pt x="515" y="574"/>
                      </a:cubicBezTo>
                      <a:cubicBezTo>
                        <a:pt x="516" y="573"/>
                        <a:pt x="516" y="573"/>
                        <a:pt x="516" y="572"/>
                      </a:cubicBezTo>
                      <a:cubicBezTo>
                        <a:pt x="517" y="571"/>
                        <a:pt x="516" y="570"/>
                        <a:pt x="516" y="570"/>
                      </a:cubicBezTo>
                      <a:cubicBezTo>
                        <a:pt x="515" y="570"/>
                        <a:pt x="515" y="570"/>
                        <a:pt x="515" y="570"/>
                      </a:cubicBezTo>
                      <a:cubicBezTo>
                        <a:pt x="513" y="569"/>
                        <a:pt x="513" y="569"/>
                        <a:pt x="513" y="569"/>
                      </a:cubicBezTo>
                      <a:cubicBezTo>
                        <a:pt x="511" y="569"/>
                        <a:pt x="511" y="569"/>
                        <a:pt x="511" y="569"/>
                      </a:cubicBezTo>
                      <a:cubicBezTo>
                        <a:pt x="511" y="569"/>
                        <a:pt x="510" y="570"/>
                        <a:pt x="510" y="570"/>
                      </a:cubicBezTo>
                      <a:cubicBezTo>
                        <a:pt x="509" y="571"/>
                        <a:pt x="509" y="571"/>
                        <a:pt x="509" y="571"/>
                      </a:cubicBezTo>
                      <a:cubicBezTo>
                        <a:pt x="509" y="571"/>
                        <a:pt x="509" y="571"/>
                        <a:pt x="508" y="571"/>
                      </a:cubicBezTo>
                      <a:cubicBezTo>
                        <a:pt x="508" y="571"/>
                        <a:pt x="508" y="571"/>
                        <a:pt x="508" y="571"/>
                      </a:cubicBezTo>
                      <a:cubicBezTo>
                        <a:pt x="508" y="571"/>
                        <a:pt x="508" y="571"/>
                        <a:pt x="508" y="571"/>
                      </a:cubicBezTo>
                      <a:cubicBezTo>
                        <a:pt x="507" y="571"/>
                        <a:pt x="507" y="570"/>
                        <a:pt x="507" y="572"/>
                      </a:cubicBezTo>
                      <a:cubicBezTo>
                        <a:pt x="507" y="574"/>
                        <a:pt x="507" y="574"/>
                        <a:pt x="507" y="574"/>
                      </a:cubicBezTo>
                      <a:cubicBezTo>
                        <a:pt x="506" y="574"/>
                        <a:pt x="505" y="575"/>
                        <a:pt x="505" y="575"/>
                      </a:cubicBezTo>
                      <a:cubicBezTo>
                        <a:pt x="505" y="575"/>
                        <a:pt x="504" y="575"/>
                        <a:pt x="503" y="576"/>
                      </a:cubicBezTo>
                      <a:cubicBezTo>
                        <a:pt x="502" y="576"/>
                        <a:pt x="502" y="576"/>
                        <a:pt x="501" y="577"/>
                      </a:cubicBezTo>
                      <a:cubicBezTo>
                        <a:pt x="501" y="577"/>
                        <a:pt x="500" y="578"/>
                        <a:pt x="499" y="579"/>
                      </a:cubicBezTo>
                      <a:cubicBezTo>
                        <a:pt x="498" y="579"/>
                        <a:pt x="499" y="580"/>
                        <a:pt x="497" y="580"/>
                      </a:cubicBezTo>
                      <a:cubicBezTo>
                        <a:pt x="495" y="580"/>
                        <a:pt x="495" y="580"/>
                        <a:pt x="495" y="580"/>
                      </a:cubicBezTo>
                      <a:cubicBezTo>
                        <a:pt x="494" y="580"/>
                        <a:pt x="492" y="580"/>
                        <a:pt x="492" y="579"/>
                      </a:cubicBezTo>
                      <a:cubicBezTo>
                        <a:pt x="491" y="579"/>
                        <a:pt x="491" y="578"/>
                        <a:pt x="490" y="579"/>
                      </a:cubicBezTo>
                      <a:cubicBezTo>
                        <a:pt x="490" y="580"/>
                        <a:pt x="489" y="580"/>
                        <a:pt x="490" y="581"/>
                      </a:cubicBezTo>
                      <a:cubicBezTo>
                        <a:pt x="490" y="582"/>
                        <a:pt x="489" y="581"/>
                        <a:pt x="489" y="582"/>
                      </a:cubicBezTo>
                      <a:cubicBezTo>
                        <a:pt x="490" y="584"/>
                        <a:pt x="490" y="584"/>
                        <a:pt x="489" y="584"/>
                      </a:cubicBezTo>
                      <a:cubicBezTo>
                        <a:pt x="488" y="585"/>
                        <a:pt x="487" y="585"/>
                        <a:pt x="487" y="585"/>
                      </a:cubicBezTo>
                      <a:cubicBezTo>
                        <a:pt x="487" y="584"/>
                        <a:pt x="487" y="584"/>
                        <a:pt x="486" y="583"/>
                      </a:cubicBezTo>
                      <a:cubicBezTo>
                        <a:pt x="486" y="583"/>
                        <a:pt x="486" y="582"/>
                        <a:pt x="485" y="582"/>
                      </a:cubicBezTo>
                      <a:cubicBezTo>
                        <a:pt x="485" y="582"/>
                        <a:pt x="485" y="582"/>
                        <a:pt x="484" y="583"/>
                      </a:cubicBezTo>
                      <a:cubicBezTo>
                        <a:pt x="483" y="583"/>
                        <a:pt x="483" y="583"/>
                        <a:pt x="483" y="583"/>
                      </a:cubicBezTo>
                      <a:cubicBezTo>
                        <a:pt x="482" y="584"/>
                        <a:pt x="483" y="584"/>
                        <a:pt x="481" y="585"/>
                      </a:cubicBezTo>
                      <a:cubicBezTo>
                        <a:pt x="479" y="586"/>
                        <a:pt x="479" y="586"/>
                        <a:pt x="478" y="587"/>
                      </a:cubicBezTo>
                      <a:cubicBezTo>
                        <a:pt x="478" y="587"/>
                        <a:pt x="477" y="588"/>
                        <a:pt x="477" y="589"/>
                      </a:cubicBezTo>
                      <a:cubicBezTo>
                        <a:pt x="477" y="590"/>
                        <a:pt x="476" y="590"/>
                        <a:pt x="476" y="592"/>
                      </a:cubicBezTo>
                      <a:cubicBezTo>
                        <a:pt x="477" y="593"/>
                        <a:pt x="477" y="593"/>
                        <a:pt x="477" y="594"/>
                      </a:cubicBezTo>
                      <a:cubicBezTo>
                        <a:pt x="477" y="596"/>
                        <a:pt x="477" y="596"/>
                        <a:pt x="477" y="596"/>
                      </a:cubicBezTo>
                      <a:cubicBezTo>
                        <a:pt x="477" y="596"/>
                        <a:pt x="478" y="597"/>
                        <a:pt x="477" y="597"/>
                      </a:cubicBezTo>
                      <a:cubicBezTo>
                        <a:pt x="476" y="598"/>
                        <a:pt x="474" y="598"/>
                        <a:pt x="474" y="598"/>
                      </a:cubicBezTo>
                      <a:cubicBezTo>
                        <a:pt x="474" y="598"/>
                        <a:pt x="474" y="598"/>
                        <a:pt x="474" y="598"/>
                      </a:cubicBezTo>
                      <a:cubicBezTo>
                        <a:pt x="474" y="598"/>
                        <a:pt x="473" y="598"/>
                        <a:pt x="473" y="599"/>
                      </a:cubicBezTo>
                      <a:cubicBezTo>
                        <a:pt x="472" y="599"/>
                        <a:pt x="472" y="600"/>
                        <a:pt x="472" y="601"/>
                      </a:cubicBezTo>
                      <a:cubicBezTo>
                        <a:pt x="472" y="601"/>
                        <a:pt x="471" y="602"/>
                        <a:pt x="471" y="602"/>
                      </a:cubicBezTo>
                      <a:cubicBezTo>
                        <a:pt x="470" y="603"/>
                        <a:pt x="469" y="603"/>
                        <a:pt x="469" y="603"/>
                      </a:cubicBezTo>
                      <a:cubicBezTo>
                        <a:pt x="469" y="603"/>
                        <a:pt x="470" y="603"/>
                        <a:pt x="469" y="604"/>
                      </a:cubicBezTo>
                      <a:cubicBezTo>
                        <a:pt x="467" y="605"/>
                        <a:pt x="467" y="605"/>
                        <a:pt x="467" y="605"/>
                      </a:cubicBezTo>
                      <a:cubicBezTo>
                        <a:pt x="466" y="606"/>
                        <a:pt x="466" y="606"/>
                        <a:pt x="466" y="606"/>
                      </a:cubicBezTo>
                      <a:cubicBezTo>
                        <a:pt x="466" y="608"/>
                        <a:pt x="466" y="608"/>
                        <a:pt x="466" y="608"/>
                      </a:cubicBezTo>
                      <a:cubicBezTo>
                        <a:pt x="466" y="608"/>
                        <a:pt x="467" y="609"/>
                        <a:pt x="466" y="610"/>
                      </a:cubicBezTo>
                      <a:cubicBezTo>
                        <a:pt x="466" y="611"/>
                        <a:pt x="466" y="613"/>
                        <a:pt x="465" y="612"/>
                      </a:cubicBezTo>
                      <a:cubicBezTo>
                        <a:pt x="465" y="611"/>
                        <a:pt x="464" y="611"/>
                        <a:pt x="464" y="611"/>
                      </a:cubicBezTo>
                      <a:cubicBezTo>
                        <a:pt x="464" y="610"/>
                        <a:pt x="465" y="610"/>
                        <a:pt x="464" y="609"/>
                      </a:cubicBezTo>
                      <a:cubicBezTo>
                        <a:pt x="464" y="608"/>
                        <a:pt x="464" y="608"/>
                        <a:pt x="464" y="608"/>
                      </a:cubicBezTo>
                      <a:cubicBezTo>
                        <a:pt x="464" y="608"/>
                        <a:pt x="464" y="608"/>
                        <a:pt x="464" y="608"/>
                      </a:cubicBezTo>
                      <a:cubicBezTo>
                        <a:pt x="463" y="608"/>
                        <a:pt x="463" y="608"/>
                        <a:pt x="463" y="608"/>
                      </a:cubicBezTo>
                      <a:cubicBezTo>
                        <a:pt x="463" y="607"/>
                        <a:pt x="462" y="607"/>
                        <a:pt x="462" y="607"/>
                      </a:cubicBezTo>
                      <a:cubicBezTo>
                        <a:pt x="462" y="606"/>
                        <a:pt x="462" y="606"/>
                        <a:pt x="462" y="606"/>
                      </a:cubicBezTo>
                      <a:cubicBezTo>
                        <a:pt x="462" y="606"/>
                        <a:pt x="462" y="606"/>
                        <a:pt x="461" y="606"/>
                      </a:cubicBezTo>
                      <a:cubicBezTo>
                        <a:pt x="461" y="606"/>
                        <a:pt x="461" y="606"/>
                        <a:pt x="461" y="606"/>
                      </a:cubicBezTo>
                      <a:cubicBezTo>
                        <a:pt x="461" y="605"/>
                        <a:pt x="461" y="605"/>
                        <a:pt x="461" y="605"/>
                      </a:cubicBezTo>
                      <a:cubicBezTo>
                        <a:pt x="460" y="605"/>
                        <a:pt x="460" y="605"/>
                        <a:pt x="460" y="605"/>
                      </a:cubicBezTo>
                      <a:cubicBezTo>
                        <a:pt x="461" y="605"/>
                        <a:pt x="461" y="605"/>
                        <a:pt x="460" y="605"/>
                      </a:cubicBezTo>
                      <a:cubicBezTo>
                        <a:pt x="460" y="604"/>
                        <a:pt x="460" y="604"/>
                        <a:pt x="460" y="604"/>
                      </a:cubicBezTo>
                      <a:cubicBezTo>
                        <a:pt x="460" y="603"/>
                        <a:pt x="460" y="603"/>
                        <a:pt x="460" y="603"/>
                      </a:cubicBezTo>
                      <a:cubicBezTo>
                        <a:pt x="459" y="602"/>
                        <a:pt x="459" y="602"/>
                        <a:pt x="459" y="602"/>
                      </a:cubicBezTo>
                      <a:cubicBezTo>
                        <a:pt x="457" y="602"/>
                        <a:pt x="457" y="602"/>
                        <a:pt x="457" y="602"/>
                      </a:cubicBezTo>
                      <a:cubicBezTo>
                        <a:pt x="456" y="601"/>
                        <a:pt x="457" y="601"/>
                        <a:pt x="457" y="601"/>
                      </a:cubicBezTo>
                      <a:cubicBezTo>
                        <a:pt x="457" y="601"/>
                        <a:pt x="456" y="600"/>
                        <a:pt x="455" y="600"/>
                      </a:cubicBezTo>
                      <a:cubicBezTo>
                        <a:pt x="454" y="600"/>
                        <a:pt x="454" y="599"/>
                        <a:pt x="453" y="599"/>
                      </a:cubicBezTo>
                      <a:cubicBezTo>
                        <a:pt x="452" y="598"/>
                        <a:pt x="453" y="598"/>
                        <a:pt x="453" y="598"/>
                      </a:cubicBezTo>
                      <a:cubicBezTo>
                        <a:pt x="453" y="598"/>
                        <a:pt x="453" y="598"/>
                        <a:pt x="452" y="598"/>
                      </a:cubicBezTo>
                      <a:cubicBezTo>
                        <a:pt x="452" y="598"/>
                        <a:pt x="452" y="598"/>
                        <a:pt x="451" y="598"/>
                      </a:cubicBezTo>
                      <a:cubicBezTo>
                        <a:pt x="450" y="598"/>
                        <a:pt x="450" y="597"/>
                        <a:pt x="450" y="597"/>
                      </a:cubicBezTo>
                      <a:cubicBezTo>
                        <a:pt x="450" y="597"/>
                        <a:pt x="449" y="597"/>
                        <a:pt x="449" y="597"/>
                      </a:cubicBezTo>
                      <a:cubicBezTo>
                        <a:pt x="447" y="597"/>
                        <a:pt x="449" y="597"/>
                        <a:pt x="448" y="597"/>
                      </a:cubicBezTo>
                      <a:cubicBezTo>
                        <a:pt x="448" y="597"/>
                        <a:pt x="447" y="597"/>
                        <a:pt x="447" y="597"/>
                      </a:cubicBezTo>
                      <a:cubicBezTo>
                        <a:pt x="446" y="596"/>
                        <a:pt x="446" y="596"/>
                        <a:pt x="446" y="596"/>
                      </a:cubicBezTo>
                      <a:cubicBezTo>
                        <a:pt x="444" y="597"/>
                        <a:pt x="444" y="597"/>
                        <a:pt x="444" y="597"/>
                      </a:cubicBezTo>
                      <a:cubicBezTo>
                        <a:pt x="444" y="597"/>
                        <a:pt x="443" y="597"/>
                        <a:pt x="443" y="597"/>
                      </a:cubicBezTo>
                      <a:cubicBezTo>
                        <a:pt x="443" y="597"/>
                        <a:pt x="442" y="597"/>
                        <a:pt x="442" y="597"/>
                      </a:cubicBezTo>
                      <a:cubicBezTo>
                        <a:pt x="441" y="599"/>
                        <a:pt x="441" y="599"/>
                        <a:pt x="441" y="599"/>
                      </a:cubicBezTo>
                      <a:cubicBezTo>
                        <a:pt x="440" y="600"/>
                        <a:pt x="440" y="600"/>
                        <a:pt x="440" y="600"/>
                      </a:cubicBezTo>
                      <a:cubicBezTo>
                        <a:pt x="440" y="600"/>
                        <a:pt x="440" y="600"/>
                        <a:pt x="439" y="600"/>
                      </a:cubicBezTo>
                      <a:cubicBezTo>
                        <a:pt x="439" y="600"/>
                        <a:pt x="439" y="600"/>
                        <a:pt x="438" y="601"/>
                      </a:cubicBezTo>
                      <a:cubicBezTo>
                        <a:pt x="437" y="602"/>
                        <a:pt x="438" y="601"/>
                        <a:pt x="436" y="600"/>
                      </a:cubicBezTo>
                      <a:cubicBezTo>
                        <a:pt x="434" y="600"/>
                        <a:pt x="436" y="600"/>
                        <a:pt x="434" y="602"/>
                      </a:cubicBezTo>
                      <a:cubicBezTo>
                        <a:pt x="434" y="602"/>
                        <a:pt x="433" y="602"/>
                        <a:pt x="431" y="603"/>
                      </a:cubicBezTo>
                      <a:cubicBezTo>
                        <a:pt x="429" y="604"/>
                        <a:pt x="429" y="604"/>
                        <a:pt x="430" y="604"/>
                      </a:cubicBezTo>
                      <a:cubicBezTo>
                        <a:pt x="430" y="604"/>
                        <a:pt x="430" y="603"/>
                        <a:pt x="429" y="603"/>
                      </a:cubicBezTo>
                      <a:cubicBezTo>
                        <a:pt x="427" y="603"/>
                        <a:pt x="427" y="603"/>
                        <a:pt x="427" y="603"/>
                      </a:cubicBezTo>
                      <a:cubicBezTo>
                        <a:pt x="427" y="603"/>
                        <a:pt x="427" y="603"/>
                        <a:pt x="427" y="603"/>
                      </a:cubicBezTo>
                      <a:cubicBezTo>
                        <a:pt x="426" y="603"/>
                        <a:pt x="426" y="603"/>
                        <a:pt x="426" y="602"/>
                      </a:cubicBezTo>
                      <a:cubicBezTo>
                        <a:pt x="426" y="602"/>
                        <a:pt x="425" y="602"/>
                        <a:pt x="424" y="602"/>
                      </a:cubicBezTo>
                      <a:cubicBezTo>
                        <a:pt x="424" y="602"/>
                        <a:pt x="424" y="601"/>
                        <a:pt x="424" y="601"/>
                      </a:cubicBezTo>
                      <a:cubicBezTo>
                        <a:pt x="423" y="601"/>
                        <a:pt x="423" y="601"/>
                        <a:pt x="423" y="601"/>
                      </a:cubicBezTo>
                      <a:cubicBezTo>
                        <a:pt x="423" y="602"/>
                        <a:pt x="423" y="602"/>
                        <a:pt x="423" y="602"/>
                      </a:cubicBezTo>
                      <a:cubicBezTo>
                        <a:pt x="423" y="602"/>
                        <a:pt x="423" y="602"/>
                        <a:pt x="423" y="602"/>
                      </a:cubicBezTo>
                      <a:cubicBezTo>
                        <a:pt x="423" y="602"/>
                        <a:pt x="422" y="602"/>
                        <a:pt x="421" y="602"/>
                      </a:cubicBezTo>
                      <a:cubicBezTo>
                        <a:pt x="420" y="601"/>
                        <a:pt x="421" y="601"/>
                        <a:pt x="421" y="601"/>
                      </a:cubicBezTo>
                      <a:cubicBezTo>
                        <a:pt x="421" y="600"/>
                        <a:pt x="421" y="600"/>
                        <a:pt x="421" y="600"/>
                      </a:cubicBezTo>
                      <a:cubicBezTo>
                        <a:pt x="421" y="600"/>
                        <a:pt x="421" y="600"/>
                        <a:pt x="421" y="600"/>
                      </a:cubicBezTo>
                      <a:cubicBezTo>
                        <a:pt x="422" y="600"/>
                        <a:pt x="421" y="599"/>
                        <a:pt x="421" y="599"/>
                      </a:cubicBezTo>
                      <a:cubicBezTo>
                        <a:pt x="421" y="599"/>
                        <a:pt x="421" y="599"/>
                        <a:pt x="421" y="599"/>
                      </a:cubicBezTo>
                      <a:cubicBezTo>
                        <a:pt x="420" y="599"/>
                        <a:pt x="420" y="599"/>
                        <a:pt x="420" y="599"/>
                      </a:cubicBezTo>
                      <a:cubicBezTo>
                        <a:pt x="420" y="599"/>
                        <a:pt x="419" y="598"/>
                        <a:pt x="418" y="598"/>
                      </a:cubicBezTo>
                      <a:cubicBezTo>
                        <a:pt x="417" y="597"/>
                        <a:pt x="418" y="598"/>
                        <a:pt x="418" y="597"/>
                      </a:cubicBezTo>
                      <a:cubicBezTo>
                        <a:pt x="418" y="597"/>
                        <a:pt x="417" y="596"/>
                        <a:pt x="417" y="596"/>
                      </a:cubicBezTo>
                      <a:cubicBezTo>
                        <a:pt x="417" y="596"/>
                        <a:pt x="417" y="596"/>
                        <a:pt x="416" y="595"/>
                      </a:cubicBezTo>
                      <a:cubicBezTo>
                        <a:pt x="416" y="595"/>
                        <a:pt x="414" y="594"/>
                        <a:pt x="414" y="594"/>
                      </a:cubicBezTo>
                      <a:cubicBezTo>
                        <a:pt x="414" y="594"/>
                        <a:pt x="413" y="592"/>
                        <a:pt x="413" y="592"/>
                      </a:cubicBezTo>
                      <a:cubicBezTo>
                        <a:pt x="412" y="591"/>
                        <a:pt x="412" y="591"/>
                        <a:pt x="412" y="591"/>
                      </a:cubicBezTo>
                      <a:cubicBezTo>
                        <a:pt x="412" y="590"/>
                        <a:pt x="412" y="590"/>
                        <a:pt x="412" y="590"/>
                      </a:cubicBezTo>
                      <a:cubicBezTo>
                        <a:pt x="412" y="590"/>
                        <a:pt x="411" y="589"/>
                        <a:pt x="411" y="588"/>
                      </a:cubicBezTo>
                      <a:cubicBezTo>
                        <a:pt x="410" y="586"/>
                        <a:pt x="410" y="587"/>
                        <a:pt x="410" y="587"/>
                      </a:cubicBezTo>
                      <a:cubicBezTo>
                        <a:pt x="409" y="586"/>
                        <a:pt x="409" y="586"/>
                        <a:pt x="409" y="586"/>
                      </a:cubicBezTo>
                      <a:cubicBezTo>
                        <a:pt x="409" y="586"/>
                        <a:pt x="409" y="586"/>
                        <a:pt x="409" y="586"/>
                      </a:cubicBezTo>
                      <a:cubicBezTo>
                        <a:pt x="410" y="584"/>
                        <a:pt x="410" y="584"/>
                        <a:pt x="410" y="584"/>
                      </a:cubicBezTo>
                      <a:cubicBezTo>
                        <a:pt x="409" y="584"/>
                        <a:pt x="409" y="584"/>
                        <a:pt x="409" y="584"/>
                      </a:cubicBezTo>
                      <a:cubicBezTo>
                        <a:pt x="409" y="583"/>
                        <a:pt x="409" y="583"/>
                        <a:pt x="409" y="583"/>
                      </a:cubicBezTo>
                      <a:cubicBezTo>
                        <a:pt x="408" y="583"/>
                        <a:pt x="409" y="581"/>
                        <a:pt x="408" y="580"/>
                      </a:cubicBezTo>
                      <a:cubicBezTo>
                        <a:pt x="408" y="579"/>
                        <a:pt x="408" y="579"/>
                        <a:pt x="408" y="579"/>
                      </a:cubicBezTo>
                      <a:cubicBezTo>
                        <a:pt x="408" y="579"/>
                        <a:pt x="408" y="578"/>
                        <a:pt x="409" y="578"/>
                      </a:cubicBezTo>
                      <a:cubicBezTo>
                        <a:pt x="409" y="577"/>
                        <a:pt x="409" y="577"/>
                        <a:pt x="409" y="577"/>
                      </a:cubicBezTo>
                      <a:cubicBezTo>
                        <a:pt x="410" y="576"/>
                        <a:pt x="410" y="576"/>
                        <a:pt x="410" y="576"/>
                      </a:cubicBezTo>
                      <a:cubicBezTo>
                        <a:pt x="410" y="575"/>
                        <a:pt x="410" y="575"/>
                        <a:pt x="410" y="575"/>
                      </a:cubicBezTo>
                      <a:cubicBezTo>
                        <a:pt x="410" y="575"/>
                        <a:pt x="410" y="575"/>
                        <a:pt x="410" y="575"/>
                      </a:cubicBezTo>
                      <a:cubicBezTo>
                        <a:pt x="410" y="575"/>
                        <a:pt x="410" y="575"/>
                        <a:pt x="410" y="575"/>
                      </a:cubicBezTo>
                      <a:cubicBezTo>
                        <a:pt x="410" y="574"/>
                        <a:pt x="410" y="574"/>
                        <a:pt x="410" y="574"/>
                      </a:cubicBezTo>
                      <a:cubicBezTo>
                        <a:pt x="410" y="573"/>
                        <a:pt x="410" y="573"/>
                        <a:pt x="410" y="573"/>
                      </a:cubicBezTo>
                      <a:cubicBezTo>
                        <a:pt x="410" y="572"/>
                        <a:pt x="410" y="572"/>
                        <a:pt x="410" y="572"/>
                      </a:cubicBezTo>
                      <a:cubicBezTo>
                        <a:pt x="410" y="571"/>
                        <a:pt x="410" y="571"/>
                        <a:pt x="410" y="571"/>
                      </a:cubicBezTo>
                      <a:cubicBezTo>
                        <a:pt x="410" y="570"/>
                        <a:pt x="410" y="570"/>
                        <a:pt x="410" y="570"/>
                      </a:cubicBezTo>
                      <a:cubicBezTo>
                        <a:pt x="410" y="569"/>
                        <a:pt x="410" y="569"/>
                        <a:pt x="410" y="569"/>
                      </a:cubicBezTo>
                      <a:cubicBezTo>
                        <a:pt x="410" y="568"/>
                        <a:pt x="410" y="568"/>
                        <a:pt x="410" y="568"/>
                      </a:cubicBezTo>
                      <a:cubicBezTo>
                        <a:pt x="410" y="568"/>
                        <a:pt x="411" y="568"/>
                        <a:pt x="412" y="567"/>
                      </a:cubicBezTo>
                      <a:cubicBezTo>
                        <a:pt x="413" y="567"/>
                        <a:pt x="412" y="566"/>
                        <a:pt x="412" y="566"/>
                      </a:cubicBezTo>
                      <a:cubicBezTo>
                        <a:pt x="412" y="564"/>
                        <a:pt x="412" y="564"/>
                        <a:pt x="412" y="564"/>
                      </a:cubicBezTo>
                      <a:cubicBezTo>
                        <a:pt x="412" y="563"/>
                        <a:pt x="412" y="563"/>
                        <a:pt x="412" y="563"/>
                      </a:cubicBezTo>
                      <a:cubicBezTo>
                        <a:pt x="412" y="562"/>
                        <a:pt x="413" y="561"/>
                        <a:pt x="413" y="561"/>
                      </a:cubicBezTo>
                      <a:cubicBezTo>
                        <a:pt x="413" y="560"/>
                        <a:pt x="413" y="560"/>
                        <a:pt x="413" y="560"/>
                      </a:cubicBezTo>
                      <a:cubicBezTo>
                        <a:pt x="413" y="560"/>
                        <a:pt x="413" y="560"/>
                        <a:pt x="413" y="560"/>
                      </a:cubicBezTo>
                      <a:cubicBezTo>
                        <a:pt x="413" y="559"/>
                        <a:pt x="413" y="559"/>
                        <a:pt x="413" y="559"/>
                      </a:cubicBezTo>
                      <a:cubicBezTo>
                        <a:pt x="413" y="559"/>
                        <a:pt x="413" y="558"/>
                        <a:pt x="413" y="558"/>
                      </a:cubicBezTo>
                      <a:cubicBezTo>
                        <a:pt x="413" y="557"/>
                        <a:pt x="413" y="557"/>
                        <a:pt x="413" y="556"/>
                      </a:cubicBezTo>
                      <a:cubicBezTo>
                        <a:pt x="413" y="556"/>
                        <a:pt x="414" y="555"/>
                        <a:pt x="414" y="555"/>
                      </a:cubicBezTo>
                      <a:cubicBezTo>
                        <a:pt x="414" y="553"/>
                        <a:pt x="414" y="553"/>
                        <a:pt x="414" y="553"/>
                      </a:cubicBezTo>
                      <a:cubicBezTo>
                        <a:pt x="414" y="553"/>
                        <a:pt x="414" y="553"/>
                        <a:pt x="414" y="553"/>
                      </a:cubicBezTo>
                      <a:cubicBezTo>
                        <a:pt x="414" y="552"/>
                        <a:pt x="415" y="552"/>
                        <a:pt x="415" y="552"/>
                      </a:cubicBezTo>
                      <a:cubicBezTo>
                        <a:pt x="416" y="551"/>
                        <a:pt x="416" y="551"/>
                        <a:pt x="416" y="551"/>
                      </a:cubicBezTo>
                      <a:cubicBezTo>
                        <a:pt x="417" y="551"/>
                        <a:pt x="417" y="551"/>
                        <a:pt x="417" y="551"/>
                      </a:cubicBezTo>
                      <a:cubicBezTo>
                        <a:pt x="417" y="549"/>
                        <a:pt x="417" y="549"/>
                        <a:pt x="417" y="549"/>
                      </a:cubicBezTo>
                      <a:cubicBezTo>
                        <a:pt x="417" y="548"/>
                        <a:pt x="417" y="548"/>
                        <a:pt x="417" y="548"/>
                      </a:cubicBezTo>
                      <a:cubicBezTo>
                        <a:pt x="417" y="547"/>
                        <a:pt x="417" y="547"/>
                        <a:pt x="417" y="547"/>
                      </a:cubicBezTo>
                      <a:cubicBezTo>
                        <a:pt x="417" y="545"/>
                        <a:pt x="417" y="545"/>
                        <a:pt x="417" y="545"/>
                      </a:cubicBezTo>
                      <a:cubicBezTo>
                        <a:pt x="417" y="545"/>
                        <a:pt x="417" y="545"/>
                        <a:pt x="416" y="544"/>
                      </a:cubicBezTo>
                      <a:cubicBezTo>
                        <a:pt x="415" y="542"/>
                        <a:pt x="416" y="543"/>
                        <a:pt x="416" y="542"/>
                      </a:cubicBezTo>
                      <a:cubicBezTo>
                        <a:pt x="416" y="542"/>
                        <a:pt x="415" y="542"/>
                        <a:pt x="415" y="541"/>
                      </a:cubicBezTo>
                      <a:cubicBezTo>
                        <a:pt x="414" y="541"/>
                        <a:pt x="414" y="541"/>
                        <a:pt x="414" y="541"/>
                      </a:cubicBezTo>
                      <a:cubicBezTo>
                        <a:pt x="414" y="541"/>
                        <a:pt x="414" y="541"/>
                        <a:pt x="414" y="540"/>
                      </a:cubicBezTo>
                      <a:cubicBezTo>
                        <a:pt x="413" y="540"/>
                        <a:pt x="413" y="540"/>
                        <a:pt x="413" y="540"/>
                      </a:cubicBezTo>
                      <a:cubicBezTo>
                        <a:pt x="414" y="540"/>
                        <a:pt x="414" y="540"/>
                        <a:pt x="413" y="540"/>
                      </a:cubicBezTo>
                      <a:cubicBezTo>
                        <a:pt x="412" y="540"/>
                        <a:pt x="412" y="540"/>
                        <a:pt x="412" y="540"/>
                      </a:cubicBezTo>
                      <a:cubicBezTo>
                        <a:pt x="412" y="539"/>
                        <a:pt x="412" y="539"/>
                        <a:pt x="412" y="539"/>
                      </a:cubicBezTo>
                      <a:cubicBezTo>
                        <a:pt x="412" y="538"/>
                        <a:pt x="412" y="538"/>
                        <a:pt x="412" y="538"/>
                      </a:cubicBezTo>
                      <a:cubicBezTo>
                        <a:pt x="412" y="538"/>
                        <a:pt x="411" y="538"/>
                        <a:pt x="411" y="538"/>
                      </a:cubicBezTo>
                      <a:cubicBezTo>
                        <a:pt x="410" y="537"/>
                        <a:pt x="410" y="537"/>
                        <a:pt x="410" y="537"/>
                      </a:cubicBezTo>
                      <a:cubicBezTo>
                        <a:pt x="408" y="536"/>
                        <a:pt x="408" y="536"/>
                        <a:pt x="408" y="536"/>
                      </a:cubicBezTo>
                      <a:cubicBezTo>
                        <a:pt x="407" y="535"/>
                        <a:pt x="407" y="535"/>
                        <a:pt x="407" y="535"/>
                      </a:cubicBezTo>
                      <a:cubicBezTo>
                        <a:pt x="406" y="535"/>
                        <a:pt x="406" y="535"/>
                        <a:pt x="406" y="535"/>
                      </a:cubicBezTo>
                      <a:cubicBezTo>
                        <a:pt x="405" y="535"/>
                        <a:pt x="405" y="535"/>
                        <a:pt x="406" y="535"/>
                      </a:cubicBezTo>
                      <a:cubicBezTo>
                        <a:pt x="406" y="535"/>
                        <a:pt x="406" y="535"/>
                        <a:pt x="406" y="535"/>
                      </a:cubicBezTo>
                      <a:cubicBezTo>
                        <a:pt x="405" y="535"/>
                        <a:pt x="405" y="535"/>
                        <a:pt x="404" y="534"/>
                      </a:cubicBezTo>
                      <a:cubicBezTo>
                        <a:pt x="403" y="533"/>
                        <a:pt x="404" y="534"/>
                        <a:pt x="403" y="534"/>
                      </a:cubicBezTo>
                      <a:cubicBezTo>
                        <a:pt x="402" y="535"/>
                        <a:pt x="403" y="535"/>
                        <a:pt x="401" y="535"/>
                      </a:cubicBezTo>
                      <a:cubicBezTo>
                        <a:pt x="400" y="535"/>
                        <a:pt x="400" y="535"/>
                        <a:pt x="400" y="535"/>
                      </a:cubicBezTo>
                      <a:cubicBezTo>
                        <a:pt x="400" y="535"/>
                        <a:pt x="400" y="535"/>
                        <a:pt x="396" y="534"/>
                      </a:cubicBezTo>
                      <a:cubicBezTo>
                        <a:pt x="393" y="533"/>
                        <a:pt x="396" y="534"/>
                        <a:pt x="395" y="535"/>
                      </a:cubicBezTo>
                      <a:cubicBezTo>
                        <a:pt x="395" y="535"/>
                        <a:pt x="395" y="535"/>
                        <a:pt x="395" y="535"/>
                      </a:cubicBezTo>
                      <a:cubicBezTo>
                        <a:pt x="395" y="535"/>
                        <a:pt x="395" y="535"/>
                        <a:pt x="395" y="535"/>
                      </a:cubicBezTo>
                      <a:cubicBezTo>
                        <a:pt x="394" y="535"/>
                        <a:pt x="394" y="535"/>
                        <a:pt x="394" y="536"/>
                      </a:cubicBezTo>
                      <a:cubicBezTo>
                        <a:pt x="391" y="536"/>
                        <a:pt x="391" y="536"/>
                        <a:pt x="391" y="536"/>
                      </a:cubicBezTo>
                      <a:cubicBezTo>
                        <a:pt x="391" y="536"/>
                        <a:pt x="391" y="536"/>
                        <a:pt x="391" y="536"/>
                      </a:cubicBezTo>
                      <a:cubicBezTo>
                        <a:pt x="390" y="536"/>
                        <a:pt x="391" y="536"/>
                        <a:pt x="390" y="536"/>
                      </a:cubicBezTo>
                      <a:cubicBezTo>
                        <a:pt x="389" y="536"/>
                        <a:pt x="389" y="537"/>
                        <a:pt x="389" y="537"/>
                      </a:cubicBezTo>
                      <a:cubicBezTo>
                        <a:pt x="389" y="537"/>
                        <a:pt x="388" y="536"/>
                        <a:pt x="387" y="536"/>
                      </a:cubicBezTo>
                      <a:cubicBezTo>
                        <a:pt x="386" y="537"/>
                        <a:pt x="386" y="537"/>
                        <a:pt x="386" y="537"/>
                      </a:cubicBezTo>
                      <a:cubicBezTo>
                        <a:pt x="386" y="537"/>
                        <a:pt x="384" y="537"/>
                        <a:pt x="383" y="536"/>
                      </a:cubicBezTo>
                      <a:cubicBezTo>
                        <a:pt x="382" y="536"/>
                        <a:pt x="382" y="536"/>
                        <a:pt x="382" y="536"/>
                      </a:cubicBezTo>
                      <a:cubicBezTo>
                        <a:pt x="381" y="536"/>
                        <a:pt x="381" y="536"/>
                        <a:pt x="381" y="536"/>
                      </a:cubicBezTo>
                      <a:cubicBezTo>
                        <a:pt x="380" y="535"/>
                        <a:pt x="380" y="535"/>
                        <a:pt x="380" y="535"/>
                      </a:cubicBezTo>
                      <a:cubicBezTo>
                        <a:pt x="380" y="535"/>
                        <a:pt x="380" y="535"/>
                        <a:pt x="380" y="535"/>
                      </a:cubicBezTo>
                      <a:cubicBezTo>
                        <a:pt x="379" y="535"/>
                        <a:pt x="380" y="536"/>
                        <a:pt x="378" y="536"/>
                      </a:cubicBezTo>
                      <a:cubicBezTo>
                        <a:pt x="375" y="537"/>
                        <a:pt x="377" y="536"/>
                        <a:pt x="376" y="536"/>
                      </a:cubicBezTo>
                      <a:cubicBezTo>
                        <a:pt x="376" y="536"/>
                        <a:pt x="376" y="536"/>
                        <a:pt x="376" y="536"/>
                      </a:cubicBezTo>
                      <a:cubicBezTo>
                        <a:pt x="375" y="536"/>
                        <a:pt x="375" y="536"/>
                        <a:pt x="375" y="536"/>
                      </a:cubicBezTo>
                      <a:cubicBezTo>
                        <a:pt x="375" y="536"/>
                        <a:pt x="374" y="536"/>
                        <a:pt x="373" y="535"/>
                      </a:cubicBezTo>
                      <a:cubicBezTo>
                        <a:pt x="373" y="535"/>
                        <a:pt x="372" y="536"/>
                        <a:pt x="371" y="536"/>
                      </a:cubicBezTo>
                      <a:cubicBezTo>
                        <a:pt x="371" y="536"/>
                        <a:pt x="370" y="535"/>
                        <a:pt x="370" y="535"/>
                      </a:cubicBezTo>
                      <a:cubicBezTo>
                        <a:pt x="370" y="534"/>
                        <a:pt x="370" y="535"/>
                        <a:pt x="370" y="533"/>
                      </a:cubicBezTo>
                      <a:cubicBezTo>
                        <a:pt x="370" y="533"/>
                        <a:pt x="370" y="533"/>
                        <a:pt x="370" y="533"/>
                      </a:cubicBezTo>
                      <a:cubicBezTo>
                        <a:pt x="371" y="533"/>
                        <a:pt x="371" y="533"/>
                        <a:pt x="371" y="533"/>
                      </a:cubicBezTo>
                      <a:cubicBezTo>
                        <a:pt x="371" y="533"/>
                        <a:pt x="371" y="533"/>
                        <a:pt x="372" y="532"/>
                      </a:cubicBezTo>
                      <a:cubicBezTo>
                        <a:pt x="372" y="532"/>
                        <a:pt x="372" y="532"/>
                        <a:pt x="373" y="531"/>
                      </a:cubicBezTo>
                      <a:cubicBezTo>
                        <a:pt x="375" y="530"/>
                        <a:pt x="374" y="531"/>
                        <a:pt x="374" y="531"/>
                      </a:cubicBezTo>
                      <a:cubicBezTo>
                        <a:pt x="374" y="531"/>
                        <a:pt x="374" y="531"/>
                        <a:pt x="374" y="531"/>
                      </a:cubicBezTo>
                      <a:cubicBezTo>
                        <a:pt x="374" y="530"/>
                        <a:pt x="374" y="530"/>
                        <a:pt x="374" y="530"/>
                      </a:cubicBezTo>
                      <a:cubicBezTo>
                        <a:pt x="375" y="530"/>
                        <a:pt x="375" y="530"/>
                        <a:pt x="375" y="530"/>
                      </a:cubicBezTo>
                      <a:cubicBezTo>
                        <a:pt x="375" y="529"/>
                        <a:pt x="375" y="528"/>
                        <a:pt x="375" y="528"/>
                      </a:cubicBezTo>
                      <a:cubicBezTo>
                        <a:pt x="375" y="528"/>
                        <a:pt x="376" y="527"/>
                        <a:pt x="376" y="527"/>
                      </a:cubicBezTo>
                      <a:cubicBezTo>
                        <a:pt x="377" y="527"/>
                        <a:pt x="377" y="527"/>
                        <a:pt x="377" y="527"/>
                      </a:cubicBezTo>
                      <a:cubicBezTo>
                        <a:pt x="377" y="526"/>
                        <a:pt x="377" y="526"/>
                        <a:pt x="377" y="526"/>
                      </a:cubicBezTo>
                      <a:cubicBezTo>
                        <a:pt x="378" y="525"/>
                        <a:pt x="378" y="525"/>
                        <a:pt x="378" y="525"/>
                      </a:cubicBezTo>
                      <a:cubicBezTo>
                        <a:pt x="378" y="525"/>
                        <a:pt x="378" y="525"/>
                        <a:pt x="378" y="525"/>
                      </a:cubicBezTo>
                      <a:cubicBezTo>
                        <a:pt x="378" y="525"/>
                        <a:pt x="378" y="524"/>
                        <a:pt x="379" y="524"/>
                      </a:cubicBezTo>
                      <a:cubicBezTo>
                        <a:pt x="380" y="523"/>
                        <a:pt x="379" y="523"/>
                        <a:pt x="378" y="522"/>
                      </a:cubicBezTo>
                      <a:cubicBezTo>
                        <a:pt x="378" y="521"/>
                        <a:pt x="378" y="521"/>
                        <a:pt x="378" y="521"/>
                      </a:cubicBezTo>
                      <a:cubicBezTo>
                        <a:pt x="378" y="521"/>
                        <a:pt x="378" y="521"/>
                        <a:pt x="378" y="520"/>
                      </a:cubicBezTo>
                      <a:cubicBezTo>
                        <a:pt x="378" y="520"/>
                        <a:pt x="378" y="519"/>
                        <a:pt x="378" y="519"/>
                      </a:cubicBezTo>
                      <a:cubicBezTo>
                        <a:pt x="378" y="518"/>
                        <a:pt x="378" y="518"/>
                        <a:pt x="378" y="518"/>
                      </a:cubicBezTo>
                      <a:cubicBezTo>
                        <a:pt x="379" y="518"/>
                        <a:pt x="379" y="518"/>
                        <a:pt x="379" y="518"/>
                      </a:cubicBezTo>
                      <a:cubicBezTo>
                        <a:pt x="380" y="518"/>
                        <a:pt x="380" y="518"/>
                        <a:pt x="380" y="518"/>
                      </a:cubicBezTo>
                      <a:cubicBezTo>
                        <a:pt x="381" y="518"/>
                        <a:pt x="380" y="517"/>
                        <a:pt x="380" y="517"/>
                      </a:cubicBezTo>
                      <a:cubicBezTo>
                        <a:pt x="380" y="516"/>
                        <a:pt x="380" y="516"/>
                        <a:pt x="380" y="516"/>
                      </a:cubicBezTo>
                      <a:cubicBezTo>
                        <a:pt x="380" y="516"/>
                        <a:pt x="380" y="516"/>
                        <a:pt x="380" y="516"/>
                      </a:cubicBezTo>
                      <a:cubicBezTo>
                        <a:pt x="381" y="515"/>
                        <a:pt x="381" y="515"/>
                        <a:pt x="381" y="515"/>
                      </a:cubicBezTo>
                      <a:cubicBezTo>
                        <a:pt x="381" y="515"/>
                        <a:pt x="381" y="515"/>
                        <a:pt x="381" y="515"/>
                      </a:cubicBezTo>
                      <a:cubicBezTo>
                        <a:pt x="382" y="514"/>
                        <a:pt x="382" y="514"/>
                        <a:pt x="382" y="514"/>
                      </a:cubicBezTo>
                      <a:cubicBezTo>
                        <a:pt x="383" y="514"/>
                        <a:pt x="382" y="513"/>
                        <a:pt x="382" y="513"/>
                      </a:cubicBezTo>
                      <a:cubicBezTo>
                        <a:pt x="382" y="513"/>
                        <a:pt x="382" y="513"/>
                        <a:pt x="382" y="513"/>
                      </a:cubicBezTo>
                      <a:cubicBezTo>
                        <a:pt x="381" y="513"/>
                        <a:pt x="381" y="512"/>
                        <a:pt x="381" y="512"/>
                      </a:cubicBezTo>
                      <a:cubicBezTo>
                        <a:pt x="381" y="512"/>
                        <a:pt x="381" y="512"/>
                        <a:pt x="381" y="512"/>
                      </a:cubicBezTo>
                      <a:cubicBezTo>
                        <a:pt x="380" y="512"/>
                        <a:pt x="379" y="511"/>
                        <a:pt x="379" y="511"/>
                      </a:cubicBezTo>
                      <a:cubicBezTo>
                        <a:pt x="379" y="510"/>
                        <a:pt x="379" y="510"/>
                        <a:pt x="379" y="510"/>
                      </a:cubicBezTo>
                      <a:cubicBezTo>
                        <a:pt x="379" y="509"/>
                        <a:pt x="379" y="509"/>
                        <a:pt x="379" y="509"/>
                      </a:cubicBezTo>
                      <a:cubicBezTo>
                        <a:pt x="379" y="509"/>
                        <a:pt x="379" y="509"/>
                        <a:pt x="379" y="509"/>
                      </a:cubicBezTo>
                      <a:cubicBezTo>
                        <a:pt x="380" y="508"/>
                        <a:pt x="380" y="508"/>
                        <a:pt x="380" y="508"/>
                      </a:cubicBezTo>
                      <a:cubicBezTo>
                        <a:pt x="381" y="507"/>
                        <a:pt x="381" y="507"/>
                        <a:pt x="381" y="507"/>
                      </a:cubicBezTo>
                      <a:cubicBezTo>
                        <a:pt x="381" y="508"/>
                        <a:pt x="381" y="508"/>
                        <a:pt x="381" y="508"/>
                      </a:cubicBezTo>
                      <a:cubicBezTo>
                        <a:pt x="382" y="509"/>
                        <a:pt x="381" y="508"/>
                        <a:pt x="381" y="509"/>
                      </a:cubicBezTo>
                      <a:cubicBezTo>
                        <a:pt x="381" y="509"/>
                        <a:pt x="381" y="510"/>
                        <a:pt x="381" y="510"/>
                      </a:cubicBezTo>
                      <a:cubicBezTo>
                        <a:pt x="381" y="511"/>
                        <a:pt x="383" y="511"/>
                        <a:pt x="383" y="511"/>
                      </a:cubicBezTo>
                      <a:cubicBezTo>
                        <a:pt x="383" y="511"/>
                        <a:pt x="383" y="511"/>
                        <a:pt x="383" y="510"/>
                      </a:cubicBezTo>
                      <a:cubicBezTo>
                        <a:pt x="383" y="510"/>
                        <a:pt x="383" y="510"/>
                        <a:pt x="383" y="510"/>
                      </a:cubicBezTo>
                      <a:cubicBezTo>
                        <a:pt x="383" y="510"/>
                        <a:pt x="383" y="510"/>
                        <a:pt x="383" y="510"/>
                      </a:cubicBezTo>
                      <a:cubicBezTo>
                        <a:pt x="383" y="509"/>
                        <a:pt x="384" y="509"/>
                        <a:pt x="384" y="509"/>
                      </a:cubicBezTo>
                      <a:cubicBezTo>
                        <a:pt x="384" y="508"/>
                        <a:pt x="384" y="508"/>
                        <a:pt x="384" y="508"/>
                      </a:cubicBezTo>
                      <a:cubicBezTo>
                        <a:pt x="385" y="508"/>
                        <a:pt x="385" y="503"/>
                        <a:pt x="385" y="503"/>
                      </a:cubicBezTo>
                      <a:cubicBezTo>
                        <a:pt x="386" y="503"/>
                        <a:pt x="386" y="503"/>
                        <a:pt x="386" y="503"/>
                      </a:cubicBezTo>
                      <a:cubicBezTo>
                        <a:pt x="386" y="503"/>
                        <a:pt x="386" y="502"/>
                        <a:pt x="386" y="502"/>
                      </a:cubicBezTo>
                      <a:cubicBezTo>
                        <a:pt x="387" y="502"/>
                        <a:pt x="387" y="501"/>
                        <a:pt x="387" y="501"/>
                      </a:cubicBezTo>
                      <a:cubicBezTo>
                        <a:pt x="387" y="501"/>
                        <a:pt x="387" y="501"/>
                        <a:pt x="387" y="501"/>
                      </a:cubicBezTo>
                      <a:cubicBezTo>
                        <a:pt x="386" y="501"/>
                        <a:pt x="386" y="501"/>
                        <a:pt x="386" y="501"/>
                      </a:cubicBezTo>
                      <a:cubicBezTo>
                        <a:pt x="386" y="500"/>
                        <a:pt x="386" y="500"/>
                        <a:pt x="386" y="500"/>
                      </a:cubicBezTo>
                      <a:cubicBezTo>
                        <a:pt x="386" y="500"/>
                        <a:pt x="386" y="499"/>
                        <a:pt x="386" y="499"/>
                      </a:cubicBezTo>
                      <a:cubicBezTo>
                        <a:pt x="386" y="499"/>
                        <a:pt x="386" y="499"/>
                        <a:pt x="386" y="499"/>
                      </a:cubicBezTo>
                      <a:cubicBezTo>
                        <a:pt x="386" y="499"/>
                        <a:pt x="386" y="499"/>
                        <a:pt x="386" y="499"/>
                      </a:cubicBezTo>
                      <a:cubicBezTo>
                        <a:pt x="387" y="498"/>
                        <a:pt x="387" y="498"/>
                        <a:pt x="387" y="498"/>
                      </a:cubicBezTo>
                      <a:cubicBezTo>
                        <a:pt x="388" y="497"/>
                        <a:pt x="387" y="497"/>
                        <a:pt x="387" y="497"/>
                      </a:cubicBezTo>
                      <a:cubicBezTo>
                        <a:pt x="387" y="496"/>
                        <a:pt x="388" y="496"/>
                        <a:pt x="388" y="496"/>
                      </a:cubicBezTo>
                      <a:cubicBezTo>
                        <a:pt x="388" y="495"/>
                        <a:pt x="388" y="496"/>
                        <a:pt x="388" y="495"/>
                      </a:cubicBezTo>
                      <a:cubicBezTo>
                        <a:pt x="388" y="495"/>
                        <a:pt x="388" y="495"/>
                        <a:pt x="388" y="494"/>
                      </a:cubicBezTo>
                      <a:cubicBezTo>
                        <a:pt x="388" y="494"/>
                        <a:pt x="388" y="494"/>
                        <a:pt x="388" y="494"/>
                      </a:cubicBezTo>
                      <a:cubicBezTo>
                        <a:pt x="388" y="494"/>
                        <a:pt x="389" y="493"/>
                        <a:pt x="389" y="493"/>
                      </a:cubicBezTo>
                      <a:cubicBezTo>
                        <a:pt x="389" y="492"/>
                        <a:pt x="390" y="491"/>
                        <a:pt x="391" y="491"/>
                      </a:cubicBezTo>
                      <a:cubicBezTo>
                        <a:pt x="391" y="490"/>
                        <a:pt x="391" y="490"/>
                        <a:pt x="391" y="490"/>
                      </a:cubicBezTo>
                      <a:cubicBezTo>
                        <a:pt x="392" y="490"/>
                        <a:pt x="392" y="490"/>
                        <a:pt x="392" y="490"/>
                      </a:cubicBezTo>
                      <a:cubicBezTo>
                        <a:pt x="393" y="489"/>
                        <a:pt x="393" y="489"/>
                        <a:pt x="393" y="489"/>
                      </a:cubicBezTo>
                      <a:cubicBezTo>
                        <a:pt x="393" y="489"/>
                        <a:pt x="393" y="489"/>
                        <a:pt x="393" y="489"/>
                      </a:cubicBezTo>
                      <a:cubicBezTo>
                        <a:pt x="393" y="488"/>
                        <a:pt x="394" y="488"/>
                        <a:pt x="394" y="488"/>
                      </a:cubicBezTo>
                      <a:cubicBezTo>
                        <a:pt x="394" y="487"/>
                        <a:pt x="394" y="487"/>
                        <a:pt x="394" y="487"/>
                      </a:cubicBezTo>
                      <a:cubicBezTo>
                        <a:pt x="394" y="487"/>
                        <a:pt x="395" y="487"/>
                        <a:pt x="395" y="487"/>
                      </a:cubicBezTo>
                      <a:cubicBezTo>
                        <a:pt x="395" y="487"/>
                        <a:pt x="396" y="485"/>
                        <a:pt x="396" y="485"/>
                      </a:cubicBezTo>
                      <a:cubicBezTo>
                        <a:pt x="396" y="485"/>
                        <a:pt x="396" y="485"/>
                        <a:pt x="395" y="484"/>
                      </a:cubicBezTo>
                      <a:cubicBezTo>
                        <a:pt x="395" y="483"/>
                        <a:pt x="395" y="484"/>
                        <a:pt x="396" y="484"/>
                      </a:cubicBezTo>
                      <a:cubicBezTo>
                        <a:pt x="396" y="483"/>
                        <a:pt x="396" y="483"/>
                        <a:pt x="396" y="483"/>
                      </a:cubicBezTo>
                      <a:cubicBezTo>
                        <a:pt x="396" y="483"/>
                        <a:pt x="396" y="483"/>
                        <a:pt x="396" y="483"/>
                      </a:cubicBezTo>
                      <a:cubicBezTo>
                        <a:pt x="396" y="483"/>
                        <a:pt x="396" y="483"/>
                        <a:pt x="396" y="483"/>
                      </a:cubicBezTo>
                      <a:cubicBezTo>
                        <a:pt x="395" y="482"/>
                        <a:pt x="395" y="482"/>
                        <a:pt x="395" y="482"/>
                      </a:cubicBezTo>
                      <a:cubicBezTo>
                        <a:pt x="395" y="482"/>
                        <a:pt x="395" y="482"/>
                        <a:pt x="395" y="482"/>
                      </a:cubicBezTo>
                      <a:cubicBezTo>
                        <a:pt x="395" y="481"/>
                        <a:pt x="395" y="481"/>
                        <a:pt x="395" y="481"/>
                      </a:cubicBezTo>
                      <a:cubicBezTo>
                        <a:pt x="395" y="481"/>
                        <a:pt x="395" y="481"/>
                        <a:pt x="395" y="481"/>
                      </a:cubicBezTo>
                      <a:cubicBezTo>
                        <a:pt x="394" y="481"/>
                        <a:pt x="394" y="481"/>
                        <a:pt x="394" y="481"/>
                      </a:cubicBezTo>
                      <a:cubicBezTo>
                        <a:pt x="394" y="481"/>
                        <a:pt x="394" y="481"/>
                        <a:pt x="394" y="480"/>
                      </a:cubicBezTo>
                      <a:cubicBezTo>
                        <a:pt x="393" y="480"/>
                        <a:pt x="393" y="480"/>
                        <a:pt x="393" y="480"/>
                      </a:cubicBezTo>
                      <a:cubicBezTo>
                        <a:pt x="393" y="480"/>
                        <a:pt x="393" y="480"/>
                        <a:pt x="392" y="480"/>
                      </a:cubicBezTo>
                      <a:cubicBezTo>
                        <a:pt x="391" y="480"/>
                        <a:pt x="392" y="481"/>
                        <a:pt x="392" y="481"/>
                      </a:cubicBezTo>
                      <a:cubicBezTo>
                        <a:pt x="391" y="481"/>
                        <a:pt x="391" y="481"/>
                        <a:pt x="391" y="482"/>
                      </a:cubicBezTo>
                      <a:cubicBezTo>
                        <a:pt x="390" y="482"/>
                        <a:pt x="390" y="482"/>
                        <a:pt x="390" y="482"/>
                      </a:cubicBezTo>
                      <a:cubicBezTo>
                        <a:pt x="388" y="482"/>
                        <a:pt x="388" y="482"/>
                        <a:pt x="388" y="482"/>
                      </a:cubicBezTo>
                      <a:cubicBezTo>
                        <a:pt x="388" y="482"/>
                        <a:pt x="388" y="481"/>
                        <a:pt x="387" y="481"/>
                      </a:cubicBezTo>
                      <a:cubicBezTo>
                        <a:pt x="387" y="480"/>
                        <a:pt x="387" y="480"/>
                        <a:pt x="387" y="480"/>
                      </a:cubicBezTo>
                      <a:cubicBezTo>
                        <a:pt x="387" y="480"/>
                        <a:pt x="386" y="480"/>
                        <a:pt x="386" y="480"/>
                      </a:cubicBezTo>
                      <a:cubicBezTo>
                        <a:pt x="385" y="480"/>
                        <a:pt x="386" y="480"/>
                        <a:pt x="385" y="480"/>
                      </a:cubicBezTo>
                      <a:cubicBezTo>
                        <a:pt x="384" y="481"/>
                        <a:pt x="384" y="481"/>
                        <a:pt x="384" y="481"/>
                      </a:cubicBezTo>
                      <a:cubicBezTo>
                        <a:pt x="384" y="481"/>
                        <a:pt x="384" y="481"/>
                        <a:pt x="383" y="480"/>
                      </a:cubicBezTo>
                      <a:cubicBezTo>
                        <a:pt x="383" y="480"/>
                        <a:pt x="383" y="480"/>
                        <a:pt x="383" y="480"/>
                      </a:cubicBezTo>
                      <a:cubicBezTo>
                        <a:pt x="382" y="480"/>
                        <a:pt x="382" y="480"/>
                        <a:pt x="382" y="480"/>
                      </a:cubicBezTo>
                      <a:cubicBezTo>
                        <a:pt x="380" y="481"/>
                        <a:pt x="380" y="481"/>
                        <a:pt x="380" y="481"/>
                      </a:cubicBezTo>
                      <a:cubicBezTo>
                        <a:pt x="380" y="481"/>
                        <a:pt x="379" y="482"/>
                        <a:pt x="378" y="482"/>
                      </a:cubicBezTo>
                      <a:cubicBezTo>
                        <a:pt x="378" y="482"/>
                        <a:pt x="378" y="482"/>
                        <a:pt x="378" y="482"/>
                      </a:cubicBezTo>
                      <a:cubicBezTo>
                        <a:pt x="378" y="482"/>
                        <a:pt x="378" y="482"/>
                        <a:pt x="378" y="482"/>
                      </a:cubicBezTo>
                      <a:cubicBezTo>
                        <a:pt x="378" y="482"/>
                        <a:pt x="378" y="482"/>
                        <a:pt x="378" y="482"/>
                      </a:cubicBezTo>
                      <a:cubicBezTo>
                        <a:pt x="377" y="482"/>
                        <a:pt x="377" y="482"/>
                        <a:pt x="377" y="483"/>
                      </a:cubicBezTo>
                      <a:cubicBezTo>
                        <a:pt x="376" y="483"/>
                        <a:pt x="375" y="483"/>
                        <a:pt x="375" y="483"/>
                      </a:cubicBezTo>
                      <a:cubicBezTo>
                        <a:pt x="374" y="483"/>
                        <a:pt x="374" y="483"/>
                        <a:pt x="374" y="483"/>
                      </a:cubicBezTo>
                      <a:cubicBezTo>
                        <a:pt x="373" y="483"/>
                        <a:pt x="373" y="483"/>
                        <a:pt x="373" y="483"/>
                      </a:cubicBezTo>
                      <a:cubicBezTo>
                        <a:pt x="372" y="483"/>
                        <a:pt x="372" y="483"/>
                        <a:pt x="372" y="483"/>
                      </a:cubicBezTo>
                      <a:cubicBezTo>
                        <a:pt x="371" y="483"/>
                        <a:pt x="372" y="483"/>
                        <a:pt x="371" y="483"/>
                      </a:cubicBezTo>
                      <a:cubicBezTo>
                        <a:pt x="371" y="483"/>
                        <a:pt x="370" y="484"/>
                        <a:pt x="370" y="484"/>
                      </a:cubicBezTo>
                      <a:cubicBezTo>
                        <a:pt x="369" y="484"/>
                        <a:pt x="369" y="484"/>
                        <a:pt x="369" y="484"/>
                      </a:cubicBezTo>
                      <a:cubicBezTo>
                        <a:pt x="369" y="484"/>
                        <a:pt x="368" y="484"/>
                        <a:pt x="368" y="484"/>
                      </a:cubicBezTo>
                      <a:cubicBezTo>
                        <a:pt x="367" y="485"/>
                        <a:pt x="367" y="485"/>
                        <a:pt x="367" y="485"/>
                      </a:cubicBezTo>
                      <a:cubicBezTo>
                        <a:pt x="366" y="485"/>
                        <a:pt x="366" y="485"/>
                        <a:pt x="366" y="485"/>
                      </a:cubicBezTo>
                      <a:cubicBezTo>
                        <a:pt x="366" y="485"/>
                        <a:pt x="366" y="486"/>
                        <a:pt x="366" y="486"/>
                      </a:cubicBezTo>
                      <a:cubicBezTo>
                        <a:pt x="365" y="486"/>
                        <a:pt x="365" y="486"/>
                        <a:pt x="365" y="487"/>
                      </a:cubicBezTo>
                      <a:cubicBezTo>
                        <a:pt x="364" y="488"/>
                        <a:pt x="363" y="491"/>
                        <a:pt x="363" y="492"/>
                      </a:cubicBezTo>
                      <a:cubicBezTo>
                        <a:pt x="364" y="492"/>
                        <a:pt x="364" y="492"/>
                        <a:pt x="363" y="492"/>
                      </a:cubicBezTo>
                      <a:cubicBezTo>
                        <a:pt x="363" y="492"/>
                        <a:pt x="363" y="492"/>
                        <a:pt x="363" y="493"/>
                      </a:cubicBezTo>
                      <a:cubicBezTo>
                        <a:pt x="362" y="493"/>
                        <a:pt x="363" y="493"/>
                        <a:pt x="363" y="494"/>
                      </a:cubicBezTo>
                      <a:cubicBezTo>
                        <a:pt x="363" y="494"/>
                        <a:pt x="362" y="496"/>
                        <a:pt x="362" y="497"/>
                      </a:cubicBezTo>
                      <a:cubicBezTo>
                        <a:pt x="361" y="498"/>
                        <a:pt x="361" y="498"/>
                        <a:pt x="361" y="498"/>
                      </a:cubicBezTo>
                      <a:cubicBezTo>
                        <a:pt x="361" y="498"/>
                        <a:pt x="361" y="498"/>
                        <a:pt x="361" y="498"/>
                      </a:cubicBezTo>
                      <a:cubicBezTo>
                        <a:pt x="360" y="498"/>
                        <a:pt x="361" y="498"/>
                        <a:pt x="360" y="499"/>
                      </a:cubicBezTo>
                      <a:cubicBezTo>
                        <a:pt x="360" y="499"/>
                        <a:pt x="360" y="499"/>
                        <a:pt x="360" y="500"/>
                      </a:cubicBezTo>
                      <a:cubicBezTo>
                        <a:pt x="360" y="500"/>
                        <a:pt x="360" y="501"/>
                        <a:pt x="359" y="501"/>
                      </a:cubicBezTo>
                      <a:cubicBezTo>
                        <a:pt x="359" y="501"/>
                        <a:pt x="359" y="503"/>
                        <a:pt x="359" y="503"/>
                      </a:cubicBezTo>
                      <a:cubicBezTo>
                        <a:pt x="358" y="504"/>
                        <a:pt x="356" y="505"/>
                        <a:pt x="356" y="505"/>
                      </a:cubicBezTo>
                      <a:cubicBezTo>
                        <a:pt x="356" y="505"/>
                        <a:pt x="356" y="505"/>
                        <a:pt x="356" y="505"/>
                      </a:cubicBezTo>
                      <a:cubicBezTo>
                        <a:pt x="355" y="506"/>
                        <a:pt x="355" y="506"/>
                        <a:pt x="354" y="506"/>
                      </a:cubicBezTo>
                      <a:cubicBezTo>
                        <a:pt x="354" y="507"/>
                        <a:pt x="354" y="507"/>
                        <a:pt x="354" y="507"/>
                      </a:cubicBezTo>
                      <a:cubicBezTo>
                        <a:pt x="353" y="508"/>
                        <a:pt x="354" y="508"/>
                        <a:pt x="354" y="508"/>
                      </a:cubicBezTo>
                      <a:cubicBezTo>
                        <a:pt x="354" y="508"/>
                        <a:pt x="354" y="509"/>
                        <a:pt x="354" y="509"/>
                      </a:cubicBezTo>
                      <a:cubicBezTo>
                        <a:pt x="353" y="510"/>
                        <a:pt x="353" y="510"/>
                        <a:pt x="353" y="510"/>
                      </a:cubicBezTo>
                      <a:cubicBezTo>
                        <a:pt x="353" y="510"/>
                        <a:pt x="353" y="510"/>
                        <a:pt x="351" y="511"/>
                      </a:cubicBezTo>
                      <a:cubicBezTo>
                        <a:pt x="351" y="511"/>
                        <a:pt x="351" y="511"/>
                        <a:pt x="349" y="511"/>
                      </a:cubicBezTo>
                      <a:cubicBezTo>
                        <a:pt x="347" y="511"/>
                        <a:pt x="349" y="511"/>
                        <a:pt x="349" y="510"/>
                      </a:cubicBezTo>
                      <a:cubicBezTo>
                        <a:pt x="348" y="510"/>
                        <a:pt x="349" y="510"/>
                        <a:pt x="348" y="509"/>
                      </a:cubicBezTo>
                      <a:cubicBezTo>
                        <a:pt x="348" y="509"/>
                        <a:pt x="348" y="509"/>
                        <a:pt x="348" y="509"/>
                      </a:cubicBezTo>
                      <a:cubicBezTo>
                        <a:pt x="348" y="509"/>
                        <a:pt x="347" y="509"/>
                        <a:pt x="347" y="509"/>
                      </a:cubicBezTo>
                      <a:cubicBezTo>
                        <a:pt x="346" y="509"/>
                        <a:pt x="346" y="509"/>
                        <a:pt x="346" y="509"/>
                      </a:cubicBezTo>
                      <a:cubicBezTo>
                        <a:pt x="345" y="509"/>
                        <a:pt x="345" y="509"/>
                        <a:pt x="344" y="509"/>
                      </a:cubicBezTo>
                      <a:cubicBezTo>
                        <a:pt x="344" y="509"/>
                        <a:pt x="343" y="509"/>
                        <a:pt x="343" y="509"/>
                      </a:cubicBezTo>
                      <a:cubicBezTo>
                        <a:pt x="343" y="510"/>
                        <a:pt x="342" y="510"/>
                        <a:pt x="342" y="510"/>
                      </a:cubicBezTo>
                      <a:cubicBezTo>
                        <a:pt x="341" y="511"/>
                        <a:pt x="340" y="511"/>
                        <a:pt x="339" y="511"/>
                      </a:cubicBezTo>
                      <a:cubicBezTo>
                        <a:pt x="339" y="512"/>
                        <a:pt x="338" y="511"/>
                        <a:pt x="338" y="511"/>
                      </a:cubicBezTo>
                      <a:cubicBezTo>
                        <a:pt x="338" y="511"/>
                        <a:pt x="337" y="511"/>
                        <a:pt x="336" y="511"/>
                      </a:cubicBezTo>
                      <a:cubicBezTo>
                        <a:pt x="335" y="511"/>
                        <a:pt x="335" y="511"/>
                        <a:pt x="335" y="511"/>
                      </a:cubicBezTo>
                      <a:cubicBezTo>
                        <a:pt x="334" y="511"/>
                        <a:pt x="334" y="511"/>
                        <a:pt x="334" y="511"/>
                      </a:cubicBezTo>
                      <a:cubicBezTo>
                        <a:pt x="334" y="512"/>
                        <a:pt x="334" y="512"/>
                        <a:pt x="333" y="512"/>
                      </a:cubicBezTo>
                      <a:cubicBezTo>
                        <a:pt x="333" y="512"/>
                        <a:pt x="333" y="512"/>
                        <a:pt x="333" y="512"/>
                      </a:cubicBezTo>
                      <a:cubicBezTo>
                        <a:pt x="332" y="512"/>
                        <a:pt x="332" y="512"/>
                        <a:pt x="332" y="512"/>
                      </a:cubicBezTo>
                      <a:cubicBezTo>
                        <a:pt x="331" y="512"/>
                        <a:pt x="331" y="512"/>
                        <a:pt x="331" y="512"/>
                      </a:cubicBezTo>
                      <a:cubicBezTo>
                        <a:pt x="331" y="512"/>
                        <a:pt x="331" y="513"/>
                        <a:pt x="330" y="513"/>
                      </a:cubicBezTo>
                      <a:cubicBezTo>
                        <a:pt x="329" y="514"/>
                        <a:pt x="329" y="514"/>
                        <a:pt x="329" y="514"/>
                      </a:cubicBezTo>
                      <a:cubicBezTo>
                        <a:pt x="329" y="514"/>
                        <a:pt x="329" y="513"/>
                        <a:pt x="329" y="514"/>
                      </a:cubicBezTo>
                      <a:cubicBezTo>
                        <a:pt x="329" y="514"/>
                        <a:pt x="329" y="514"/>
                        <a:pt x="328" y="514"/>
                      </a:cubicBezTo>
                      <a:cubicBezTo>
                        <a:pt x="327" y="514"/>
                        <a:pt x="328" y="514"/>
                        <a:pt x="328" y="514"/>
                      </a:cubicBezTo>
                      <a:cubicBezTo>
                        <a:pt x="326" y="514"/>
                        <a:pt x="326" y="514"/>
                        <a:pt x="326" y="514"/>
                      </a:cubicBezTo>
                      <a:cubicBezTo>
                        <a:pt x="326" y="514"/>
                        <a:pt x="326" y="514"/>
                        <a:pt x="326" y="514"/>
                      </a:cubicBezTo>
                      <a:cubicBezTo>
                        <a:pt x="325" y="514"/>
                        <a:pt x="326" y="513"/>
                        <a:pt x="326" y="513"/>
                      </a:cubicBezTo>
                      <a:cubicBezTo>
                        <a:pt x="326" y="513"/>
                        <a:pt x="325" y="512"/>
                        <a:pt x="325" y="512"/>
                      </a:cubicBezTo>
                      <a:cubicBezTo>
                        <a:pt x="325" y="512"/>
                        <a:pt x="325" y="512"/>
                        <a:pt x="325" y="512"/>
                      </a:cubicBezTo>
                      <a:cubicBezTo>
                        <a:pt x="325" y="512"/>
                        <a:pt x="325" y="512"/>
                        <a:pt x="324" y="512"/>
                      </a:cubicBezTo>
                      <a:cubicBezTo>
                        <a:pt x="324" y="511"/>
                        <a:pt x="324" y="511"/>
                        <a:pt x="324" y="511"/>
                      </a:cubicBezTo>
                      <a:cubicBezTo>
                        <a:pt x="323" y="511"/>
                        <a:pt x="323" y="510"/>
                        <a:pt x="323" y="510"/>
                      </a:cubicBezTo>
                      <a:cubicBezTo>
                        <a:pt x="322" y="510"/>
                        <a:pt x="322" y="510"/>
                        <a:pt x="322" y="510"/>
                      </a:cubicBezTo>
                      <a:cubicBezTo>
                        <a:pt x="322" y="510"/>
                        <a:pt x="322" y="509"/>
                        <a:pt x="322" y="509"/>
                      </a:cubicBezTo>
                      <a:cubicBezTo>
                        <a:pt x="322" y="509"/>
                        <a:pt x="322" y="509"/>
                        <a:pt x="321" y="509"/>
                      </a:cubicBezTo>
                      <a:cubicBezTo>
                        <a:pt x="321" y="509"/>
                        <a:pt x="321" y="509"/>
                        <a:pt x="320" y="509"/>
                      </a:cubicBezTo>
                      <a:cubicBezTo>
                        <a:pt x="320" y="508"/>
                        <a:pt x="320" y="509"/>
                        <a:pt x="319" y="509"/>
                      </a:cubicBezTo>
                      <a:cubicBezTo>
                        <a:pt x="319" y="509"/>
                        <a:pt x="319" y="509"/>
                        <a:pt x="318" y="509"/>
                      </a:cubicBezTo>
                      <a:cubicBezTo>
                        <a:pt x="315" y="508"/>
                        <a:pt x="317" y="508"/>
                        <a:pt x="317" y="508"/>
                      </a:cubicBezTo>
                      <a:cubicBezTo>
                        <a:pt x="316" y="507"/>
                        <a:pt x="317" y="508"/>
                        <a:pt x="316" y="508"/>
                      </a:cubicBezTo>
                      <a:cubicBezTo>
                        <a:pt x="316" y="508"/>
                        <a:pt x="316" y="508"/>
                        <a:pt x="316" y="508"/>
                      </a:cubicBezTo>
                      <a:cubicBezTo>
                        <a:pt x="316" y="509"/>
                        <a:pt x="316" y="509"/>
                        <a:pt x="316" y="509"/>
                      </a:cubicBezTo>
                      <a:cubicBezTo>
                        <a:pt x="316" y="510"/>
                        <a:pt x="316" y="509"/>
                        <a:pt x="315" y="510"/>
                      </a:cubicBezTo>
                      <a:cubicBezTo>
                        <a:pt x="314" y="510"/>
                        <a:pt x="314" y="510"/>
                        <a:pt x="314" y="511"/>
                      </a:cubicBezTo>
                      <a:cubicBezTo>
                        <a:pt x="313" y="511"/>
                        <a:pt x="314" y="511"/>
                        <a:pt x="312" y="511"/>
                      </a:cubicBezTo>
                      <a:cubicBezTo>
                        <a:pt x="311" y="511"/>
                        <a:pt x="312" y="510"/>
                        <a:pt x="311" y="511"/>
                      </a:cubicBezTo>
                      <a:cubicBezTo>
                        <a:pt x="311" y="511"/>
                        <a:pt x="312" y="510"/>
                        <a:pt x="312" y="510"/>
                      </a:cubicBezTo>
                      <a:cubicBezTo>
                        <a:pt x="312" y="509"/>
                        <a:pt x="312" y="509"/>
                        <a:pt x="312" y="509"/>
                      </a:cubicBezTo>
                      <a:cubicBezTo>
                        <a:pt x="313" y="509"/>
                        <a:pt x="312" y="509"/>
                        <a:pt x="313" y="509"/>
                      </a:cubicBezTo>
                      <a:cubicBezTo>
                        <a:pt x="313" y="509"/>
                        <a:pt x="313" y="509"/>
                        <a:pt x="313" y="509"/>
                      </a:cubicBezTo>
                      <a:cubicBezTo>
                        <a:pt x="314" y="509"/>
                        <a:pt x="314" y="509"/>
                        <a:pt x="314" y="509"/>
                      </a:cubicBezTo>
                      <a:cubicBezTo>
                        <a:pt x="314" y="509"/>
                        <a:pt x="314" y="509"/>
                        <a:pt x="314" y="509"/>
                      </a:cubicBezTo>
                      <a:cubicBezTo>
                        <a:pt x="315" y="508"/>
                        <a:pt x="315" y="508"/>
                        <a:pt x="315" y="508"/>
                      </a:cubicBezTo>
                      <a:cubicBezTo>
                        <a:pt x="315" y="508"/>
                        <a:pt x="315" y="508"/>
                        <a:pt x="315" y="508"/>
                      </a:cubicBezTo>
                      <a:cubicBezTo>
                        <a:pt x="315" y="508"/>
                        <a:pt x="315" y="507"/>
                        <a:pt x="315" y="507"/>
                      </a:cubicBezTo>
                      <a:cubicBezTo>
                        <a:pt x="314" y="505"/>
                        <a:pt x="314" y="505"/>
                        <a:pt x="314" y="505"/>
                      </a:cubicBezTo>
                      <a:cubicBezTo>
                        <a:pt x="314" y="505"/>
                        <a:pt x="314" y="505"/>
                        <a:pt x="314" y="504"/>
                      </a:cubicBezTo>
                      <a:cubicBezTo>
                        <a:pt x="314" y="503"/>
                        <a:pt x="314" y="503"/>
                        <a:pt x="314" y="504"/>
                      </a:cubicBezTo>
                      <a:cubicBezTo>
                        <a:pt x="314" y="504"/>
                        <a:pt x="314" y="504"/>
                        <a:pt x="314" y="503"/>
                      </a:cubicBezTo>
                      <a:cubicBezTo>
                        <a:pt x="314" y="503"/>
                        <a:pt x="314" y="503"/>
                        <a:pt x="314" y="503"/>
                      </a:cubicBezTo>
                      <a:cubicBezTo>
                        <a:pt x="314" y="503"/>
                        <a:pt x="313" y="503"/>
                        <a:pt x="313" y="503"/>
                      </a:cubicBezTo>
                      <a:cubicBezTo>
                        <a:pt x="312" y="503"/>
                        <a:pt x="313" y="503"/>
                        <a:pt x="313" y="502"/>
                      </a:cubicBezTo>
                      <a:cubicBezTo>
                        <a:pt x="312" y="502"/>
                        <a:pt x="313" y="502"/>
                        <a:pt x="313" y="501"/>
                      </a:cubicBezTo>
                      <a:cubicBezTo>
                        <a:pt x="312" y="500"/>
                        <a:pt x="312" y="501"/>
                        <a:pt x="312" y="501"/>
                      </a:cubicBezTo>
                      <a:cubicBezTo>
                        <a:pt x="312" y="501"/>
                        <a:pt x="312" y="501"/>
                        <a:pt x="312" y="501"/>
                      </a:cubicBezTo>
                      <a:cubicBezTo>
                        <a:pt x="311" y="500"/>
                        <a:pt x="312" y="501"/>
                        <a:pt x="312" y="500"/>
                      </a:cubicBezTo>
                      <a:cubicBezTo>
                        <a:pt x="312" y="500"/>
                        <a:pt x="312" y="499"/>
                        <a:pt x="312" y="499"/>
                      </a:cubicBezTo>
                      <a:cubicBezTo>
                        <a:pt x="312" y="498"/>
                        <a:pt x="312" y="498"/>
                        <a:pt x="312" y="498"/>
                      </a:cubicBezTo>
                      <a:cubicBezTo>
                        <a:pt x="311" y="497"/>
                        <a:pt x="312" y="497"/>
                        <a:pt x="312" y="497"/>
                      </a:cubicBezTo>
                      <a:cubicBezTo>
                        <a:pt x="312" y="497"/>
                        <a:pt x="312" y="497"/>
                        <a:pt x="312" y="497"/>
                      </a:cubicBezTo>
                      <a:cubicBezTo>
                        <a:pt x="311" y="496"/>
                        <a:pt x="311" y="496"/>
                        <a:pt x="311" y="496"/>
                      </a:cubicBezTo>
                      <a:cubicBezTo>
                        <a:pt x="311" y="496"/>
                        <a:pt x="311" y="496"/>
                        <a:pt x="311" y="496"/>
                      </a:cubicBezTo>
                      <a:cubicBezTo>
                        <a:pt x="311" y="496"/>
                        <a:pt x="311" y="496"/>
                        <a:pt x="311" y="496"/>
                      </a:cubicBezTo>
                      <a:cubicBezTo>
                        <a:pt x="311" y="495"/>
                        <a:pt x="311" y="495"/>
                        <a:pt x="311" y="495"/>
                      </a:cubicBezTo>
                      <a:cubicBezTo>
                        <a:pt x="311" y="495"/>
                        <a:pt x="311" y="495"/>
                        <a:pt x="311" y="495"/>
                      </a:cubicBezTo>
                      <a:cubicBezTo>
                        <a:pt x="310" y="494"/>
                        <a:pt x="310" y="494"/>
                        <a:pt x="310" y="494"/>
                      </a:cubicBezTo>
                      <a:cubicBezTo>
                        <a:pt x="310" y="494"/>
                        <a:pt x="310" y="494"/>
                        <a:pt x="310" y="494"/>
                      </a:cubicBezTo>
                      <a:cubicBezTo>
                        <a:pt x="309" y="493"/>
                        <a:pt x="309" y="493"/>
                        <a:pt x="309" y="493"/>
                      </a:cubicBezTo>
                      <a:cubicBezTo>
                        <a:pt x="309" y="493"/>
                        <a:pt x="309" y="492"/>
                        <a:pt x="309" y="492"/>
                      </a:cubicBezTo>
                      <a:cubicBezTo>
                        <a:pt x="309" y="492"/>
                        <a:pt x="309" y="492"/>
                        <a:pt x="308" y="492"/>
                      </a:cubicBezTo>
                      <a:cubicBezTo>
                        <a:pt x="308" y="491"/>
                        <a:pt x="308" y="491"/>
                        <a:pt x="308" y="491"/>
                      </a:cubicBezTo>
                      <a:cubicBezTo>
                        <a:pt x="307" y="487"/>
                        <a:pt x="307" y="487"/>
                        <a:pt x="307" y="487"/>
                      </a:cubicBezTo>
                      <a:cubicBezTo>
                        <a:pt x="307" y="486"/>
                        <a:pt x="307" y="486"/>
                        <a:pt x="307" y="486"/>
                      </a:cubicBezTo>
                      <a:cubicBezTo>
                        <a:pt x="307" y="486"/>
                        <a:pt x="307" y="486"/>
                        <a:pt x="307" y="485"/>
                      </a:cubicBezTo>
                      <a:cubicBezTo>
                        <a:pt x="307" y="484"/>
                        <a:pt x="306" y="484"/>
                        <a:pt x="306" y="483"/>
                      </a:cubicBezTo>
                      <a:cubicBezTo>
                        <a:pt x="306" y="483"/>
                        <a:pt x="306" y="482"/>
                        <a:pt x="306" y="482"/>
                      </a:cubicBezTo>
                      <a:cubicBezTo>
                        <a:pt x="306" y="482"/>
                        <a:pt x="306" y="482"/>
                        <a:pt x="306" y="482"/>
                      </a:cubicBezTo>
                      <a:cubicBezTo>
                        <a:pt x="306" y="482"/>
                        <a:pt x="306" y="482"/>
                        <a:pt x="306" y="482"/>
                      </a:cubicBezTo>
                      <a:cubicBezTo>
                        <a:pt x="306" y="482"/>
                        <a:pt x="306" y="480"/>
                        <a:pt x="305" y="480"/>
                      </a:cubicBezTo>
                      <a:cubicBezTo>
                        <a:pt x="306" y="480"/>
                        <a:pt x="306" y="480"/>
                        <a:pt x="306" y="480"/>
                      </a:cubicBezTo>
                      <a:cubicBezTo>
                        <a:pt x="306" y="480"/>
                        <a:pt x="306" y="480"/>
                        <a:pt x="306" y="480"/>
                      </a:cubicBezTo>
                      <a:cubicBezTo>
                        <a:pt x="306" y="480"/>
                        <a:pt x="306" y="480"/>
                        <a:pt x="306" y="480"/>
                      </a:cubicBezTo>
                      <a:cubicBezTo>
                        <a:pt x="307" y="480"/>
                        <a:pt x="307" y="480"/>
                        <a:pt x="306" y="479"/>
                      </a:cubicBezTo>
                      <a:cubicBezTo>
                        <a:pt x="306" y="478"/>
                        <a:pt x="306" y="478"/>
                        <a:pt x="306" y="478"/>
                      </a:cubicBezTo>
                      <a:cubicBezTo>
                        <a:pt x="306" y="478"/>
                        <a:pt x="306" y="478"/>
                        <a:pt x="306" y="478"/>
                      </a:cubicBezTo>
                      <a:cubicBezTo>
                        <a:pt x="306" y="478"/>
                        <a:pt x="306" y="477"/>
                        <a:pt x="305" y="478"/>
                      </a:cubicBezTo>
                      <a:cubicBezTo>
                        <a:pt x="305" y="478"/>
                        <a:pt x="305" y="476"/>
                        <a:pt x="305" y="476"/>
                      </a:cubicBezTo>
                      <a:cubicBezTo>
                        <a:pt x="305" y="474"/>
                        <a:pt x="305" y="474"/>
                        <a:pt x="305" y="474"/>
                      </a:cubicBezTo>
                      <a:cubicBezTo>
                        <a:pt x="305" y="473"/>
                        <a:pt x="305" y="473"/>
                        <a:pt x="304" y="472"/>
                      </a:cubicBezTo>
                      <a:cubicBezTo>
                        <a:pt x="304" y="471"/>
                        <a:pt x="304" y="470"/>
                        <a:pt x="304" y="470"/>
                      </a:cubicBezTo>
                      <a:cubicBezTo>
                        <a:pt x="304" y="470"/>
                        <a:pt x="306" y="468"/>
                        <a:pt x="306" y="468"/>
                      </a:cubicBezTo>
                      <a:cubicBezTo>
                        <a:pt x="306" y="467"/>
                        <a:pt x="306" y="467"/>
                        <a:pt x="306" y="467"/>
                      </a:cubicBezTo>
                      <a:cubicBezTo>
                        <a:pt x="307" y="466"/>
                        <a:pt x="306" y="466"/>
                        <a:pt x="306" y="465"/>
                      </a:cubicBezTo>
                      <a:cubicBezTo>
                        <a:pt x="306" y="464"/>
                        <a:pt x="306" y="464"/>
                        <a:pt x="306" y="464"/>
                      </a:cubicBezTo>
                      <a:cubicBezTo>
                        <a:pt x="306" y="463"/>
                        <a:pt x="306" y="463"/>
                        <a:pt x="306" y="463"/>
                      </a:cubicBezTo>
                      <a:cubicBezTo>
                        <a:pt x="306" y="462"/>
                        <a:pt x="306" y="462"/>
                        <a:pt x="306" y="462"/>
                      </a:cubicBezTo>
                      <a:cubicBezTo>
                        <a:pt x="306" y="462"/>
                        <a:pt x="307" y="461"/>
                        <a:pt x="307" y="460"/>
                      </a:cubicBezTo>
                      <a:cubicBezTo>
                        <a:pt x="308" y="459"/>
                        <a:pt x="307" y="459"/>
                        <a:pt x="307" y="459"/>
                      </a:cubicBezTo>
                      <a:cubicBezTo>
                        <a:pt x="307" y="458"/>
                        <a:pt x="307" y="458"/>
                        <a:pt x="308" y="457"/>
                      </a:cubicBezTo>
                      <a:cubicBezTo>
                        <a:pt x="308" y="456"/>
                        <a:pt x="308" y="457"/>
                        <a:pt x="308" y="457"/>
                      </a:cubicBezTo>
                      <a:cubicBezTo>
                        <a:pt x="308" y="457"/>
                        <a:pt x="308" y="457"/>
                        <a:pt x="308" y="456"/>
                      </a:cubicBezTo>
                      <a:cubicBezTo>
                        <a:pt x="308" y="455"/>
                        <a:pt x="308" y="455"/>
                        <a:pt x="308" y="455"/>
                      </a:cubicBezTo>
                      <a:cubicBezTo>
                        <a:pt x="308" y="455"/>
                        <a:pt x="309" y="454"/>
                        <a:pt x="309" y="454"/>
                      </a:cubicBezTo>
                      <a:cubicBezTo>
                        <a:pt x="309" y="451"/>
                        <a:pt x="309" y="451"/>
                        <a:pt x="309" y="451"/>
                      </a:cubicBezTo>
                      <a:cubicBezTo>
                        <a:pt x="309" y="450"/>
                        <a:pt x="309" y="450"/>
                        <a:pt x="309" y="450"/>
                      </a:cubicBezTo>
                      <a:cubicBezTo>
                        <a:pt x="309" y="450"/>
                        <a:pt x="309" y="450"/>
                        <a:pt x="309" y="450"/>
                      </a:cubicBezTo>
                      <a:cubicBezTo>
                        <a:pt x="309" y="450"/>
                        <a:pt x="309" y="449"/>
                        <a:pt x="310" y="449"/>
                      </a:cubicBezTo>
                      <a:cubicBezTo>
                        <a:pt x="311" y="449"/>
                        <a:pt x="310" y="448"/>
                        <a:pt x="310" y="448"/>
                      </a:cubicBezTo>
                      <a:cubicBezTo>
                        <a:pt x="310" y="447"/>
                        <a:pt x="310" y="448"/>
                        <a:pt x="310" y="447"/>
                      </a:cubicBezTo>
                      <a:cubicBezTo>
                        <a:pt x="311" y="447"/>
                        <a:pt x="311" y="447"/>
                        <a:pt x="311" y="447"/>
                      </a:cubicBezTo>
                      <a:cubicBezTo>
                        <a:pt x="311" y="446"/>
                        <a:pt x="310" y="446"/>
                        <a:pt x="310" y="445"/>
                      </a:cubicBezTo>
                      <a:cubicBezTo>
                        <a:pt x="310" y="445"/>
                        <a:pt x="310" y="445"/>
                        <a:pt x="311" y="445"/>
                      </a:cubicBezTo>
                      <a:cubicBezTo>
                        <a:pt x="311" y="444"/>
                        <a:pt x="312" y="444"/>
                        <a:pt x="312" y="444"/>
                      </a:cubicBezTo>
                      <a:cubicBezTo>
                        <a:pt x="312" y="444"/>
                        <a:pt x="312" y="444"/>
                        <a:pt x="312" y="444"/>
                      </a:cubicBezTo>
                      <a:cubicBezTo>
                        <a:pt x="312" y="444"/>
                        <a:pt x="312" y="444"/>
                        <a:pt x="313" y="444"/>
                      </a:cubicBezTo>
                      <a:cubicBezTo>
                        <a:pt x="313" y="444"/>
                        <a:pt x="313" y="444"/>
                        <a:pt x="314" y="444"/>
                      </a:cubicBezTo>
                      <a:cubicBezTo>
                        <a:pt x="314" y="443"/>
                        <a:pt x="314" y="443"/>
                        <a:pt x="315" y="443"/>
                      </a:cubicBezTo>
                      <a:cubicBezTo>
                        <a:pt x="315" y="443"/>
                        <a:pt x="315" y="443"/>
                        <a:pt x="315" y="443"/>
                      </a:cubicBezTo>
                      <a:cubicBezTo>
                        <a:pt x="315" y="443"/>
                        <a:pt x="317" y="441"/>
                        <a:pt x="316" y="440"/>
                      </a:cubicBezTo>
                      <a:cubicBezTo>
                        <a:pt x="316" y="439"/>
                        <a:pt x="316" y="439"/>
                        <a:pt x="316" y="439"/>
                      </a:cubicBezTo>
                      <a:cubicBezTo>
                        <a:pt x="316" y="439"/>
                        <a:pt x="316" y="439"/>
                        <a:pt x="316" y="439"/>
                      </a:cubicBezTo>
                      <a:cubicBezTo>
                        <a:pt x="316" y="439"/>
                        <a:pt x="316" y="439"/>
                        <a:pt x="316" y="439"/>
                      </a:cubicBezTo>
                      <a:cubicBezTo>
                        <a:pt x="316" y="438"/>
                        <a:pt x="316" y="438"/>
                        <a:pt x="316" y="438"/>
                      </a:cubicBezTo>
                      <a:cubicBezTo>
                        <a:pt x="316" y="438"/>
                        <a:pt x="316" y="438"/>
                        <a:pt x="316" y="437"/>
                      </a:cubicBezTo>
                      <a:cubicBezTo>
                        <a:pt x="315" y="436"/>
                        <a:pt x="316" y="436"/>
                        <a:pt x="316" y="436"/>
                      </a:cubicBezTo>
                      <a:cubicBezTo>
                        <a:pt x="317" y="435"/>
                        <a:pt x="317" y="435"/>
                        <a:pt x="317" y="435"/>
                      </a:cubicBezTo>
                      <a:cubicBezTo>
                        <a:pt x="317" y="435"/>
                        <a:pt x="317" y="435"/>
                        <a:pt x="317" y="434"/>
                      </a:cubicBezTo>
                      <a:cubicBezTo>
                        <a:pt x="317" y="434"/>
                        <a:pt x="317" y="432"/>
                        <a:pt x="317" y="432"/>
                      </a:cubicBezTo>
                      <a:cubicBezTo>
                        <a:pt x="317" y="431"/>
                        <a:pt x="317" y="431"/>
                        <a:pt x="317" y="430"/>
                      </a:cubicBezTo>
                      <a:cubicBezTo>
                        <a:pt x="317" y="429"/>
                        <a:pt x="317" y="429"/>
                        <a:pt x="317" y="428"/>
                      </a:cubicBezTo>
                      <a:cubicBezTo>
                        <a:pt x="318" y="426"/>
                        <a:pt x="317" y="427"/>
                        <a:pt x="317" y="427"/>
                      </a:cubicBezTo>
                      <a:cubicBezTo>
                        <a:pt x="317" y="427"/>
                        <a:pt x="317" y="427"/>
                        <a:pt x="317" y="427"/>
                      </a:cubicBezTo>
                      <a:cubicBezTo>
                        <a:pt x="318" y="426"/>
                        <a:pt x="318" y="426"/>
                        <a:pt x="318" y="426"/>
                      </a:cubicBezTo>
                      <a:cubicBezTo>
                        <a:pt x="318" y="426"/>
                        <a:pt x="319" y="424"/>
                        <a:pt x="319" y="424"/>
                      </a:cubicBezTo>
                      <a:cubicBezTo>
                        <a:pt x="319" y="423"/>
                        <a:pt x="319" y="423"/>
                        <a:pt x="319" y="423"/>
                      </a:cubicBezTo>
                      <a:cubicBezTo>
                        <a:pt x="320" y="423"/>
                        <a:pt x="320" y="423"/>
                        <a:pt x="320" y="423"/>
                      </a:cubicBezTo>
                      <a:cubicBezTo>
                        <a:pt x="320" y="422"/>
                        <a:pt x="320" y="423"/>
                        <a:pt x="320" y="422"/>
                      </a:cubicBezTo>
                      <a:cubicBezTo>
                        <a:pt x="321" y="421"/>
                        <a:pt x="321" y="421"/>
                        <a:pt x="321" y="421"/>
                      </a:cubicBezTo>
                      <a:cubicBezTo>
                        <a:pt x="321" y="420"/>
                        <a:pt x="321" y="420"/>
                        <a:pt x="321" y="420"/>
                      </a:cubicBezTo>
                      <a:cubicBezTo>
                        <a:pt x="322" y="420"/>
                        <a:pt x="322" y="420"/>
                        <a:pt x="322" y="420"/>
                      </a:cubicBezTo>
                      <a:cubicBezTo>
                        <a:pt x="323" y="419"/>
                        <a:pt x="323" y="419"/>
                        <a:pt x="323" y="419"/>
                      </a:cubicBezTo>
                      <a:cubicBezTo>
                        <a:pt x="323" y="419"/>
                        <a:pt x="323" y="419"/>
                        <a:pt x="323" y="419"/>
                      </a:cubicBezTo>
                      <a:cubicBezTo>
                        <a:pt x="323" y="419"/>
                        <a:pt x="325" y="417"/>
                        <a:pt x="326" y="416"/>
                      </a:cubicBezTo>
                      <a:cubicBezTo>
                        <a:pt x="326" y="415"/>
                        <a:pt x="326" y="416"/>
                        <a:pt x="326" y="416"/>
                      </a:cubicBezTo>
                      <a:cubicBezTo>
                        <a:pt x="326" y="416"/>
                        <a:pt x="326" y="416"/>
                        <a:pt x="327" y="415"/>
                      </a:cubicBezTo>
                      <a:cubicBezTo>
                        <a:pt x="329" y="415"/>
                        <a:pt x="328" y="415"/>
                        <a:pt x="328" y="415"/>
                      </a:cubicBezTo>
                      <a:cubicBezTo>
                        <a:pt x="328" y="415"/>
                        <a:pt x="329" y="415"/>
                        <a:pt x="329" y="415"/>
                      </a:cubicBezTo>
                      <a:cubicBezTo>
                        <a:pt x="330" y="415"/>
                        <a:pt x="331" y="414"/>
                        <a:pt x="331" y="414"/>
                      </a:cubicBezTo>
                      <a:cubicBezTo>
                        <a:pt x="331" y="414"/>
                        <a:pt x="330" y="414"/>
                        <a:pt x="330" y="413"/>
                      </a:cubicBezTo>
                      <a:cubicBezTo>
                        <a:pt x="329" y="413"/>
                        <a:pt x="329" y="413"/>
                        <a:pt x="329" y="413"/>
                      </a:cubicBezTo>
                      <a:cubicBezTo>
                        <a:pt x="329" y="413"/>
                        <a:pt x="329" y="413"/>
                        <a:pt x="328" y="413"/>
                      </a:cubicBezTo>
                      <a:cubicBezTo>
                        <a:pt x="328" y="412"/>
                        <a:pt x="328" y="413"/>
                        <a:pt x="327" y="412"/>
                      </a:cubicBezTo>
                      <a:cubicBezTo>
                        <a:pt x="327" y="412"/>
                        <a:pt x="327" y="412"/>
                        <a:pt x="328" y="411"/>
                      </a:cubicBezTo>
                      <a:cubicBezTo>
                        <a:pt x="329" y="410"/>
                        <a:pt x="328" y="411"/>
                        <a:pt x="328" y="411"/>
                      </a:cubicBezTo>
                      <a:cubicBezTo>
                        <a:pt x="329" y="411"/>
                        <a:pt x="328" y="411"/>
                        <a:pt x="329" y="411"/>
                      </a:cubicBezTo>
                      <a:cubicBezTo>
                        <a:pt x="330" y="412"/>
                        <a:pt x="332" y="412"/>
                        <a:pt x="332" y="412"/>
                      </a:cubicBezTo>
                      <a:cubicBezTo>
                        <a:pt x="333" y="412"/>
                        <a:pt x="333" y="412"/>
                        <a:pt x="333" y="412"/>
                      </a:cubicBezTo>
                      <a:cubicBezTo>
                        <a:pt x="333" y="411"/>
                        <a:pt x="334" y="412"/>
                        <a:pt x="334" y="412"/>
                      </a:cubicBezTo>
                      <a:cubicBezTo>
                        <a:pt x="335" y="412"/>
                        <a:pt x="335" y="412"/>
                        <a:pt x="335" y="412"/>
                      </a:cubicBezTo>
                      <a:cubicBezTo>
                        <a:pt x="335" y="411"/>
                        <a:pt x="335" y="411"/>
                        <a:pt x="336" y="411"/>
                      </a:cubicBezTo>
                      <a:cubicBezTo>
                        <a:pt x="336" y="410"/>
                        <a:pt x="337" y="411"/>
                        <a:pt x="337" y="411"/>
                      </a:cubicBezTo>
                      <a:cubicBezTo>
                        <a:pt x="338" y="410"/>
                        <a:pt x="338" y="410"/>
                        <a:pt x="338" y="410"/>
                      </a:cubicBezTo>
                      <a:cubicBezTo>
                        <a:pt x="339" y="409"/>
                        <a:pt x="338" y="409"/>
                        <a:pt x="340" y="409"/>
                      </a:cubicBezTo>
                      <a:cubicBezTo>
                        <a:pt x="341" y="409"/>
                        <a:pt x="342" y="408"/>
                        <a:pt x="342" y="408"/>
                      </a:cubicBezTo>
                      <a:cubicBezTo>
                        <a:pt x="342" y="408"/>
                        <a:pt x="342" y="408"/>
                        <a:pt x="342" y="408"/>
                      </a:cubicBezTo>
                      <a:cubicBezTo>
                        <a:pt x="342" y="408"/>
                        <a:pt x="343" y="407"/>
                        <a:pt x="343" y="407"/>
                      </a:cubicBezTo>
                      <a:cubicBezTo>
                        <a:pt x="343" y="406"/>
                        <a:pt x="344" y="406"/>
                        <a:pt x="344" y="406"/>
                      </a:cubicBezTo>
                      <a:cubicBezTo>
                        <a:pt x="344" y="406"/>
                        <a:pt x="345" y="406"/>
                        <a:pt x="345" y="405"/>
                      </a:cubicBezTo>
                      <a:cubicBezTo>
                        <a:pt x="345" y="404"/>
                        <a:pt x="344" y="405"/>
                        <a:pt x="344" y="405"/>
                      </a:cubicBezTo>
                      <a:cubicBezTo>
                        <a:pt x="344" y="405"/>
                        <a:pt x="344" y="404"/>
                        <a:pt x="344" y="403"/>
                      </a:cubicBezTo>
                      <a:cubicBezTo>
                        <a:pt x="343" y="403"/>
                        <a:pt x="344" y="403"/>
                        <a:pt x="344" y="403"/>
                      </a:cubicBezTo>
                      <a:cubicBezTo>
                        <a:pt x="344" y="403"/>
                        <a:pt x="344" y="403"/>
                        <a:pt x="344" y="403"/>
                      </a:cubicBezTo>
                      <a:cubicBezTo>
                        <a:pt x="344" y="403"/>
                        <a:pt x="344" y="403"/>
                        <a:pt x="344" y="403"/>
                      </a:cubicBezTo>
                      <a:cubicBezTo>
                        <a:pt x="345" y="403"/>
                        <a:pt x="345" y="403"/>
                        <a:pt x="345" y="403"/>
                      </a:cubicBezTo>
                      <a:cubicBezTo>
                        <a:pt x="346" y="404"/>
                        <a:pt x="346" y="404"/>
                        <a:pt x="346" y="404"/>
                      </a:cubicBezTo>
                      <a:cubicBezTo>
                        <a:pt x="347" y="405"/>
                        <a:pt x="348" y="405"/>
                        <a:pt x="348" y="405"/>
                      </a:cubicBezTo>
                      <a:cubicBezTo>
                        <a:pt x="349" y="404"/>
                        <a:pt x="349" y="404"/>
                        <a:pt x="349" y="404"/>
                      </a:cubicBezTo>
                      <a:cubicBezTo>
                        <a:pt x="349" y="403"/>
                        <a:pt x="349" y="403"/>
                        <a:pt x="349" y="403"/>
                      </a:cubicBezTo>
                      <a:cubicBezTo>
                        <a:pt x="349" y="403"/>
                        <a:pt x="352" y="403"/>
                        <a:pt x="352" y="403"/>
                      </a:cubicBezTo>
                      <a:cubicBezTo>
                        <a:pt x="353" y="403"/>
                        <a:pt x="353" y="403"/>
                        <a:pt x="353" y="403"/>
                      </a:cubicBezTo>
                      <a:cubicBezTo>
                        <a:pt x="353" y="402"/>
                        <a:pt x="353" y="402"/>
                        <a:pt x="353" y="402"/>
                      </a:cubicBezTo>
                      <a:cubicBezTo>
                        <a:pt x="354" y="401"/>
                        <a:pt x="354" y="401"/>
                        <a:pt x="354" y="401"/>
                      </a:cubicBezTo>
                      <a:cubicBezTo>
                        <a:pt x="355" y="402"/>
                        <a:pt x="355" y="402"/>
                        <a:pt x="355" y="402"/>
                      </a:cubicBezTo>
                      <a:cubicBezTo>
                        <a:pt x="356" y="402"/>
                        <a:pt x="356" y="402"/>
                        <a:pt x="356" y="402"/>
                      </a:cubicBezTo>
                      <a:cubicBezTo>
                        <a:pt x="356" y="402"/>
                        <a:pt x="356" y="402"/>
                        <a:pt x="357" y="401"/>
                      </a:cubicBezTo>
                      <a:cubicBezTo>
                        <a:pt x="358" y="400"/>
                        <a:pt x="357" y="400"/>
                        <a:pt x="357" y="400"/>
                      </a:cubicBezTo>
                      <a:cubicBezTo>
                        <a:pt x="358" y="400"/>
                        <a:pt x="358" y="400"/>
                        <a:pt x="358" y="400"/>
                      </a:cubicBezTo>
                      <a:cubicBezTo>
                        <a:pt x="358" y="400"/>
                        <a:pt x="358" y="400"/>
                        <a:pt x="359" y="401"/>
                      </a:cubicBezTo>
                      <a:cubicBezTo>
                        <a:pt x="359" y="401"/>
                        <a:pt x="359" y="401"/>
                        <a:pt x="360" y="402"/>
                      </a:cubicBezTo>
                      <a:cubicBezTo>
                        <a:pt x="360" y="403"/>
                        <a:pt x="361" y="403"/>
                        <a:pt x="361" y="403"/>
                      </a:cubicBezTo>
                      <a:cubicBezTo>
                        <a:pt x="361" y="403"/>
                        <a:pt x="361" y="403"/>
                        <a:pt x="361" y="403"/>
                      </a:cubicBezTo>
                      <a:cubicBezTo>
                        <a:pt x="362" y="404"/>
                        <a:pt x="362" y="404"/>
                        <a:pt x="362" y="404"/>
                      </a:cubicBezTo>
                      <a:cubicBezTo>
                        <a:pt x="363" y="404"/>
                        <a:pt x="364" y="403"/>
                        <a:pt x="365" y="403"/>
                      </a:cubicBezTo>
                      <a:cubicBezTo>
                        <a:pt x="366" y="403"/>
                        <a:pt x="366" y="403"/>
                        <a:pt x="366" y="403"/>
                      </a:cubicBezTo>
                      <a:cubicBezTo>
                        <a:pt x="367" y="403"/>
                        <a:pt x="367" y="403"/>
                        <a:pt x="367" y="403"/>
                      </a:cubicBezTo>
                      <a:cubicBezTo>
                        <a:pt x="367" y="404"/>
                        <a:pt x="367" y="404"/>
                        <a:pt x="367" y="404"/>
                      </a:cubicBezTo>
                      <a:cubicBezTo>
                        <a:pt x="367" y="404"/>
                        <a:pt x="368" y="404"/>
                        <a:pt x="368" y="404"/>
                      </a:cubicBezTo>
                      <a:cubicBezTo>
                        <a:pt x="368" y="404"/>
                        <a:pt x="369" y="404"/>
                        <a:pt x="369" y="404"/>
                      </a:cubicBezTo>
                      <a:cubicBezTo>
                        <a:pt x="370" y="404"/>
                        <a:pt x="370" y="404"/>
                        <a:pt x="370" y="404"/>
                      </a:cubicBezTo>
                      <a:cubicBezTo>
                        <a:pt x="370" y="404"/>
                        <a:pt x="370" y="403"/>
                        <a:pt x="369" y="403"/>
                      </a:cubicBezTo>
                      <a:cubicBezTo>
                        <a:pt x="369" y="402"/>
                        <a:pt x="369" y="402"/>
                        <a:pt x="369" y="402"/>
                      </a:cubicBezTo>
                      <a:cubicBezTo>
                        <a:pt x="369" y="402"/>
                        <a:pt x="369" y="402"/>
                        <a:pt x="369" y="402"/>
                      </a:cubicBezTo>
                      <a:cubicBezTo>
                        <a:pt x="370" y="402"/>
                        <a:pt x="370" y="402"/>
                        <a:pt x="370" y="402"/>
                      </a:cubicBezTo>
                      <a:cubicBezTo>
                        <a:pt x="372" y="403"/>
                        <a:pt x="371" y="403"/>
                        <a:pt x="371" y="403"/>
                      </a:cubicBezTo>
                      <a:cubicBezTo>
                        <a:pt x="371" y="403"/>
                        <a:pt x="371" y="404"/>
                        <a:pt x="372" y="404"/>
                      </a:cubicBezTo>
                      <a:cubicBezTo>
                        <a:pt x="372" y="405"/>
                        <a:pt x="373" y="404"/>
                        <a:pt x="373" y="404"/>
                      </a:cubicBezTo>
                      <a:cubicBezTo>
                        <a:pt x="373" y="404"/>
                        <a:pt x="373" y="405"/>
                        <a:pt x="374" y="406"/>
                      </a:cubicBezTo>
                      <a:cubicBezTo>
                        <a:pt x="374" y="406"/>
                        <a:pt x="374" y="406"/>
                        <a:pt x="374" y="406"/>
                      </a:cubicBezTo>
                      <a:cubicBezTo>
                        <a:pt x="374" y="406"/>
                        <a:pt x="374" y="406"/>
                        <a:pt x="374" y="406"/>
                      </a:cubicBezTo>
                      <a:cubicBezTo>
                        <a:pt x="374" y="407"/>
                        <a:pt x="374" y="407"/>
                        <a:pt x="374" y="407"/>
                      </a:cubicBezTo>
                      <a:cubicBezTo>
                        <a:pt x="374" y="406"/>
                        <a:pt x="374" y="406"/>
                        <a:pt x="374" y="407"/>
                      </a:cubicBezTo>
                      <a:cubicBezTo>
                        <a:pt x="374" y="407"/>
                        <a:pt x="374" y="407"/>
                        <a:pt x="374" y="408"/>
                      </a:cubicBezTo>
                      <a:cubicBezTo>
                        <a:pt x="374" y="408"/>
                        <a:pt x="375" y="408"/>
                        <a:pt x="375" y="408"/>
                      </a:cubicBezTo>
                      <a:cubicBezTo>
                        <a:pt x="376" y="409"/>
                        <a:pt x="376" y="409"/>
                        <a:pt x="376" y="409"/>
                      </a:cubicBezTo>
                      <a:cubicBezTo>
                        <a:pt x="378" y="407"/>
                        <a:pt x="378" y="407"/>
                        <a:pt x="378" y="407"/>
                      </a:cubicBezTo>
                      <a:cubicBezTo>
                        <a:pt x="380" y="406"/>
                        <a:pt x="380" y="406"/>
                        <a:pt x="380" y="406"/>
                      </a:cubicBezTo>
                      <a:cubicBezTo>
                        <a:pt x="380" y="406"/>
                        <a:pt x="380" y="406"/>
                        <a:pt x="380" y="406"/>
                      </a:cubicBezTo>
                      <a:cubicBezTo>
                        <a:pt x="380" y="406"/>
                        <a:pt x="380" y="407"/>
                        <a:pt x="381" y="408"/>
                      </a:cubicBezTo>
                      <a:cubicBezTo>
                        <a:pt x="382" y="409"/>
                        <a:pt x="381" y="408"/>
                        <a:pt x="382" y="408"/>
                      </a:cubicBezTo>
                      <a:cubicBezTo>
                        <a:pt x="383" y="408"/>
                        <a:pt x="382" y="407"/>
                        <a:pt x="382" y="407"/>
                      </a:cubicBezTo>
                      <a:cubicBezTo>
                        <a:pt x="382" y="406"/>
                        <a:pt x="382" y="406"/>
                        <a:pt x="382" y="406"/>
                      </a:cubicBezTo>
                      <a:cubicBezTo>
                        <a:pt x="383" y="405"/>
                        <a:pt x="383" y="405"/>
                        <a:pt x="383" y="405"/>
                      </a:cubicBezTo>
                      <a:cubicBezTo>
                        <a:pt x="384" y="405"/>
                        <a:pt x="384" y="405"/>
                        <a:pt x="384" y="405"/>
                      </a:cubicBezTo>
                      <a:cubicBezTo>
                        <a:pt x="385" y="405"/>
                        <a:pt x="385" y="405"/>
                        <a:pt x="385" y="405"/>
                      </a:cubicBezTo>
                      <a:cubicBezTo>
                        <a:pt x="386" y="406"/>
                        <a:pt x="386" y="406"/>
                        <a:pt x="386" y="406"/>
                      </a:cubicBezTo>
                      <a:cubicBezTo>
                        <a:pt x="387" y="407"/>
                        <a:pt x="387" y="407"/>
                        <a:pt x="387" y="407"/>
                      </a:cubicBezTo>
                      <a:cubicBezTo>
                        <a:pt x="387" y="407"/>
                        <a:pt x="387" y="407"/>
                        <a:pt x="387" y="407"/>
                      </a:cubicBezTo>
                      <a:cubicBezTo>
                        <a:pt x="388" y="409"/>
                        <a:pt x="388" y="409"/>
                        <a:pt x="388" y="409"/>
                      </a:cubicBezTo>
                      <a:cubicBezTo>
                        <a:pt x="389" y="409"/>
                        <a:pt x="389" y="409"/>
                        <a:pt x="389" y="409"/>
                      </a:cubicBezTo>
                      <a:cubicBezTo>
                        <a:pt x="389" y="409"/>
                        <a:pt x="389" y="409"/>
                        <a:pt x="389" y="409"/>
                      </a:cubicBezTo>
                      <a:cubicBezTo>
                        <a:pt x="390" y="408"/>
                        <a:pt x="390" y="408"/>
                        <a:pt x="390" y="408"/>
                      </a:cubicBezTo>
                      <a:cubicBezTo>
                        <a:pt x="391" y="408"/>
                        <a:pt x="391" y="408"/>
                        <a:pt x="391" y="408"/>
                      </a:cubicBezTo>
                      <a:cubicBezTo>
                        <a:pt x="391" y="407"/>
                        <a:pt x="391" y="407"/>
                        <a:pt x="391" y="407"/>
                      </a:cubicBezTo>
                      <a:cubicBezTo>
                        <a:pt x="391" y="406"/>
                        <a:pt x="391" y="406"/>
                        <a:pt x="391" y="406"/>
                      </a:cubicBezTo>
                      <a:cubicBezTo>
                        <a:pt x="391" y="406"/>
                        <a:pt x="391" y="406"/>
                        <a:pt x="391" y="406"/>
                      </a:cubicBezTo>
                      <a:cubicBezTo>
                        <a:pt x="391" y="406"/>
                        <a:pt x="389" y="405"/>
                        <a:pt x="389" y="405"/>
                      </a:cubicBezTo>
                      <a:cubicBezTo>
                        <a:pt x="388" y="404"/>
                        <a:pt x="388" y="404"/>
                        <a:pt x="388" y="404"/>
                      </a:cubicBezTo>
                      <a:cubicBezTo>
                        <a:pt x="387" y="403"/>
                        <a:pt x="387" y="403"/>
                        <a:pt x="387" y="403"/>
                      </a:cubicBezTo>
                      <a:cubicBezTo>
                        <a:pt x="388" y="402"/>
                        <a:pt x="388" y="402"/>
                        <a:pt x="388" y="402"/>
                      </a:cubicBezTo>
                      <a:cubicBezTo>
                        <a:pt x="389" y="402"/>
                        <a:pt x="389" y="402"/>
                        <a:pt x="389" y="402"/>
                      </a:cubicBezTo>
                      <a:cubicBezTo>
                        <a:pt x="390" y="401"/>
                        <a:pt x="390" y="401"/>
                        <a:pt x="390" y="401"/>
                      </a:cubicBezTo>
                      <a:cubicBezTo>
                        <a:pt x="390" y="401"/>
                        <a:pt x="390" y="401"/>
                        <a:pt x="390" y="401"/>
                      </a:cubicBezTo>
                      <a:cubicBezTo>
                        <a:pt x="391" y="401"/>
                        <a:pt x="391" y="401"/>
                        <a:pt x="390" y="400"/>
                      </a:cubicBezTo>
                      <a:cubicBezTo>
                        <a:pt x="388" y="399"/>
                        <a:pt x="389" y="400"/>
                        <a:pt x="388" y="400"/>
                      </a:cubicBezTo>
                      <a:cubicBezTo>
                        <a:pt x="388" y="400"/>
                        <a:pt x="388" y="399"/>
                        <a:pt x="387" y="399"/>
                      </a:cubicBezTo>
                      <a:cubicBezTo>
                        <a:pt x="387" y="399"/>
                        <a:pt x="386" y="399"/>
                        <a:pt x="386" y="399"/>
                      </a:cubicBezTo>
                      <a:cubicBezTo>
                        <a:pt x="385" y="399"/>
                        <a:pt x="385" y="399"/>
                        <a:pt x="385" y="398"/>
                      </a:cubicBezTo>
                      <a:cubicBezTo>
                        <a:pt x="384" y="398"/>
                        <a:pt x="384" y="398"/>
                        <a:pt x="384" y="398"/>
                      </a:cubicBezTo>
                      <a:cubicBezTo>
                        <a:pt x="383" y="398"/>
                        <a:pt x="383" y="398"/>
                        <a:pt x="383" y="398"/>
                      </a:cubicBezTo>
                      <a:cubicBezTo>
                        <a:pt x="382" y="397"/>
                        <a:pt x="382" y="397"/>
                        <a:pt x="382" y="397"/>
                      </a:cubicBezTo>
                      <a:cubicBezTo>
                        <a:pt x="383" y="397"/>
                        <a:pt x="383" y="397"/>
                        <a:pt x="383" y="397"/>
                      </a:cubicBezTo>
                      <a:cubicBezTo>
                        <a:pt x="384" y="397"/>
                        <a:pt x="384" y="397"/>
                        <a:pt x="384" y="397"/>
                      </a:cubicBezTo>
                      <a:cubicBezTo>
                        <a:pt x="384" y="396"/>
                        <a:pt x="384" y="396"/>
                        <a:pt x="384" y="396"/>
                      </a:cubicBezTo>
                      <a:cubicBezTo>
                        <a:pt x="385" y="396"/>
                        <a:pt x="385" y="396"/>
                        <a:pt x="385" y="396"/>
                      </a:cubicBezTo>
                      <a:cubicBezTo>
                        <a:pt x="386" y="396"/>
                        <a:pt x="387" y="397"/>
                        <a:pt x="388" y="398"/>
                      </a:cubicBezTo>
                      <a:cubicBezTo>
                        <a:pt x="390" y="398"/>
                        <a:pt x="388" y="398"/>
                        <a:pt x="391" y="397"/>
                      </a:cubicBezTo>
                      <a:cubicBezTo>
                        <a:pt x="394" y="396"/>
                        <a:pt x="392" y="397"/>
                        <a:pt x="392" y="397"/>
                      </a:cubicBezTo>
                      <a:cubicBezTo>
                        <a:pt x="393" y="397"/>
                        <a:pt x="393" y="397"/>
                        <a:pt x="393" y="397"/>
                      </a:cubicBezTo>
                      <a:cubicBezTo>
                        <a:pt x="393" y="397"/>
                        <a:pt x="394" y="397"/>
                        <a:pt x="395" y="396"/>
                      </a:cubicBezTo>
                      <a:cubicBezTo>
                        <a:pt x="396" y="396"/>
                        <a:pt x="396" y="396"/>
                        <a:pt x="397" y="395"/>
                      </a:cubicBezTo>
                      <a:cubicBezTo>
                        <a:pt x="397" y="395"/>
                        <a:pt x="399" y="397"/>
                        <a:pt x="401" y="397"/>
                      </a:cubicBezTo>
                      <a:cubicBezTo>
                        <a:pt x="403" y="397"/>
                        <a:pt x="401" y="397"/>
                        <a:pt x="403" y="396"/>
                      </a:cubicBezTo>
                      <a:cubicBezTo>
                        <a:pt x="405" y="396"/>
                        <a:pt x="404" y="396"/>
                        <a:pt x="405" y="397"/>
                      </a:cubicBezTo>
                      <a:cubicBezTo>
                        <a:pt x="407" y="397"/>
                        <a:pt x="406" y="397"/>
                        <a:pt x="408" y="397"/>
                      </a:cubicBezTo>
                      <a:cubicBezTo>
                        <a:pt x="410" y="397"/>
                        <a:pt x="409" y="397"/>
                        <a:pt x="411" y="396"/>
                      </a:cubicBezTo>
                      <a:cubicBezTo>
                        <a:pt x="413" y="395"/>
                        <a:pt x="411" y="396"/>
                        <a:pt x="411" y="396"/>
                      </a:cubicBezTo>
                      <a:cubicBezTo>
                        <a:pt x="413" y="396"/>
                        <a:pt x="413" y="396"/>
                        <a:pt x="413" y="396"/>
                      </a:cubicBezTo>
                      <a:cubicBezTo>
                        <a:pt x="413" y="396"/>
                        <a:pt x="413" y="396"/>
                        <a:pt x="414" y="396"/>
                      </a:cubicBezTo>
                      <a:cubicBezTo>
                        <a:pt x="415" y="396"/>
                        <a:pt x="415" y="395"/>
                        <a:pt x="416" y="396"/>
                      </a:cubicBezTo>
                      <a:cubicBezTo>
                        <a:pt x="417" y="396"/>
                        <a:pt x="417" y="396"/>
                        <a:pt x="417" y="396"/>
                      </a:cubicBezTo>
                      <a:cubicBezTo>
                        <a:pt x="418" y="396"/>
                        <a:pt x="418" y="396"/>
                        <a:pt x="418" y="396"/>
                      </a:cubicBezTo>
                      <a:cubicBezTo>
                        <a:pt x="418" y="397"/>
                        <a:pt x="419" y="398"/>
                        <a:pt x="419" y="398"/>
                      </a:cubicBezTo>
                      <a:cubicBezTo>
                        <a:pt x="419" y="398"/>
                        <a:pt x="421" y="400"/>
                        <a:pt x="421" y="400"/>
                      </a:cubicBezTo>
                      <a:cubicBezTo>
                        <a:pt x="421" y="401"/>
                        <a:pt x="422" y="402"/>
                        <a:pt x="423" y="402"/>
                      </a:cubicBezTo>
                      <a:cubicBezTo>
                        <a:pt x="424" y="402"/>
                        <a:pt x="423" y="402"/>
                        <a:pt x="423" y="402"/>
                      </a:cubicBezTo>
                      <a:cubicBezTo>
                        <a:pt x="425" y="403"/>
                        <a:pt x="425" y="403"/>
                        <a:pt x="425" y="403"/>
                      </a:cubicBezTo>
                      <a:cubicBezTo>
                        <a:pt x="426" y="403"/>
                        <a:pt x="426" y="403"/>
                        <a:pt x="426" y="403"/>
                      </a:cubicBezTo>
                      <a:cubicBezTo>
                        <a:pt x="427" y="403"/>
                        <a:pt x="427" y="403"/>
                        <a:pt x="427" y="403"/>
                      </a:cubicBezTo>
                      <a:cubicBezTo>
                        <a:pt x="427" y="403"/>
                        <a:pt x="427" y="403"/>
                        <a:pt x="428" y="402"/>
                      </a:cubicBezTo>
                      <a:cubicBezTo>
                        <a:pt x="429" y="401"/>
                        <a:pt x="429" y="401"/>
                        <a:pt x="429" y="401"/>
                      </a:cubicBezTo>
                      <a:cubicBezTo>
                        <a:pt x="430" y="401"/>
                        <a:pt x="430" y="401"/>
                        <a:pt x="430" y="401"/>
                      </a:cubicBezTo>
                      <a:cubicBezTo>
                        <a:pt x="430" y="401"/>
                        <a:pt x="430" y="401"/>
                        <a:pt x="430" y="401"/>
                      </a:cubicBezTo>
                      <a:cubicBezTo>
                        <a:pt x="430" y="400"/>
                        <a:pt x="430" y="400"/>
                        <a:pt x="430" y="400"/>
                      </a:cubicBezTo>
                      <a:cubicBezTo>
                        <a:pt x="430" y="400"/>
                        <a:pt x="431" y="400"/>
                        <a:pt x="432" y="400"/>
                      </a:cubicBezTo>
                      <a:cubicBezTo>
                        <a:pt x="432" y="399"/>
                        <a:pt x="432" y="399"/>
                        <a:pt x="432" y="399"/>
                      </a:cubicBezTo>
                      <a:cubicBezTo>
                        <a:pt x="433" y="399"/>
                        <a:pt x="433" y="399"/>
                        <a:pt x="433" y="399"/>
                      </a:cubicBezTo>
                      <a:cubicBezTo>
                        <a:pt x="434" y="399"/>
                        <a:pt x="434" y="399"/>
                        <a:pt x="434" y="399"/>
                      </a:cubicBezTo>
                      <a:cubicBezTo>
                        <a:pt x="435" y="400"/>
                        <a:pt x="435" y="400"/>
                        <a:pt x="435" y="400"/>
                      </a:cubicBezTo>
                      <a:cubicBezTo>
                        <a:pt x="436" y="400"/>
                        <a:pt x="436" y="400"/>
                        <a:pt x="436" y="400"/>
                      </a:cubicBezTo>
                      <a:cubicBezTo>
                        <a:pt x="437" y="401"/>
                        <a:pt x="437" y="401"/>
                        <a:pt x="437" y="401"/>
                      </a:cubicBezTo>
                      <a:cubicBezTo>
                        <a:pt x="437" y="403"/>
                        <a:pt x="437" y="403"/>
                        <a:pt x="437" y="403"/>
                      </a:cubicBezTo>
                      <a:cubicBezTo>
                        <a:pt x="438" y="403"/>
                        <a:pt x="438" y="403"/>
                        <a:pt x="438" y="403"/>
                      </a:cubicBezTo>
                      <a:cubicBezTo>
                        <a:pt x="438" y="404"/>
                        <a:pt x="438" y="404"/>
                        <a:pt x="438" y="405"/>
                      </a:cubicBezTo>
                      <a:cubicBezTo>
                        <a:pt x="438" y="405"/>
                        <a:pt x="439" y="405"/>
                        <a:pt x="439" y="406"/>
                      </a:cubicBezTo>
                      <a:cubicBezTo>
                        <a:pt x="440" y="406"/>
                        <a:pt x="440" y="406"/>
                        <a:pt x="440" y="407"/>
                      </a:cubicBezTo>
                      <a:cubicBezTo>
                        <a:pt x="441" y="409"/>
                        <a:pt x="442" y="409"/>
                        <a:pt x="442" y="409"/>
                      </a:cubicBezTo>
                      <a:cubicBezTo>
                        <a:pt x="442" y="409"/>
                        <a:pt x="442" y="409"/>
                        <a:pt x="443" y="410"/>
                      </a:cubicBezTo>
                      <a:cubicBezTo>
                        <a:pt x="443" y="410"/>
                        <a:pt x="443" y="410"/>
                        <a:pt x="443" y="411"/>
                      </a:cubicBezTo>
                      <a:cubicBezTo>
                        <a:pt x="443" y="412"/>
                        <a:pt x="443" y="412"/>
                        <a:pt x="443" y="412"/>
                      </a:cubicBezTo>
                      <a:cubicBezTo>
                        <a:pt x="443" y="412"/>
                        <a:pt x="443" y="412"/>
                        <a:pt x="443" y="412"/>
                      </a:cubicBezTo>
                      <a:cubicBezTo>
                        <a:pt x="443" y="413"/>
                        <a:pt x="442" y="413"/>
                        <a:pt x="442" y="413"/>
                      </a:cubicBezTo>
                      <a:cubicBezTo>
                        <a:pt x="442" y="414"/>
                        <a:pt x="441" y="414"/>
                        <a:pt x="441" y="415"/>
                      </a:cubicBezTo>
                      <a:cubicBezTo>
                        <a:pt x="441" y="416"/>
                        <a:pt x="440" y="417"/>
                        <a:pt x="440" y="417"/>
                      </a:cubicBezTo>
                      <a:cubicBezTo>
                        <a:pt x="439" y="418"/>
                        <a:pt x="440" y="419"/>
                        <a:pt x="440" y="419"/>
                      </a:cubicBezTo>
                      <a:cubicBezTo>
                        <a:pt x="440" y="419"/>
                        <a:pt x="440" y="419"/>
                        <a:pt x="440" y="419"/>
                      </a:cubicBezTo>
                      <a:cubicBezTo>
                        <a:pt x="441" y="419"/>
                        <a:pt x="441" y="419"/>
                        <a:pt x="441" y="419"/>
                      </a:cubicBezTo>
                      <a:cubicBezTo>
                        <a:pt x="441" y="419"/>
                        <a:pt x="442" y="420"/>
                        <a:pt x="442" y="420"/>
                      </a:cubicBezTo>
                      <a:cubicBezTo>
                        <a:pt x="442" y="421"/>
                        <a:pt x="442" y="421"/>
                        <a:pt x="441" y="422"/>
                      </a:cubicBezTo>
                      <a:cubicBezTo>
                        <a:pt x="441" y="422"/>
                        <a:pt x="441" y="422"/>
                        <a:pt x="441" y="422"/>
                      </a:cubicBezTo>
                      <a:cubicBezTo>
                        <a:pt x="441" y="422"/>
                        <a:pt x="440" y="422"/>
                        <a:pt x="440" y="422"/>
                      </a:cubicBezTo>
                      <a:cubicBezTo>
                        <a:pt x="438" y="423"/>
                        <a:pt x="440" y="422"/>
                        <a:pt x="440" y="424"/>
                      </a:cubicBezTo>
                      <a:cubicBezTo>
                        <a:pt x="440" y="425"/>
                        <a:pt x="440" y="425"/>
                        <a:pt x="440" y="425"/>
                      </a:cubicBezTo>
                      <a:cubicBezTo>
                        <a:pt x="440" y="425"/>
                        <a:pt x="440" y="425"/>
                        <a:pt x="440" y="425"/>
                      </a:cubicBezTo>
                      <a:cubicBezTo>
                        <a:pt x="440" y="426"/>
                        <a:pt x="440" y="426"/>
                        <a:pt x="440" y="425"/>
                      </a:cubicBezTo>
                      <a:cubicBezTo>
                        <a:pt x="440" y="425"/>
                        <a:pt x="440" y="425"/>
                        <a:pt x="440" y="425"/>
                      </a:cubicBezTo>
                      <a:cubicBezTo>
                        <a:pt x="440" y="426"/>
                        <a:pt x="440" y="426"/>
                        <a:pt x="440" y="426"/>
                      </a:cubicBezTo>
                      <a:cubicBezTo>
                        <a:pt x="439" y="428"/>
                        <a:pt x="439" y="428"/>
                        <a:pt x="439" y="428"/>
                      </a:cubicBezTo>
                      <a:cubicBezTo>
                        <a:pt x="439" y="428"/>
                        <a:pt x="440" y="429"/>
                        <a:pt x="441" y="430"/>
                      </a:cubicBezTo>
                      <a:cubicBezTo>
                        <a:pt x="442" y="430"/>
                        <a:pt x="442" y="430"/>
                        <a:pt x="442" y="430"/>
                      </a:cubicBezTo>
                      <a:cubicBezTo>
                        <a:pt x="443" y="431"/>
                        <a:pt x="443" y="431"/>
                        <a:pt x="443" y="431"/>
                      </a:cubicBezTo>
                      <a:cubicBezTo>
                        <a:pt x="443" y="432"/>
                        <a:pt x="443" y="432"/>
                        <a:pt x="443" y="432"/>
                      </a:cubicBezTo>
                      <a:cubicBezTo>
                        <a:pt x="443" y="432"/>
                        <a:pt x="443" y="433"/>
                        <a:pt x="442" y="433"/>
                      </a:cubicBezTo>
                      <a:cubicBezTo>
                        <a:pt x="441" y="433"/>
                        <a:pt x="442" y="433"/>
                        <a:pt x="442" y="434"/>
                      </a:cubicBezTo>
                      <a:cubicBezTo>
                        <a:pt x="442" y="434"/>
                        <a:pt x="442" y="434"/>
                        <a:pt x="442" y="434"/>
                      </a:cubicBezTo>
                      <a:cubicBezTo>
                        <a:pt x="444" y="433"/>
                        <a:pt x="444" y="433"/>
                        <a:pt x="444" y="433"/>
                      </a:cubicBezTo>
                      <a:cubicBezTo>
                        <a:pt x="445" y="434"/>
                        <a:pt x="445" y="434"/>
                        <a:pt x="445" y="434"/>
                      </a:cubicBezTo>
                      <a:cubicBezTo>
                        <a:pt x="446" y="435"/>
                        <a:pt x="444" y="435"/>
                        <a:pt x="444" y="436"/>
                      </a:cubicBezTo>
                      <a:cubicBezTo>
                        <a:pt x="444" y="436"/>
                        <a:pt x="444" y="436"/>
                        <a:pt x="444" y="438"/>
                      </a:cubicBezTo>
                      <a:cubicBezTo>
                        <a:pt x="444" y="439"/>
                        <a:pt x="444" y="438"/>
                        <a:pt x="444" y="438"/>
                      </a:cubicBezTo>
                      <a:cubicBezTo>
                        <a:pt x="444" y="438"/>
                        <a:pt x="445" y="438"/>
                        <a:pt x="445" y="438"/>
                      </a:cubicBezTo>
                      <a:cubicBezTo>
                        <a:pt x="445" y="439"/>
                        <a:pt x="445" y="439"/>
                        <a:pt x="445" y="439"/>
                      </a:cubicBezTo>
                      <a:cubicBezTo>
                        <a:pt x="445" y="439"/>
                        <a:pt x="445" y="439"/>
                        <a:pt x="445" y="439"/>
                      </a:cubicBezTo>
                      <a:cubicBezTo>
                        <a:pt x="446" y="439"/>
                        <a:pt x="446" y="439"/>
                        <a:pt x="446" y="439"/>
                      </a:cubicBezTo>
                      <a:cubicBezTo>
                        <a:pt x="447" y="439"/>
                        <a:pt x="447" y="439"/>
                        <a:pt x="447" y="439"/>
                      </a:cubicBezTo>
                      <a:cubicBezTo>
                        <a:pt x="447" y="441"/>
                        <a:pt x="447" y="441"/>
                        <a:pt x="447" y="441"/>
                      </a:cubicBezTo>
                      <a:cubicBezTo>
                        <a:pt x="448" y="442"/>
                        <a:pt x="448" y="442"/>
                        <a:pt x="448" y="442"/>
                      </a:cubicBezTo>
                      <a:cubicBezTo>
                        <a:pt x="448" y="441"/>
                        <a:pt x="448" y="441"/>
                        <a:pt x="448" y="442"/>
                      </a:cubicBezTo>
                      <a:cubicBezTo>
                        <a:pt x="448" y="443"/>
                        <a:pt x="448" y="442"/>
                        <a:pt x="448" y="443"/>
                      </a:cubicBezTo>
                      <a:cubicBezTo>
                        <a:pt x="449" y="444"/>
                        <a:pt x="448" y="443"/>
                        <a:pt x="448" y="444"/>
                      </a:cubicBezTo>
                      <a:cubicBezTo>
                        <a:pt x="448" y="445"/>
                        <a:pt x="448" y="445"/>
                        <a:pt x="448" y="445"/>
                      </a:cubicBezTo>
                      <a:cubicBezTo>
                        <a:pt x="448" y="445"/>
                        <a:pt x="448" y="446"/>
                        <a:pt x="448" y="447"/>
                      </a:cubicBezTo>
                      <a:cubicBezTo>
                        <a:pt x="449" y="446"/>
                        <a:pt x="449" y="446"/>
                        <a:pt x="449" y="446"/>
                      </a:cubicBezTo>
                      <a:cubicBezTo>
                        <a:pt x="450" y="446"/>
                        <a:pt x="450" y="446"/>
                        <a:pt x="450" y="446"/>
                      </a:cubicBezTo>
                      <a:cubicBezTo>
                        <a:pt x="450" y="446"/>
                        <a:pt x="450" y="446"/>
                        <a:pt x="451" y="446"/>
                      </a:cubicBezTo>
                      <a:cubicBezTo>
                        <a:pt x="451" y="446"/>
                        <a:pt x="451" y="446"/>
                        <a:pt x="452" y="446"/>
                      </a:cubicBezTo>
                      <a:cubicBezTo>
                        <a:pt x="453" y="446"/>
                        <a:pt x="452" y="446"/>
                        <a:pt x="452" y="447"/>
                      </a:cubicBezTo>
                      <a:cubicBezTo>
                        <a:pt x="452" y="447"/>
                        <a:pt x="452" y="447"/>
                        <a:pt x="452" y="447"/>
                      </a:cubicBezTo>
                      <a:cubicBezTo>
                        <a:pt x="452" y="449"/>
                        <a:pt x="452" y="449"/>
                        <a:pt x="452" y="449"/>
                      </a:cubicBezTo>
                      <a:cubicBezTo>
                        <a:pt x="452" y="449"/>
                        <a:pt x="452" y="449"/>
                        <a:pt x="452" y="449"/>
                      </a:cubicBezTo>
                      <a:cubicBezTo>
                        <a:pt x="453" y="448"/>
                        <a:pt x="453" y="448"/>
                        <a:pt x="453" y="448"/>
                      </a:cubicBezTo>
                      <a:cubicBezTo>
                        <a:pt x="453" y="447"/>
                        <a:pt x="453" y="448"/>
                        <a:pt x="453" y="448"/>
                      </a:cubicBezTo>
                      <a:cubicBezTo>
                        <a:pt x="454" y="447"/>
                        <a:pt x="454" y="447"/>
                        <a:pt x="454" y="447"/>
                      </a:cubicBezTo>
                      <a:cubicBezTo>
                        <a:pt x="455" y="446"/>
                        <a:pt x="454" y="446"/>
                        <a:pt x="454" y="446"/>
                      </a:cubicBezTo>
                      <a:cubicBezTo>
                        <a:pt x="454" y="446"/>
                        <a:pt x="455" y="446"/>
                        <a:pt x="455" y="446"/>
                      </a:cubicBezTo>
                      <a:cubicBezTo>
                        <a:pt x="456" y="445"/>
                        <a:pt x="455" y="445"/>
                        <a:pt x="455" y="445"/>
                      </a:cubicBezTo>
                      <a:cubicBezTo>
                        <a:pt x="456" y="443"/>
                        <a:pt x="456" y="443"/>
                        <a:pt x="456" y="443"/>
                      </a:cubicBezTo>
                      <a:cubicBezTo>
                        <a:pt x="457" y="442"/>
                        <a:pt x="457" y="442"/>
                        <a:pt x="457" y="442"/>
                      </a:cubicBezTo>
                      <a:cubicBezTo>
                        <a:pt x="457" y="441"/>
                        <a:pt x="457" y="441"/>
                        <a:pt x="457" y="441"/>
                      </a:cubicBezTo>
                      <a:cubicBezTo>
                        <a:pt x="457" y="440"/>
                        <a:pt x="457" y="440"/>
                        <a:pt x="457" y="440"/>
                      </a:cubicBezTo>
                      <a:cubicBezTo>
                        <a:pt x="458" y="437"/>
                        <a:pt x="458" y="437"/>
                        <a:pt x="458" y="437"/>
                      </a:cubicBezTo>
                      <a:cubicBezTo>
                        <a:pt x="458" y="437"/>
                        <a:pt x="458" y="437"/>
                        <a:pt x="458" y="437"/>
                      </a:cubicBezTo>
                      <a:cubicBezTo>
                        <a:pt x="458" y="435"/>
                        <a:pt x="458" y="435"/>
                        <a:pt x="458" y="435"/>
                      </a:cubicBezTo>
                      <a:cubicBezTo>
                        <a:pt x="458" y="435"/>
                        <a:pt x="458" y="435"/>
                        <a:pt x="458" y="435"/>
                      </a:cubicBezTo>
                      <a:cubicBezTo>
                        <a:pt x="458" y="435"/>
                        <a:pt x="459" y="435"/>
                        <a:pt x="460" y="433"/>
                      </a:cubicBezTo>
                      <a:cubicBezTo>
                        <a:pt x="461" y="431"/>
                        <a:pt x="460" y="431"/>
                        <a:pt x="460" y="431"/>
                      </a:cubicBezTo>
                      <a:cubicBezTo>
                        <a:pt x="460" y="430"/>
                        <a:pt x="460" y="430"/>
                        <a:pt x="460" y="430"/>
                      </a:cubicBezTo>
                      <a:cubicBezTo>
                        <a:pt x="460" y="430"/>
                        <a:pt x="460" y="430"/>
                        <a:pt x="460" y="430"/>
                      </a:cubicBezTo>
                      <a:cubicBezTo>
                        <a:pt x="460" y="429"/>
                        <a:pt x="460" y="429"/>
                        <a:pt x="460" y="429"/>
                      </a:cubicBezTo>
                      <a:cubicBezTo>
                        <a:pt x="460" y="428"/>
                        <a:pt x="460" y="428"/>
                        <a:pt x="460" y="428"/>
                      </a:cubicBezTo>
                      <a:cubicBezTo>
                        <a:pt x="460" y="427"/>
                        <a:pt x="460" y="427"/>
                        <a:pt x="460" y="427"/>
                      </a:cubicBezTo>
                      <a:cubicBezTo>
                        <a:pt x="459" y="423"/>
                        <a:pt x="459" y="423"/>
                        <a:pt x="459" y="423"/>
                      </a:cubicBezTo>
                      <a:cubicBezTo>
                        <a:pt x="459" y="422"/>
                        <a:pt x="459" y="422"/>
                        <a:pt x="459" y="422"/>
                      </a:cubicBezTo>
                      <a:cubicBezTo>
                        <a:pt x="459" y="421"/>
                        <a:pt x="459" y="421"/>
                        <a:pt x="459" y="421"/>
                      </a:cubicBezTo>
                      <a:cubicBezTo>
                        <a:pt x="459" y="420"/>
                        <a:pt x="459" y="420"/>
                        <a:pt x="459" y="420"/>
                      </a:cubicBezTo>
                      <a:cubicBezTo>
                        <a:pt x="459" y="420"/>
                        <a:pt x="459" y="419"/>
                        <a:pt x="459" y="419"/>
                      </a:cubicBezTo>
                      <a:cubicBezTo>
                        <a:pt x="459" y="418"/>
                        <a:pt x="459" y="418"/>
                        <a:pt x="459" y="418"/>
                      </a:cubicBezTo>
                      <a:cubicBezTo>
                        <a:pt x="459" y="418"/>
                        <a:pt x="459" y="418"/>
                        <a:pt x="458" y="418"/>
                      </a:cubicBezTo>
                      <a:cubicBezTo>
                        <a:pt x="458" y="417"/>
                        <a:pt x="458" y="417"/>
                        <a:pt x="458" y="417"/>
                      </a:cubicBezTo>
                      <a:cubicBezTo>
                        <a:pt x="459" y="416"/>
                        <a:pt x="459" y="416"/>
                        <a:pt x="459" y="416"/>
                      </a:cubicBezTo>
                      <a:cubicBezTo>
                        <a:pt x="458" y="416"/>
                        <a:pt x="458" y="416"/>
                        <a:pt x="458" y="416"/>
                      </a:cubicBezTo>
                      <a:cubicBezTo>
                        <a:pt x="458" y="415"/>
                        <a:pt x="458" y="415"/>
                        <a:pt x="458" y="415"/>
                      </a:cubicBezTo>
                      <a:cubicBezTo>
                        <a:pt x="458" y="414"/>
                        <a:pt x="458" y="414"/>
                        <a:pt x="458" y="414"/>
                      </a:cubicBezTo>
                      <a:cubicBezTo>
                        <a:pt x="458" y="413"/>
                        <a:pt x="458" y="413"/>
                        <a:pt x="458" y="413"/>
                      </a:cubicBezTo>
                      <a:cubicBezTo>
                        <a:pt x="458" y="412"/>
                        <a:pt x="458" y="412"/>
                        <a:pt x="458" y="412"/>
                      </a:cubicBezTo>
                      <a:cubicBezTo>
                        <a:pt x="458" y="412"/>
                        <a:pt x="458" y="412"/>
                        <a:pt x="458" y="412"/>
                      </a:cubicBezTo>
                      <a:cubicBezTo>
                        <a:pt x="458" y="411"/>
                        <a:pt x="458" y="411"/>
                        <a:pt x="458" y="411"/>
                      </a:cubicBezTo>
                      <a:cubicBezTo>
                        <a:pt x="458" y="410"/>
                        <a:pt x="458" y="410"/>
                        <a:pt x="458" y="410"/>
                      </a:cubicBezTo>
                      <a:cubicBezTo>
                        <a:pt x="458" y="410"/>
                        <a:pt x="457" y="408"/>
                        <a:pt x="457" y="408"/>
                      </a:cubicBezTo>
                      <a:cubicBezTo>
                        <a:pt x="458" y="408"/>
                        <a:pt x="458" y="408"/>
                        <a:pt x="458" y="408"/>
                      </a:cubicBezTo>
                      <a:cubicBezTo>
                        <a:pt x="458" y="407"/>
                        <a:pt x="458" y="407"/>
                        <a:pt x="458" y="407"/>
                      </a:cubicBezTo>
                      <a:cubicBezTo>
                        <a:pt x="457" y="405"/>
                        <a:pt x="457" y="405"/>
                        <a:pt x="457" y="405"/>
                      </a:cubicBezTo>
                      <a:cubicBezTo>
                        <a:pt x="456" y="404"/>
                        <a:pt x="456" y="404"/>
                        <a:pt x="456" y="404"/>
                      </a:cubicBezTo>
                      <a:cubicBezTo>
                        <a:pt x="456" y="403"/>
                        <a:pt x="456" y="403"/>
                        <a:pt x="456" y="403"/>
                      </a:cubicBezTo>
                      <a:cubicBezTo>
                        <a:pt x="456" y="403"/>
                        <a:pt x="456" y="402"/>
                        <a:pt x="456" y="401"/>
                      </a:cubicBezTo>
                      <a:cubicBezTo>
                        <a:pt x="456" y="401"/>
                        <a:pt x="456" y="401"/>
                        <a:pt x="456" y="401"/>
                      </a:cubicBezTo>
                      <a:cubicBezTo>
                        <a:pt x="457" y="392"/>
                        <a:pt x="457" y="392"/>
                        <a:pt x="457" y="392"/>
                      </a:cubicBezTo>
                      <a:cubicBezTo>
                        <a:pt x="457" y="392"/>
                        <a:pt x="457" y="392"/>
                        <a:pt x="457" y="392"/>
                      </a:cubicBezTo>
                      <a:cubicBezTo>
                        <a:pt x="457" y="391"/>
                        <a:pt x="457" y="391"/>
                        <a:pt x="457" y="391"/>
                      </a:cubicBezTo>
                      <a:cubicBezTo>
                        <a:pt x="458" y="388"/>
                        <a:pt x="458" y="388"/>
                        <a:pt x="458" y="388"/>
                      </a:cubicBezTo>
                      <a:cubicBezTo>
                        <a:pt x="458" y="388"/>
                        <a:pt x="458" y="388"/>
                        <a:pt x="458" y="388"/>
                      </a:cubicBezTo>
                      <a:cubicBezTo>
                        <a:pt x="459" y="388"/>
                        <a:pt x="459" y="388"/>
                        <a:pt x="459" y="388"/>
                      </a:cubicBezTo>
                      <a:cubicBezTo>
                        <a:pt x="459" y="388"/>
                        <a:pt x="459" y="386"/>
                        <a:pt x="460" y="386"/>
                      </a:cubicBezTo>
                      <a:cubicBezTo>
                        <a:pt x="460" y="385"/>
                        <a:pt x="460" y="385"/>
                        <a:pt x="460" y="385"/>
                      </a:cubicBezTo>
                      <a:cubicBezTo>
                        <a:pt x="460" y="385"/>
                        <a:pt x="460" y="385"/>
                        <a:pt x="460" y="385"/>
                      </a:cubicBezTo>
                      <a:cubicBezTo>
                        <a:pt x="461" y="385"/>
                        <a:pt x="460" y="385"/>
                        <a:pt x="460" y="385"/>
                      </a:cubicBezTo>
                      <a:cubicBezTo>
                        <a:pt x="461" y="384"/>
                        <a:pt x="461" y="384"/>
                        <a:pt x="461" y="384"/>
                      </a:cubicBezTo>
                      <a:cubicBezTo>
                        <a:pt x="461" y="383"/>
                        <a:pt x="461" y="383"/>
                        <a:pt x="461" y="383"/>
                      </a:cubicBezTo>
                      <a:cubicBezTo>
                        <a:pt x="462" y="383"/>
                        <a:pt x="462" y="382"/>
                        <a:pt x="462" y="382"/>
                      </a:cubicBezTo>
                      <a:cubicBezTo>
                        <a:pt x="463" y="382"/>
                        <a:pt x="463" y="382"/>
                        <a:pt x="463" y="382"/>
                      </a:cubicBezTo>
                      <a:cubicBezTo>
                        <a:pt x="463" y="381"/>
                        <a:pt x="463" y="381"/>
                        <a:pt x="463" y="381"/>
                      </a:cubicBezTo>
                      <a:cubicBezTo>
                        <a:pt x="464" y="381"/>
                        <a:pt x="464" y="381"/>
                        <a:pt x="464" y="381"/>
                      </a:cubicBezTo>
                      <a:cubicBezTo>
                        <a:pt x="464" y="380"/>
                        <a:pt x="464" y="380"/>
                        <a:pt x="464" y="380"/>
                      </a:cubicBezTo>
                      <a:cubicBezTo>
                        <a:pt x="464" y="380"/>
                        <a:pt x="465" y="380"/>
                        <a:pt x="466" y="379"/>
                      </a:cubicBezTo>
                      <a:cubicBezTo>
                        <a:pt x="466" y="379"/>
                        <a:pt x="466" y="379"/>
                        <a:pt x="466" y="379"/>
                      </a:cubicBezTo>
                      <a:cubicBezTo>
                        <a:pt x="467" y="378"/>
                        <a:pt x="467" y="378"/>
                        <a:pt x="467" y="378"/>
                      </a:cubicBezTo>
                      <a:cubicBezTo>
                        <a:pt x="467" y="377"/>
                        <a:pt x="467" y="377"/>
                        <a:pt x="467" y="377"/>
                      </a:cubicBezTo>
                      <a:cubicBezTo>
                        <a:pt x="468" y="376"/>
                        <a:pt x="468" y="376"/>
                        <a:pt x="468" y="376"/>
                      </a:cubicBezTo>
                      <a:cubicBezTo>
                        <a:pt x="469" y="376"/>
                        <a:pt x="469" y="376"/>
                        <a:pt x="469" y="376"/>
                      </a:cubicBezTo>
                      <a:cubicBezTo>
                        <a:pt x="469" y="376"/>
                        <a:pt x="471" y="375"/>
                        <a:pt x="471" y="375"/>
                      </a:cubicBezTo>
                      <a:cubicBezTo>
                        <a:pt x="472" y="375"/>
                        <a:pt x="472" y="375"/>
                        <a:pt x="472" y="375"/>
                      </a:cubicBezTo>
                      <a:cubicBezTo>
                        <a:pt x="472" y="375"/>
                        <a:pt x="473" y="374"/>
                        <a:pt x="474" y="373"/>
                      </a:cubicBezTo>
                      <a:cubicBezTo>
                        <a:pt x="475" y="372"/>
                        <a:pt x="475" y="372"/>
                        <a:pt x="475" y="372"/>
                      </a:cubicBezTo>
                      <a:cubicBezTo>
                        <a:pt x="475" y="372"/>
                        <a:pt x="476" y="372"/>
                        <a:pt x="477" y="372"/>
                      </a:cubicBezTo>
                      <a:cubicBezTo>
                        <a:pt x="478" y="371"/>
                        <a:pt x="478" y="371"/>
                        <a:pt x="478" y="371"/>
                      </a:cubicBezTo>
                      <a:cubicBezTo>
                        <a:pt x="477" y="372"/>
                        <a:pt x="477" y="372"/>
                        <a:pt x="477" y="371"/>
                      </a:cubicBezTo>
                      <a:cubicBezTo>
                        <a:pt x="477" y="371"/>
                        <a:pt x="478" y="371"/>
                        <a:pt x="479" y="370"/>
                      </a:cubicBezTo>
                      <a:cubicBezTo>
                        <a:pt x="481" y="369"/>
                        <a:pt x="480" y="370"/>
                        <a:pt x="480" y="370"/>
                      </a:cubicBezTo>
                      <a:cubicBezTo>
                        <a:pt x="481" y="368"/>
                        <a:pt x="481" y="368"/>
                        <a:pt x="481" y="368"/>
                      </a:cubicBezTo>
                      <a:cubicBezTo>
                        <a:pt x="482" y="367"/>
                        <a:pt x="482" y="367"/>
                        <a:pt x="482" y="367"/>
                      </a:cubicBezTo>
                      <a:cubicBezTo>
                        <a:pt x="482" y="368"/>
                        <a:pt x="482" y="368"/>
                        <a:pt x="482" y="367"/>
                      </a:cubicBezTo>
                      <a:cubicBezTo>
                        <a:pt x="483" y="366"/>
                        <a:pt x="483" y="366"/>
                        <a:pt x="483" y="366"/>
                      </a:cubicBezTo>
                      <a:cubicBezTo>
                        <a:pt x="483" y="366"/>
                        <a:pt x="484" y="366"/>
                        <a:pt x="484" y="365"/>
                      </a:cubicBezTo>
                      <a:cubicBezTo>
                        <a:pt x="484" y="365"/>
                        <a:pt x="485" y="365"/>
                        <a:pt x="485" y="365"/>
                      </a:cubicBezTo>
                      <a:cubicBezTo>
                        <a:pt x="486" y="364"/>
                        <a:pt x="486" y="364"/>
                        <a:pt x="486" y="364"/>
                      </a:cubicBezTo>
                      <a:cubicBezTo>
                        <a:pt x="488" y="363"/>
                        <a:pt x="488" y="363"/>
                        <a:pt x="488" y="363"/>
                      </a:cubicBezTo>
                      <a:cubicBezTo>
                        <a:pt x="488" y="362"/>
                        <a:pt x="488" y="362"/>
                        <a:pt x="488" y="362"/>
                      </a:cubicBezTo>
                      <a:cubicBezTo>
                        <a:pt x="488" y="362"/>
                        <a:pt x="489" y="362"/>
                        <a:pt x="490" y="362"/>
                      </a:cubicBezTo>
                      <a:cubicBezTo>
                        <a:pt x="492" y="362"/>
                        <a:pt x="492" y="362"/>
                        <a:pt x="492" y="362"/>
                      </a:cubicBezTo>
                      <a:cubicBezTo>
                        <a:pt x="492" y="362"/>
                        <a:pt x="493" y="362"/>
                        <a:pt x="493" y="362"/>
                      </a:cubicBezTo>
                      <a:cubicBezTo>
                        <a:pt x="494" y="362"/>
                        <a:pt x="495" y="361"/>
                        <a:pt x="495" y="361"/>
                      </a:cubicBezTo>
                      <a:cubicBezTo>
                        <a:pt x="495" y="360"/>
                        <a:pt x="495" y="360"/>
                        <a:pt x="495" y="360"/>
                      </a:cubicBezTo>
                      <a:cubicBezTo>
                        <a:pt x="495" y="360"/>
                        <a:pt x="497" y="358"/>
                        <a:pt x="498" y="358"/>
                      </a:cubicBezTo>
                      <a:cubicBezTo>
                        <a:pt x="498" y="358"/>
                        <a:pt x="498" y="358"/>
                        <a:pt x="498" y="357"/>
                      </a:cubicBezTo>
                      <a:cubicBezTo>
                        <a:pt x="499" y="357"/>
                        <a:pt x="499" y="357"/>
                        <a:pt x="499" y="357"/>
                      </a:cubicBezTo>
                      <a:cubicBezTo>
                        <a:pt x="499" y="356"/>
                        <a:pt x="499" y="356"/>
                        <a:pt x="499" y="356"/>
                      </a:cubicBezTo>
                      <a:cubicBezTo>
                        <a:pt x="499" y="356"/>
                        <a:pt x="499" y="356"/>
                        <a:pt x="500" y="356"/>
                      </a:cubicBezTo>
                      <a:cubicBezTo>
                        <a:pt x="500" y="356"/>
                        <a:pt x="500" y="356"/>
                        <a:pt x="500" y="356"/>
                      </a:cubicBezTo>
                      <a:cubicBezTo>
                        <a:pt x="501" y="355"/>
                        <a:pt x="501" y="355"/>
                        <a:pt x="501" y="355"/>
                      </a:cubicBezTo>
                      <a:cubicBezTo>
                        <a:pt x="501" y="355"/>
                        <a:pt x="501" y="355"/>
                        <a:pt x="501" y="355"/>
                      </a:cubicBezTo>
                      <a:cubicBezTo>
                        <a:pt x="501" y="355"/>
                        <a:pt x="501" y="355"/>
                        <a:pt x="501" y="355"/>
                      </a:cubicBezTo>
                      <a:cubicBezTo>
                        <a:pt x="502" y="355"/>
                        <a:pt x="502" y="355"/>
                        <a:pt x="502" y="355"/>
                      </a:cubicBezTo>
                      <a:cubicBezTo>
                        <a:pt x="502" y="355"/>
                        <a:pt x="502" y="355"/>
                        <a:pt x="502" y="355"/>
                      </a:cubicBezTo>
                      <a:cubicBezTo>
                        <a:pt x="502" y="355"/>
                        <a:pt x="503" y="355"/>
                        <a:pt x="503" y="354"/>
                      </a:cubicBezTo>
                      <a:cubicBezTo>
                        <a:pt x="504" y="354"/>
                        <a:pt x="504" y="355"/>
                        <a:pt x="505" y="355"/>
                      </a:cubicBezTo>
                      <a:cubicBezTo>
                        <a:pt x="506" y="355"/>
                        <a:pt x="506" y="355"/>
                        <a:pt x="506" y="355"/>
                      </a:cubicBezTo>
                      <a:cubicBezTo>
                        <a:pt x="506" y="355"/>
                        <a:pt x="506" y="355"/>
                        <a:pt x="506" y="355"/>
                      </a:cubicBezTo>
                      <a:cubicBezTo>
                        <a:pt x="507" y="355"/>
                        <a:pt x="507" y="355"/>
                        <a:pt x="507" y="355"/>
                      </a:cubicBezTo>
                      <a:cubicBezTo>
                        <a:pt x="508" y="355"/>
                        <a:pt x="508" y="355"/>
                        <a:pt x="508" y="355"/>
                      </a:cubicBezTo>
                      <a:cubicBezTo>
                        <a:pt x="509" y="354"/>
                        <a:pt x="509" y="354"/>
                        <a:pt x="509" y="354"/>
                      </a:cubicBezTo>
                      <a:cubicBezTo>
                        <a:pt x="508" y="353"/>
                        <a:pt x="508" y="353"/>
                        <a:pt x="508" y="353"/>
                      </a:cubicBezTo>
                      <a:cubicBezTo>
                        <a:pt x="508" y="353"/>
                        <a:pt x="508" y="353"/>
                        <a:pt x="506" y="353"/>
                      </a:cubicBezTo>
                      <a:cubicBezTo>
                        <a:pt x="505" y="353"/>
                        <a:pt x="504" y="350"/>
                        <a:pt x="504" y="350"/>
                      </a:cubicBezTo>
                      <a:cubicBezTo>
                        <a:pt x="504" y="350"/>
                        <a:pt x="505" y="351"/>
                        <a:pt x="506" y="351"/>
                      </a:cubicBezTo>
                      <a:cubicBezTo>
                        <a:pt x="507" y="352"/>
                        <a:pt x="506" y="351"/>
                        <a:pt x="506" y="351"/>
                      </a:cubicBezTo>
                      <a:cubicBezTo>
                        <a:pt x="507" y="350"/>
                        <a:pt x="508" y="350"/>
                        <a:pt x="508" y="350"/>
                      </a:cubicBezTo>
                      <a:cubicBezTo>
                        <a:pt x="508" y="350"/>
                        <a:pt x="508" y="350"/>
                        <a:pt x="508" y="350"/>
                      </a:cubicBezTo>
                      <a:cubicBezTo>
                        <a:pt x="508" y="349"/>
                        <a:pt x="508" y="349"/>
                        <a:pt x="508" y="349"/>
                      </a:cubicBezTo>
                      <a:cubicBezTo>
                        <a:pt x="508" y="349"/>
                        <a:pt x="509" y="348"/>
                        <a:pt x="509" y="348"/>
                      </a:cubicBezTo>
                      <a:cubicBezTo>
                        <a:pt x="508" y="347"/>
                        <a:pt x="508" y="347"/>
                        <a:pt x="508" y="347"/>
                      </a:cubicBezTo>
                      <a:cubicBezTo>
                        <a:pt x="508" y="347"/>
                        <a:pt x="507" y="347"/>
                        <a:pt x="507" y="346"/>
                      </a:cubicBezTo>
                      <a:cubicBezTo>
                        <a:pt x="507" y="345"/>
                        <a:pt x="508" y="346"/>
                        <a:pt x="511" y="347"/>
                      </a:cubicBezTo>
                      <a:cubicBezTo>
                        <a:pt x="513" y="347"/>
                        <a:pt x="512" y="347"/>
                        <a:pt x="512" y="347"/>
                      </a:cubicBezTo>
                      <a:cubicBezTo>
                        <a:pt x="513" y="347"/>
                        <a:pt x="513" y="347"/>
                        <a:pt x="513" y="347"/>
                      </a:cubicBezTo>
                      <a:cubicBezTo>
                        <a:pt x="514" y="347"/>
                        <a:pt x="514" y="347"/>
                        <a:pt x="514" y="347"/>
                      </a:cubicBezTo>
                      <a:cubicBezTo>
                        <a:pt x="514" y="347"/>
                        <a:pt x="514" y="347"/>
                        <a:pt x="514" y="347"/>
                      </a:cubicBezTo>
                      <a:cubicBezTo>
                        <a:pt x="514" y="346"/>
                        <a:pt x="514" y="346"/>
                        <a:pt x="514" y="346"/>
                      </a:cubicBezTo>
                      <a:cubicBezTo>
                        <a:pt x="514" y="344"/>
                        <a:pt x="514" y="344"/>
                        <a:pt x="514" y="344"/>
                      </a:cubicBezTo>
                      <a:cubicBezTo>
                        <a:pt x="515" y="345"/>
                        <a:pt x="515" y="345"/>
                        <a:pt x="515" y="345"/>
                      </a:cubicBezTo>
                      <a:cubicBezTo>
                        <a:pt x="515" y="345"/>
                        <a:pt x="515" y="345"/>
                        <a:pt x="515" y="345"/>
                      </a:cubicBezTo>
                      <a:cubicBezTo>
                        <a:pt x="516" y="344"/>
                        <a:pt x="516" y="344"/>
                        <a:pt x="516" y="344"/>
                      </a:cubicBezTo>
                      <a:cubicBezTo>
                        <a:pt x="517" y="344"/>
                        <a:pt x="516" y="343"/>
                        <a:pt x="515" y="343"/>
                      </a:cubicBezTo>
                      <a:cubicBezTo>
                        <a:pt x="515" y="342"/>
                        <a:pt x="515" y="343"/>
                        <a:pt x="514" y="341"/>
                      </a:cubicBezTo>
                      <a:cubicBezTo>
                        <a:pt x="513" y="341"/>
                        <a:pt x="513" y="341"/>
                        <a:pt x="513" y="341"/>
                      </a:cubicBezTo>
                      <a:cubicBezTo>
                        <a:pt x="513" y="341"/>
                        <a:pt x="513" y="341"/>
                        <a:pt x="513" y="341"/>
                      </a:cubicBezTo>
                      <a:cubicBezTo>
                        <a:pt x="512" y="341"/>
                        <a:pt x="512" y="341"/>
                        <a:pt x="512" y="341"/>
                      </a:cubicBezTo>
                      <a:cubicBezTo>
                        <a:pt x="512" y="341"/>
                        <a:pt x="511" y="341"/>
                        <a:pt x="511" y="341"/>
                      </a:cubicBezTo>
                      <a:cubicBezTo>
                        <a:pt x="510" y="341"/>
                        <a:pt x="510" y="340"/>
                        <a:pt x="510" y="340"/>
                      </a:cubicBezTo>
                      <a:cubicBezTo>
                        <a:pt x="510" y="339"/>
                        <a:pt x="510" y="339"/>
                        <a:pt x="510" y="339"/>
                      </a:cubicBezTo>
                      <a:cubicBezTo>
                        <a:pt x="511" y="339"/>
                        <a:pt x="511" y="339"/>
                        <a:pt x="511" y="339"/>
                      </a:cubicBezTo>
                      <a:cubicBezTo>
                        <a:pt x="512" y="339"/>
                        <a:pt x="512" y="339"/>
                        <a:pt x="512" y="339"/>
                      </a:cubicBezTo>
                      <a:cubicBezTo>
                        <a:pt x="513" y="339"/>
                        <a:pt x="513" y="339"/>
                        <a:pt x="513" y="339"/>
                      </a:cubicBezTo>
                      <a:cubicBezTo>
                        <a:pt x="514" y="339"/>
                        <a:pt x="514" y="339"/>
                        <a:pt x="514" y="339"/>
                      </a:cubicBezTo>
                      <a:cubicBezTo>
                        <a:pt x="515" y="339"/>
                        <a:pt x="515" y="339"/>
                        <a:pt x="515" y="339"/>
                      </a:cubicBezTo>
                      <a:cubicBezTo>
                        <a:pt x="516" y="339"/>
                        <a:pt x="516" y="339"/>
                        <a:pt x="517" y="338"/>
                      </a:cubicBezTo>
                      <a:cubicBezTo>
                        <a:pt x="519" y="337"/>
                        <a:pt x="518" y="337"/>
                        <a:pt x="518" y="337"/>
                      </a:cubicBezTo>
                      <a:cubicBezTo>
                        <a:pt x="518" y="336"/>
                        <a:pt x="518" y="336"/>
                        <a:pt x="518" y="336"/>
                      </a:cubicBezTo>
                      <a:cubicBezTo>
                        <a:pt x="518" y="336"/>
                        <a:pt x="518" y="336"/>
                        <a:pt x="518" y="336"/>
                      </a:cubicBezTo>
                      <a:cubicBezTo>
                        <a:pt x="518" y="335"/>
                        <a:pt x="518" y="335"/>
                        <a:pt x="518" y="335"/>
                      </a:cubicBezTo>
                      <a:cubicBezTo>
                        <a:pt x="516" y="334"/>
                        <a:pt x="516" y="334"/>
                        <a:pt x="516" y="334"/>
                      </a:cubicBezTo>
                      <a:cubicBezTo>
                        <a:pt x="514" y="333"/>
                        <a:pt x="514" y="333"/>
                        <a:pt x="514" y="333"/>
                      </a:cubicBezTo>
                      <a:cubicBezTo>
                        <a:pt x="513" y="333"/>
                        <a:pt x="514" y="333"/>
                        <a:pt x="513" y="332"/>
                      </a:cubicBezTo>
                      <a:cubicBezTo>
                        <a:pt x="511" y="331"/>
                        <a:pt x="512" y="330"/>
                        <a:pt x="512" y="330"/>
                      </a:cubicBezTo>
                      <a:cubicBezTo>
                        <a:pt x="512" y="330"/>
                        <a:pt x="514" y="331"/>
                        <a:pt x="514" y="332"/>
                      </a:cubicBezTo>
                      <a:cubicBezTo>
                        <a:pt x="515" y="332"/>
                        <a:pt x="515" y="332"/>
                        <a:pt x="515" y="332"/>
                      </a:cubicBezTo>
                      <a:cubicBezTo>
                        <a:pt x="515" y="332"/>
                        <a:pt x="516" y="332"/>
                        <a:pt x="516" y="332"/>
                      </a:cubicBezTo>
                      <a:cubicBezTo>
                        <a:pt x="517" y="333"/>
                        <a:pt x="517" y="331"/>
                        <a:pt x="516" y="331"/>
                      </a:cubicBezTo>
                      <a:cubicBezTo>
                        <a:pt x="516" y="330"/>
                        <a:pt x="516" y="330"/>
                        <a:pt x="516" y="330"/>
                      </a:cubicBezTo>
                      <a:cubicBezTo>
                        <a:pt x="516" y="330"/>
                        <a:pt x="516" y="330"/>
                        <a:pt x="516" y="330"/>
                      </a:cubicBezTo>
                      <a:cubicBezTo>
                        <a:pt x="515" y="329"/>
                        <a:pt x="515" y="329"/>
                        <a:pt x="514" y="329"/>
                      </a:cubicBezTo>
                      <a:cubicBezTo>
                        <a:pt x="513" y="328"/>
                        <a:pt x="514" y="328"/>
                        <a:pt x="514" y="328"/>
                      </a:cubicBezTo>
                      <a:cubicBezTo>
                        <a:pt x="514" y="328"/>
                        <a:pt x="514" y="328"/>
                        <a:pt x="514" y="328"/>
                      </a:cubicBezTo>
                      <a:cubicBezTo>
                        <a:pt x="515" y="328"/>
                        <a:pt x="515" y="328"/>
                        <a:pt x="515" y="328"/>
                      </a:cubicBezTo>
                      <a:cubicBezTo>
                        <a:pt x="515" y="328"/>
                        <a:pt x="515" y="328"/>
                        <a:pt x="516" y="328"/>
                      </a:cubicBezTo>
                      <a:cubicBezTo>
                        <a:pt x="517" y="328"/>
                        <a:pt x="516" y="328"/>
                        <a:pt x="517" y="328"/>
                      </a:cubicBezTo>
                      <a:cubicBezTo>
                        <a:pt x="518" y="328"/>
                        <a:pt x="517" y="328"/>
                        <a:pt x="517" y="328"/>
                      </a:cubicBezTo>
                      <a:cubicBezTo>
                        <a:pt x="517" y="327"/>
                        <a:pt x="517" y="327"/>
                        <a:pt x="517" y="327"/>
                      </a:cubicBezTo>
                      <a:cubicBezTo>
                        <a:pt x="517" y="326"/>
                        <a:pt x="517" y="326"/>
                        <a:pt x="517" y="326"/>
                      </a:cubicBezTo>
                      <a:cubicBezTo>
                        <a:pt x="516" y="326"/>
                        <a:pt x="516" y="326"/>
                        <a:pt x="515" y="324"/>
                      </a:cubicBezTo>
                      <a:cubicBezTo>
                        <a:pt x="514" y="323"/>
                        <a:pt x="514" y="322"/>
                        <a:pt x="514" y="322"/>
                      </a:cubicBezTo>
                      <a:cubicBezTo>
                        <a:pt x="513" y="321"/>
                        <a:pt x="513" y="321"/>
                        <a:pt x="513" y="321"/>
                      </a:cubicBezTo>
                      <a:cubicBezTo>
                        <a:pt x="513" y="321"/>
                        <a:pt x="514" y="321"/>
                        <a:pt x="515" y="321"/>
                      </a:cubicBezTo>
                      <a:cubicBezTo>
                        <a:pt x="515" y="322"/>
                        <a:pt x="516" y="324"/>
                        <a:pt x="516" y="324"/>
                      </a:cubicBezTo>
                      <a:cubicBezTo>
                        <a:pt x="517" y="325"/>
                        <a:pt x="517" y="325"/>
                        <a:pt x="518" y="325"/>
                      </a:cubicBezTo>
                      <a:cubicBezTo>
                        <a:pt x="519" y="325"/>
                        <a:pt x="518" y="325"/>
                        <a:pt x="518" y="324"/>
                      </a:cubicBezTo>
                      <a:cubicBezTo>
                        <a:pt x="519" y="323"/>
                        <a:pt x="518" y="323"/>
                        <a:pt x="518" y="323"/>
                      </a:cubicBezTo>
                      <a:cubicBezTo>
                        <a:pt x="518" y="323"/>
                        <a:pt x="518" y="323"/>
                        <a:pt x="518" y="323"/>
                      </a:cubicBezTo>
                      <a:cubicBezTo>
                        <a:pt x="518" y="322"/>
                        <a:pt x="517" y="322"/>
                        <a:pt x="517" y="321"/>
                      </a:cubicBezTo>
                      <a:cubicBezTo>
                        <a:pt x="516" y="320"/>
                        <a:pt x="516" y="320"/>
                        <a:pt x="516" y="321"/>
                      </a:cubicBezTo>
                      <a:cubicBezTo>
                        <a:pt x="516" y="321"/>
                        <a:pt x="516" y="321"/>
                        <a:pt x="516" y="321"/>
                      </a:cubicBezTo>
                      <a:cubicBezTo>
                        <a:pt x="516" y="320"/>
                        <a:pt x="516" y="320"/>
                        <a:pt x="516" y="320"/>
                      </a:cubicBezTo>
                      <a:cubicBezTo>
                        <a:pt x="514" y="317"/>
                        <a:pt x="514" y="317"/>
                        <a:pt x="514" y="317"/>
                      </a:cubicBezTo>
                      <a:cubicBezTo>
                        <a:pt x="512" y="314"/>
                        <a:pt x="514" y="316"/>
                        <a:pt x="514" y="316"/>
                      </a:cubicBezTo>
                      <a:cubicBezTo>
                        <a:pt x="514" y="316"/>
                        <a:pt x="514" y="316"/>
                        <a:pt x="515" y="316"/>
                      </a:cubicBezTo>
                      <a:cubicBezTo>
                        <a:pt x="515" y="316"/>
                        <a:pt x="516" y="316"/>
                        <a:pt x="516" y="316"/>
                      </a:cubicBezTo>
                      <a:cubicBezTo>
                        <a:pt x="517" y="317"/>
                        <a:pt x="517" y="317"/>
                        <a:pt x="517" y="317"/>
                      </a:cubicBezTo>
                      <a:cubicBezTo>
                        <a:pt x="517" y="317"/>
                        <a:pt x="517" y="318"/>
                        <a:pt x="517" y="319"/>
                      </a:cubicBezTo>
                      <a:cubicBezTo>
                        <a:pt x="517" y="319"/>
                        <a:pt x="518" y="319"/>
                        <a:pt x="519" y="320"/>
                      </a:cubicBezTo>
                      <a:cubicBezTo>
                        <a:pt x="521" y="321"/>
                        <a:pt x="519" y="320"/>
                        <a:pt x="519" y="320"/>
                      </a:cubicBezTo>
                      <a:cubicBezTo>
                        <a:pt x="520" y="318"/>
                        <a:pt x="520" y="318"/>
                        <a:pt x="520" y="318"/>
                      </a:cubicBezTo>
                      <a:cubicBezTo>
                        <a:pt x="519" y="317"/>
                        <a:pt x="519" y="317"/>
                        <a:pt x="519" y="317"/>
                      </a:cubicBezTo>
                      <a:cubicBezTo>
                        <a:pt x="519" y="316"/>
                        <a:pt x="519" y="316"/>
                        <a:pt x="519" y="316"/>
                      </a:cubicBezTo>
                      <a:cubicBezTo>
                        <a:pt x="519" y="316"/>
                        <a:pt x="519" y="316"/>
                        <a:pt x="519" y="314"/>
                      </a:cubicBezTo>
                      <a:cubicBezTo>
                        <a:pt x="519" y="312"/>
                        <a:pt x="521" y="312"/>
                        <a:pt x="521" y="312"/>
                      </a:cubicBezTo>
                      <a:cubicBezTo>
                        <a:pt x="521" y="312"/>
                        <a:pt x="522" y="311"/>
                        <a:pt x="522" y="311"/>
                      </a:cubicBezTo>
                      <a:cubicBezTo>
                        <a:pt x="522" y="310"/>
                        <a:pt x="523" y="309"/>
                        <a:pt x="523" y="309"/>
                      </a:cubicBezTo>
                      <a:cubicBezTo>
                        <a:pt x="524" y="309"/>
                        <a:pt x="524" y="309"/>
                        <a:pt x="524" y="309"/>
                      </a:cubicBezTo>
                      <a:cubicBezTo>
                        <a:pt x="525" y="309"/>
                        <a:pt x="525" y="309"/>
                        <a:pt x="525" y="309"/>
                      </a:cubicBezTo>
                      <a:cubicBezTo>
                        <a:pt x="524" y="311"/>
                        <a:pt x="524" y="311"/>
                        <a:pt x="524" y="311"/>
                      </a:cubicBezTo>
                      <a:cubicBezTo>
                        <a:pt x="524" y="311"/>
                        <a:pt x="524" y="313"/>
                        <a:pt x="523" y="314"/>
                      </a:cubicBezTo>
                      <a:cubicBezTo>
                        <a:pt x="523" y="314"/>
                        <a:pt x="523" y="315"/>
                        <a:pt x="522" y="316"/>
                      </a:cubicBezTo>
                      <a:cubicBezTo>
                        <a:pt x="522" y="316"/>
                        <a:pt x="522" y="317"/>
                        <a:pt x="522" y="317"/>
                      </a:cubicBezTo>
                      <a:cubicBezTo>
                        <a:pt x="522" y="317"/>
                        <a:pt x="521" y="319"/>
                        <a:pt x="521" y="319"/>
                      </a:cubicBezTo>
                      <a:cubicBezTo>
                        <a:pt x="521" y="320"/>
                        <a:pt x="522" y="319"/>
                        <a:pt x="522" y="320"/>
                      </a:cubicBezTo>
                      <a:cubicBezTo>
                        <a:pt x="522" y="320"/>
                        <a:pt x="522" y="320"/>
                        <a:pt x="522" y="320"/>
                      </a:cubicBezTo>
                      <a:cubicBezTo>
                        <a:pt x="522" y="320"/>
                        <a:pt x="522" y="320"/>
                        <a:pt x="522" y="320"/>
                      </a:cubicBezTo>
                      <a:cubicBezTo>
                        <a:pt x="522" y="321"/>
                        <a:pt x="522" y="321"/>
                        <a:pt x="522" y="321"/>
                      </a:cubicBezTo>
                      <a:cubicBezTo>
                        <a:pt x="522" y="322"/>
                        <a:pt x="523" y="322"/>
                        <a:pt x="523" y="323"/>
                      </a:cubicBezTo>
                      <a:cubicBezTo>
                        <a:pt x="523" y="323"/>
                        <a:pt x="522" y="324"/>
                        <a:pt x="522" y="324"/>
                      </a:cubicBezTo>
                      <a:cubicBezTo>
                        <a:pt x="522" y="324"/>
                        <a:pt x="522" y="324"/>
                        <a:pt x="522" y="325"/>
                      </a:cubicBezTo>
                      <a:cubicBezTo>
                        <a:pt x="521" y="326"/>
                        <a:pt x="521" y="326"/>
                        <a:pt x="521" y="326"/>
                      </a:cubicBezTo>
                      <a:cubicBezTo>
                        <a:pt x="521" y="327"/>
                        <a:pt x="521" y="327"/>
                        <a:pt x="520" y="327"/>
                      </a:cubicBezTo>
                      <a:cubicBezTo>
                        <a:pt x="520" y="328"/>
                        <a:pt x="520" y="328"/>
                        <a:pt x="520" y="328"/>
                      </a:cubicBezTo>
                      <a:cubicBezTo>
                        <a:pt x="519" y="329"/>
                        <a:pt x="519" y="329"/>
                        <a:pt x="519" y="329"/>
                      </a:cubicBezTo>
                      <a:cubicBezTo>
                        <a:pt x="519" y="330"/>
                        <a:pt x="519" y="330"/>
                        <a:pt x="519" y="330"/>
                      </a:cubicBezTo>
                      <a:cubicBezTo>
                        <a:pt x="519" y="330"/>
                        <a:pt x="519" y="330"/>
                        <a:pt x="520" y="330"/>
                      </a:cubicBezTo>
                      <a:cubicBezTo>
                        <a:pt x="520" y="330"/>
                        <a:pt x="521" y="330"/>
                        <a:pt x="522" y="329"/>
                      </a:cubicBezTo>
                      <a:cubicBezTo>
                        <a:pt x="523" y="327"/>
                        <a:pt x="522" y="328"/>
                        <a:pt x="522" y="327"/>
                      </a:cubicBezTo>
                      <a:cubicBezTo>
                        <a:pt x="523" y="326"/>
                        <a:pt x="523" y="326"/>
                        <a:pt x="523" y="327"/>
                      </a:cubicBezTo>
                      <a:cubicBezTo>
                        <a:pt x="523" y="327"/>
                        <a:pt x="523" y="327"/>
                        <a:pt x="523" y="326"/>
                      </a:cubicBezTo>
                      <a:cubicBezTo>
                        <a:pt x="523" y="326"/>
                        <a:pt x="523" y="326"/>
                        <a:pt x="524" y="326"/>
                      </a:cubicBezTo>
                      <a:cubicBezTo>
                        <a:pt x="524" y="325"/>
                        <a:pt x="524" y="325"/>
                        <a:pt x="524" y="325"/>
                      </a:cubicBezTo>
                      <a:cubicBezTo>
                        <a:pt x="525" y="324"/>
                        <a:pt x="525" y="324"/>
                        <a:pt x="526" y="324"/>
                      </a:cubicBezTo>
                      <a:cubicBezTo>
                        <a:pt x="526" y="323"/>
                        <a:pt x="526" y="324"/>
                        <a:pt x="526" y="323"/>
                      </a:cubicBezTo>
                      <a:cubicBezTo>
                        <a:pt x="527" y="322"/>
                        <a:pt x="527" y="322"/>
                        <a:pt x="527" y="322"/>
                      </a:cubicBezTo>
                      <a:cubicBezTo>
                        <a:pt x="527" y="322"/>
                        <a:pt x="527" y="322"/>
                        <a:pt x="527" y="322"/>
                      </a:cubicBezTo>
                      <a:cubicBezTo>
                        <a:pt x="528" y="321"/>
                        <a:pt x="528" y="321"/>
                        <a:pt x="528" y="321"/>
                      </a:cubicBezTo>
                      <a:cubicBezTo>
                        <a:pt x="529" y="321"/>
                        <a:pt x="529" y="321"/>
                        <a:pt x="529" y="321"/>
                      </a:cubicBezTo>
                      <a:cubicBezTo>
                        <a:pt x="530" y="318"/>
                        <a:pt x="530" y="318"/>
                        <a:pt x="530" y="318"/>
                      </a:cubicBezTo>
                      <a:cubicBezTo>
                        <a:pt x="530" y="318"/>
                        <a:pt x="530" y="318"/>
                        <a:pt x="530" y="318"/>
                      </a:cubicBezTo>
                      <a:cubicBezTo>
                        <a:pt x="530" y="317"/>
                        <a:pt x="530" y="318"/>
                        <a:pt x="531" y="317"/>
                      </a:cubicBezTo>
                      <a:cubicBezTo>
                        <a:pt x="531" y="317"/>
                        <a:pt x="531" y="317"/>
                        <a:pt x="531" y="317"/>
                      </a:cubicBezTo>
                      <a:cubicBezTo>
                        <a:pt x="531" y="317"/>
                        <a:pt x="531" y="317"/>
                        <a:pt x="531" y="317"/>
                      </a:cubicBezTo>
                      <a:cubicBezTo>
                        <a:pt x="531" y="316"/>
                        <a:pt x="531" y="316"/>
                        <a:pt x="531" y="316"/>
                      </a:cubicBezTo>
                      <a:cubicBezTo>
                        <a:pt x="531" y="316"/>
                        <a:pt x="531" y="316"/>
                        <a:pt x="531" y="315"/>
                      </a:cubicBezTo>
                      <a:cubicBezTo>
                        <a:pt x="531" y="314"/>
                        <a:pt x="531" y="315"/>
                        <a:pt x="531" y="314"/>
                      </a:cubicBezTo>
                      <a:cubicBezTo>
                        <a:pt x="530" y="314"/>
                        <a:pt x="530" y="314"/>
                        <a:pt x="530" y="313"/>
                      </a:cubicBezTo>
                      <a:cubicBezTo>
                        <a:pt x="530" y="313"/>
                        <a:pt x="530" y="313"/>
                        <a:pt x="530" y="313"/>
                      </a:cubicBezTo>
                      <a:cubicBezTo>
                        <a:pt x="530" y="313"/>
                        <a:pt x="530" y="312"/>
                        <a:pt x="529" y="312"/>
                      </a:cubicBezTo>
                      <a:cubicBezTo>
                        <a:pt x="529" y="311"/>
                        <a:pt x="529" y="312"/>
                        <a:pt x="529" y="311"/>
                      </a:cubicBezTo>
                      <a:cubicBezTo>
                        <a:pt x="529" y="309"/>
                        <a:pt x="529" y="310"/>
                        <a:pt x="529" y="310"/>
                      </a:cubicBezTo>
                      <a:cubicBezTo>
                        <a:pt x="529" y="309"/>
                        <a:pt x="529" y="309"/>
                        <a:pt x="530" y="309"/>
                      </a:cubicBezTo>
                      <a:cubicBezTo>
                        <a:pt x="530" y="308"/>
                        <a:pt x="530" y="308"/>
                        <a:pt x="530" y="308"/>
                      </a:cubicBezTo>
                      <a:cubicBezTo>
                        <a:pt x="530" y="308"/>
                        <a:pt x="530" y="308"/>
                        <a:pt x="530" y="308"/>
                      </a:cubicBezTo>
                      <a:cubicBezTo>
                        <a:pt x="530" y="308"/>
                        <a:pt x="530" y="306"/>
                        <a:pt x="530" y="306"/>
                      </a:cubicBezTo>
                      <a:cubicBezTo>
                        <a:pt x="531" y="306"/>
                        <a:pt x="531" y="306"/>
                        <a:pt x="531" y="306"/>
                      </a:cubicBezTo>
                      <a:cubicBezTo>
                        <a:pt x="532" y="306"/>
                        <a:pt x="532" y="306"/>
                        <a:pt x="532" y="306"/>
                      </a:cubicBezTo>
                      <a:cubicBezTo>
                        <a:pt x="531" y="307"/>
                        <a:pt x="531" y="307"/>
                        <a:pt x="531" y="307"/>
                      </a:cubicBezTo>
                      <a:cubicBezTo>
                        <a:pt x="530" y="309"/>
                        <a:pt x="531" y="308"/>
                        <a:pt x="531" y="308"/>
                      </a:cubicBezTo>
                      <a:cubicBezTo>
                        <a:pt x="531" y="309"/>
                        <a:pt x="531" y="309"/>
                        <a:pt x="531" y="310"/>
                      </a:cubicBezTo>
                      <a:cubicBezTo>
                        <a:pt x="532" y="310"/>
                        <a:pt x="532" y="310"/>
                        <a:pt x="532" y="310"/>
                      </a:cubicBezTo>
                      <a:cubicBezTo>
                        <a:pt x="532" y="311"/>
                        <a:pt x="532" y="311"/>
                        <a:pt x="532" y="311"/>
                      </a:cubicBezTo>
                      <a:cubicBezTo>
                        <a:pt x="532" y="312"/>
                        <a:pt x="532" y="312"/>
                        <a:pt x="533" y="312"/>
                      </a:cubicBezTo>
                      <a:cubicBezTo>
                        <a:pt x="533" y="311"/>
                        <a:pt x="533" y="311"/>
                        <a:pt x="533" y="312"/>
                      </a:cubicBezTo>
                      <a:cubicBezTo>
                        <a:pt x="533" y="312"/>
                        <a:pt x="533" y="312"/>
                        <a:pt x="533" y="312"/>
                      </a:cubicBezTo>
                      <a:cubicBezTo>
                        <a:pt x="533" y="312"/>
                        <a:pt x="533" y="312"/>
                        <a:pt x="533" y="313"/>
                      </a:cubicBezTo>
                      <a:cubicBezTo>
                        <a:pt x="532" y="313"/>
                        <a:pt x="532" y="313"/>
                        <a:pt x="532" y="314"/>
                      </a:cubicBezTo>
                      <a:cubicBezTo>
                        <a:pt x="532" y="314"/>
                        <a:pt x="533" y="314"/>
                        <a:pt x="535" y="313"/>
                      </a:cubicBezTo>
                      <a:cubicBezTo>
                        <a:pt x="537" y="312"/>
                        <a:pt x="536" y="312"/>
                        <a:pt x="536" y="311"/>
                      </a:cubicBezTo>
                      <a:cubicBezTo>
                        <a:pt x="537" y="311"/>
                        <a:pt x="537" y="311"/>
                        <a:pt x="537" y="310"/>
                      </a:cubicBezTo>
                      <a:cubicBezTo>
                        <a:pt x="538" y="310"/>
                        <a:pt x="539" y="309"/>
                        <a:pt x="539" y="309"/>
                      </a:cubicBezTo>
                      <a:cubicBezTo>
                        <a:pt x="539" y="309"/>
                        <a:pt x="539" y="309"/>
                        <a:pt x="539" y="309"/>
                      </a:cubicBezTo>
                      <a:cubicBezTo>
                        <a:pt x="540" y="307"/>
                        <a:pt x="540" y="307"/>
                        <a:pt x="540" y="307"/>
                      </a:cubicBezTo>
                      <a:cubicBezTo>
                        <a:pt x="541" y="306"/>
                        <a:pt x="541" y="306"/>
                        <a:pt x="541" y="306"/>
                      </a:cubicBezTo>
                      <a:cubicBezTo>
                        <a:pt x="542" y="306"/>
                        <a:pt x="542" y="306"/>
                        <a:pt x="542" y="305"/>
                      </a:cubicBezTo>
                      <a:cubicBezTo>
                        <a:pt x="543" y="304"/>
                        <a:pt x="544" y="302"/>
                        <a:pt x="544" y="302"/>
                      </a:cubicBezTo>
                      <a:cubicBezTo>
                        <a:pt x="545" y="302"/>
                        <a:pt x="545" y="302"/>
                        <a:pt x="545" y="302"/>
                      </a:cubicBezTo>
                      <a:cubicBezTo>
                        <a:pt x="545" y="301"/>
                        <a:pt x="545" y="301"/>
                        <a:pt x="545" y="301"/>
                      </a:cubicBezTo>
                      <a:cubicBezTo>
                        <a:pt x="544" y="300"/>
                        <a:pt x="544" y="300"/>
                        <a:pt x="544" y="300"/>
                      </a:cubicBezTo>
                      <a:cubicBezTo>
                        <a:pt x="543" y="299"/>
                        <a:pt x="543" y="299"/>
                        <a:pt x="543" y="299"/>
                      </a:cubicBezTo>
                      <a:cubicBezTo>
                        <a:pt x="544" y="299"/>
                        <a:pt x="544" y="299"/>
                        <a:pt x="544" y="299"/>
                      </a:cubicBezTo>
                      <a:cubicBezTo>
                        <a:pt x="544" y="298"/>
                        <a:pt x="544" y="298"/>
                        <a:pt x="544" y="298"/>
                      </a:cubicBezTo>
                      <a:cubicBezTo>
                        <a:pt x="546" y="298"/>
                        <a:pt x="546" y="298"/>
                        <a:pt x="546" y="298"/>
                      </a:cubicBezTo>
                      <a:cubicBezTo>
                        <a:pt x="546" y="298"/>
                        <a:pt x="546" y="297"/>
                        <a:pt x="547" y="297"/>
                      </a:cubicBezTo>
                      <a:cubicBezTo>
                        <a:pt x="549" y="296"/>
                        <a:pt x="550" y="297"/>
                        <a:pt x="550" y="297"/>
                      </a:cubicBezTo>
                      <a:cubicBezTo>
                        <a:pt x="550" y="297"/>
                        <a:pt x="551" y="297"/>
                        <a:pt x="551" y="297"/>
                      </a:cubicBezTo>
                      <a:cubicBezTo>
                        <a:pt x="552" y="296"/>
                        <a:pt x="554" y="297"/>
                        <a:pt x="554" y="297"/>
                      </a:cubicBezTo>
                      <a:cubicBezTo>
                        <a:pt x="554" y="297"/>
                        <a:pt x="554" y="297"/>
                        <a:pt x="554" y="297"/>
                      </a:cubicBezTo>
                      <a:cubicBezTo>
                        <a:pt x="557" y="296"/>
                        <a:pt x="557" y="296"/>
                        <a:pt x="557" y="296"/>
                      </a:cubicBezTo>
                      <a:cubicBezTo>
                        <a:pt x="559" y="295"/>
                        <a:pt x="558" y="295"/>
                        <a:pt x="558" y="295"/>
                      </a:cubicBezTo>
                      <a:cubicBezTo>
                        <a:pt x="559" y="294"/>
                        <a:pt x="559" y="294"/>
                        <a:pt x="559" y="294"/>
                      </a:cubicBezTo>
                      <a:cubicBezTo>
                        <a:pt x="559" y="294"/>
                        <a:pt x="561" y="295"/>
                        <a:pt x="562" y="295"/>
                      </a:cubicBezTo>
                      <a:cubicBezTo>
                        <a:pt x="563" y="295"/>
                        <a:pt x="563" y="294"/>
                        <a:pt x="563" y="294"/>
                      </a:cubicBezTo>
                      <a:cubicBezTo>
                        <a:pt x="563" y="294"/>
                        <a:pt x="563" y="294"/>
                        <a:pt x="563" y="294"/>
                      </a:cubicBezTo>
                      <a:cubicBezTo>
                        <a:pt x="562" y="293"/>
                        <a:pt x="562" y="293"/>
                        <a:pt x="562" y="293"/>
                      </a:cubicBezTo>
                      <a:cubicBezTo>
                        <a:pt x="560" y="293"/>
                        <a:pt x="560" y="293"/>
                        <a:pt x="560" y="293"/>
                      </a:cubicBezTo>
                      <a:cubicBezTo>
                        <a:pt x="559" y="293"/>
                        <a:pt x="560" y="293"/>
                        <a:pt x="560" y="293"/>
                      </a:cubicBezTo>
                      <a:cubicBezTo>
                        <a:pt x="559" y="293"/>
                        <a:pt x="557" y="294"/>
                        <a:pt x="556" y="294"/>
                      </a:cubicBezTo>
                      <a:cubicBezTo>
                        <a:pt x="555" y="294"/>
                        <a:pt x="554" y="294"/>
                        <a:pt x="554" y="294"/>
                      </a:cubicBezTo>
                      <a:cubicBezTo>
                        <a:pt x="553" y="295"/>
                        <a:pt x="553" y="295"/>
                        <a:pt x="553" y="295"/>
                      </a:cubicBezTo>
                      <a:cubicBezTo>
                        <a:pt x="552" y="296"/>
                        <a:pt x="550" y="295"/>
                        <a:pt x="550" y="295"/>
                      </a:cubicBezTo>
                      <a:cubicBezTo>
                        <a:pt x="549" y="295"/>
                        <a:pt x="549" y="295"/>
                        <a:pt x="549" y="295"/>
                      </a:cubicBezTo>
                      <a:cubicBezTo>
                        <a:pt x="549" y="296"/>
                        <a:pt x="549" y="295"/>
                        <a:pt x="548" y="295"/>
                      </a:cubicBezTo>
                      <a:cubicBezTo>
                        <a:pt x="548" y="295"/>
                        <a:pt x="548" y="295"/>
                        <a:pt x="548" y="295"/>
                      </a:cubicBezTo>
                      <a:cubicBezTo>
                        <a:pt x="548" y="296"/>
                        <a:pt x="546" y="295"/>
                        <a:pt x="546" y="295"/>
                      </a:cubicBezTo>
                      <a:cubicBezTo>
                        <a:pt x="547" y="295"/>
                        <a:pt x="547" y="295"/>
                        <a:pt x="547" y="295"/>
                      </a:cubicBezTo>
                      <a:cubicBezTo>
                        <a:pt x="548" y="295"/>
                        <a:pt x="548" y="295"/>
                        <a:pt x="548" y="295"/>
                      </a:cubicBezTo>
                      <a:cubicBezTo>
                        <a:pt x="548" y="295"/>
                        <a:pt x="549" y="294"/>
                        <a:pt x="549" y="294"/>
                      </a:cubicBezTo>
                      <a:cubicBezTo>
                        <a:pt x="549" y="294"/>
                        <a:pt x="549" y="294"/>
                        <a:pt x="549" y="294"/>
                      </a:cubicBezTo>
                      <a:cubicBezTo>
                        <a:pt x="551" y="293"/>
                        <a:pt x="551" y="293"/>
                        <a:pt x="551" y="293"/>
                      </a:cubicBezTo>
                      <a:cubicBezTo>
                        <a:pt x="551" y="293"/>
                        <a:pt x="552" y="293"/>
                        <a:pt x="553" y="292"/>
                      </a:cubicBezTo>
                      <a:cubicBezTo>
                        <a:pt x="554" y="292"/>
                        <a:pt x="554" y="292"/>
                        <a:pt x="555" y="292"/>
                      </a:cubicBezTo>
                      <a:cubicBezTo>
                        <a:pt x="555" y="292"/>
                        <a:pt x="556" y="292"/>
                        <a:pt x="556" y="292"/>
                      </a:cubicBezTo>
                      <a:cubicBezTo>
                        <a:pt x="558" y="291"/>
                        <a:pt x="558" y="291"/>
                        <a:pt x="558" y="291"/>
                      </a:cubicBezTo>
                      <a:cubicBezTo>
                        <a:pt x="561" y="291"/>
                        <a:pt x="559" y="291"/>
                        <a:pt x="560" y="291"/>
                      </a:cubicBezTo>
                      <a:cubicBezTo>
                        <a:pt x="561" y="291"/>
                        <a:pt x="563" y="291"/>
                        <a:pt x="563" y="291"/>
                      </a:cubicBezTo>
                      <a:cubicBezTo>
                        <a:pt x="563" y="291"/>
                        <a:pt x="565" y="291"/>
                        <a:pt x="566" y="290"/>
                      </a:cubicBezTo>
                      <a:cubicBezTo>
                        <a:pt x="566" y="290"/>
                        <a:pt x="567" y="290"/>
                        <a:pt x="568" y="289"/>
                      </a:cubicBezTo>
                      <a:cubicBezTo>
                        <a:pt x="569" y="289"/>
                        <a:pt x="569" y="288"/>
                        <a:pt x="569" y="288"/>
                      </a:cubicBezTo>
                      <a:cubicBezTo>
                        <a:pt x="569" y="287"/>
                        <a:pt x="569" y="287"/>
                        <a:pt x="569" y="287"/>
                      </a:cubicBezTo>
                      <a:cubicBezTo>
                        <a:pt x="569" y="287"/>
                        <a:pt x="569" y="287"/>
                        <a:pt x="569" y="287"/>
                      </a:cubicBezTo>
                      <a:cubicBezTo>
                        <a:pt x="569" y="287"/>
                        <a:pt x="570" y="287"/>
                        <a:pt x="571" y="288"/>
                      </a:cubicBezTo>
                      <a:cubicBezTo>
                        <a:pt x="572" y="288"/>
                        <a:pt x="572" y="288"/>
                        <a:pt x="572" y="288"/>
                      </a:cubicBezTo>
                      <a:cubicBezTo>
                        <a:pt x="573" y="288"/>
                        <a:pt x="573" y="288"/>
                        <a:pt x="573" y="288"/>
                      </a:cubicBezTo>
                      <a:cubicBezTo>
                        <a:pt x="574" y="287"/>
                        <a:pt x="574" y="287"/>
                        <a:pt x="574" y="287"/>
                      </a:cubicBezTo>
                      <a:cubicBezTo>
                        <a:pt x="575" y="287"/>
                        <a:pt x="575" y="287"/>
                        <a:pt x="575" y="287"/>
                      </a:cubicBezTo>
                      <a:cubicBezTo>
                        <a:pt x="575" y="287"/>
                        <a:pt x="575" y="290"/>
                        <a:pt x="574" y="290"/>
                      </a:cubicBezTo>
                      <a:cubicBezTo>
                        <a:pt x="573" y="291"/>
                        <a:pt x="574" y="290"/>
                        <a:pt x="574" y="290"/>
                      </a:cubicBezTo>
                      <a:cubicBezTo>
                        <a:pt x="575" y="290"/>
                        <a:pt x="576" y="289"/>
                        <a:pt x="576" y="289"/>
                      </a:cubicBezTo>
                      <a:cubicBezTo>
                        <a:pt x="576" y="288"/>
                        <a:pt x="577" y="287"/>
                        <a:pt x="577" y="287"/>
                      </a:cubicBezTo>
                      <a:cubicBezTo>
                        <a:pt x="578" y="288"/>
                        <a:pt x="580" y="288"/>
                        <a:pt x="580" y="288"/>
                      </a:cubicBezTo>
                      <a:cubicBezTo>
                        <a:pt x="581" y="287"/>
                        <a:pt x="581" y="287"/>
                        <a:pt x="581" y="287"/>
                      </a:cubicBezTo>
                      <a:cubicBezTo>
                        <a:pt x="582" y="286"/>
                        <a:pt x="582" y="286"/>
                        <a:pt x="582" y="286"/>
                      </a:cubicBezTo>
                      <a:cubicBezTo>
                        <a:pt x="581" y="283"/>
                        <a:pt x="581" y="283"/>
                        <a:pt x="581" y="283"/>
                      </a:cubicBezTo>
                      <a:cubicBezTo>
                        <a:pt x="581" y="280"/>
                        <a:pt x="580" y="283"/>
                        <a:pt x="580" y="283"/>
                      </a:cubicBezTo>
                      <a:cubicBezTo>
                        <a:pt x="580" y="284"/>
                        <a:pt x="580" y="284"/>
                        <a:pt x="580" y="284"/>
                      </a:cubicBezTo>
                      <a:cubicBezTo>
                        <a:pt x="580" y="284"/>
                        <a:pt x="580" y="286"/>
                        <a:pt x="579" y="286"/>
                      </a:cubicBezTo>
                      <a:cubicBezTo>
                        <a:pt x="579" y="286"/>
                        <a:pt x="578" y="286"/>
                        <a:pt x="578" y="286"/>
                      </a:cubicBezTo>
                      <a:cubicBezTo>
                        <a:pt x="577" y="286"/>
                        <a:pt x="576" y="286"/>
                        <a:pt x="576" y="286"/>
                      </a:cubicBezTo>
                      <a:cubicBezTo>
                        <a:pt x="576" y="284"/>
                        <a:pt x="576" y="284"/>
                        <a:pt x="576" y="284"/>
                      </a:cubicBezTo>
                      <a:cubicBezTo>
                        <a:pt x="576" y="283"/>
                        <a:pt x="576" y="283"/>
                        <a:pt x="576" y="283"/>
                      </a:cubicBezTo>
                      <a:cubicBezTo>
                        <a:pt x="577" y="281"/>
                        <a:pt x="577" y="281"/>
                        <a:pt x="577" y="281"/>
                      </a:cubicBezTo>
                      <a:cubicBezTo>
                        <a:pt x="576" y="280"/>
                        <a:pt x="576" y="280"/>
                        <a:pt x="576" y="280"/>
                      </a:cubicBezTo>
                      <a:cubicBezTo>
                        <a:pt x="577" y="279"/>
                        <a:pt x="577" y="279"/>
                        <a:pt x="577" y="279"/>
                      </a:cubicBezTo>
                      <a:cubicBezTo>
                        <a:pt x="577" y="279"/>
                        <a:pt x="579" y="278"/>
                        <a:pt x="579" y="277"/>
                      </a:cubicBezTo>
                      <a:cubicBezTo>
                        <a:pt x="579" y="277"/>
                        <a:pt x="579" y="277"/>
                        <a:pt x="579" y="277"/>
                      </a:cubicBezTo>
                      <a:cubicBezTo>
                        <a:pt x="579" y="275"/>
                        <a:pt x="579" y="275"/>
                        <a:pt x="579" y="275"/>
                      </a:cubicBezTo>
                      <a:cubicBezTo>
                        <a:pt x="580" y="275"/>
                        <a:pt x="580" y="275"/>
                        <a:pt x="580" y="275"/>
                      </a:cubicBezTo>
                      <a:cubicBezTo>
                        <a:pt x="580" y="275"/>
                        <a:pt x="581" y="274"/>
                        <a:pt x="581" y="273"/>
                      </a:cubicBezTo>
                      <a:cubicBezTo>
                        <a:pt x="581" y="273"/>
                        <a:pt x="581" y="273"/>
                        <a:pt x="581" y="272"/>
                      </a:cubicBezTo>
                      <a:cubicBezTo>
                        <a:pt x="581" y="272"/>
                        <a:pt x="583" y="272"/>
                        <a:pt x="583" y="272"/>
                      </a:cubicBezTo>
                      <a:cubicBezTo>
                        <a:pt x="584" y="270"/>
                        <a:pt x="584" y="270"/>
                        <a:pt x="584" y="270"/>
                      </a:cubicBezTo>
                      <a:cubicBezTo>
                        <a:pt x="585" y="268"/>
                        <a:pt x="585" y="268"/>
                        <a:pt x="585" y="269"/>
                      </a:cubicBezTo>
                      <a:cubicBezTo>
                        <a:pt x="585" y="269"/>
                        <a:pt x="585" y="269"/>
                        <a:pt x="586" y="268"/>
                      </a:cubicBezTo>
                      <a:cubicBezTo>
                        <a:pt x="588" y="267"/>
                        <a:pt x="588" y="267"/>
                        <a:pt x="588" y="267"/>
                      </a:cubicBezTo>
                      <a:cubicBezTo>
                        <a:pt x="591" y="267"/>
                        <a:pt x="591" y="267"/>
                        <a:pt x="591" y="267"/>
                      </a:cubicBezTo>
                      <a:cubicBezTo>
                        <a:pt x="592" y="265"/>
                        <a:pt x="592" y="265"/>
                        <a:pt x="592" y="265"/>
                      </a:cubicBezTo>
                      <a:cubicBezTo>
                        <a:pt x="593" y="264"/>
                        <a:pt x="593" y="265"/>
                        <a:pt x="593" y="265"/>
                      </a:cubicBezTo>
                      <a:cubicBezTo>
                        <a:pt x="596" y="265"/>
                        <a:pt x="596" y="265"/>
                        <a:pt x="596" y="265"/>
                      </a:cubicBezTo>
                      <a:cubicBezTo>
                        <a:pt x="597" y="264"/>
                        <a:pt x="597" y="264"/>
                        <a:pt x="597" y="264"/>
                      </a:cubicBezTo>
                      <a:cubicBezTo>
                        <a:pt x="597" y="264"/>
                        <a:pt x="598" y="262"/>
                        <a:pt x="599" y="261"/>
                      </a:cubicBezTo>
                      <a:cubicBezTo>
                        <a:pt x="601" y="263"/>
                        <a:pt x="601" y="263"/>
                        <a:pt x="601" y="263"/>
                      </a:cubicBezTo>
                      <a:cubicBezTo>
                        <a:pt x="604" y="262"/>
                        <a:pt x="604" y="262"/>
                        <a:pt x="604" y="262"/>
                      </a:cubicBezTo>
                      <a:cubicBezTo>
                        <a:pt x="607" y="260"/>
                        <a:pt x="607" y="260"/>
                        <a:pt x="607" y="260"/>
                      </a:cubicBezTo>
                      <a:cubicBezTo>
                        <a:pt x="609" y="259"/>
                        <a:pt x="609" y="259"/>
                        <a:pt x="609" y="259"/>
                      </a:cubicBezTo>
                      <a:cubicBezTo>
                        <a:pt x="609" y="259"/>
                        <a:pt x="612" y="259"/>
                        <a:pt x="613" y="259"/>
                      </a:cubicBezTo>
                      <a:cubicBezTo>
                        <a:pt x="614" y="259"/>
                        <a:pt x="615" y="258"/>
                        <a:pt x="615" y="258"/>
                      </a:cubicBezTo>
                      <a:cubicBezTo>
                        <a:pt x="614" y="256"/>
                        <a:pt x="614" y="256"/>
                        <a:pt x="614" y="256"/>
                      </a:cubicBezTo>
                      <a:cubicBezTo>
                        <a:pt x="614" y="255"/>
                        <a:pt x="614" y="255"/>
                        <a:pt x="614" y="255"/>
                      </a:cubicBezTo>
                      <a:cubicBezTo>
                        <a:pt x="615" y="255"/>
                        <a:pt x="615" y="255"/>
                        <a:pt x="615" y="255"/>
                      </a:cubicBezTo>
                      <a:cubicBezTo>
                        <a:pt x="616" y="255"/>
                        <a:pt x="616" y="255"/>
                        <a:pt x="616" y="255"/>
                      </a:cubicBezTo>
                      <a:cubicBezTo>
                        <a:pt x="618" y="255"/>
                        <a:pt x="618" y="255"/>
                        <a:pt x="618" y="255"/>
                      </a:cubicBezTo>
                      <a:cubicBezTo>
                        <a:pt x="619" y="255"/>
                        <a:pt x="620" y="255"/>
                        <a:pt x="620" y="254"/>
                      </a:cubicBezTo>
                      <a:cubicBezTo>
                        <a:pt x="621" y="254"/>
                        <a:pt x="622" y="253"/>
                        <a:pt x="622" y="253"/>
                      </a:cubicBezTo>
                      <a:cubicBezTo>
                        <a:pt x="623" y="253"/>
                        <a:pt x="623" y="253"/>
                        <a:pt x="623" y="253"/>
                      </a:cubicBezTo>
                      <a:cubicBezTo>
                        <a:pt x="623" y="253"/>
                        <a:pt x="623" y="253"/>
                        <a:pt x="623" y="253"/>
                      </a:cubicBezTo>
                      <a:cubicBezTo>
                        <a:pt x="623" y="253"/>
                        <a:pt x="624" y="253"/>
                        <a:pt x="624" y="252"/>
                      </a:cubicBezTo>
                      <a:cubicBezTo>
                        <a:pt x="627" y="252"/>
                        <a:pt x="627" y="252"/>
                        <a:pt x="628" y="251"/>
                      </a:cubicBezTo>
                      <a:cubicBezTo>
                        <a:pt x="630" y="251"/>
                        <a:pt x="630" y="251"/>
                        <a:pt x="631" y="251"/>
                      </a:cubicBezTo>
                      <a:cubicBezTo>
                        <a:pt x="633" y="250"/>
                        <a:pt x="634" y="249"/>
                        <a:pt x="634" y="249"/>
                      </a:cubicBezTo>
                      <a:cubicBezTo>
                        <a:pt x="634" y="249"/>
                        <a:pt x="634" y="250"/>
                        <a:pt x="635" y="248"/>
                      </a:cubicBezTo>
                      <a:cubicBezTo>
                        <a:pt x="635" y="247"/>
                        <a:pt x="635" y="246"/>
                        <a:pt x="636" y="246"/>
                      </a:cubicBezTo>
                      <a:cubicBezTo>
                        <a:pt x="636" y="246"/>
                        <a:pt x="636" y="246"/>
                        <a:pt x="636" y="246"/>
                      </a:cubicBezTo>
                      <a:cubicBezTo>
                        <a:pt x="636" y="246"/>
                        <a:pt x="636" y="246"/>
                        <a:pt x="637" y="246"/>
                      </a:cubicBezTo>
                      <a:cubicBezTo>
                        <a:pt x="637" y="246"/>
                        <a:pt x="638" y="246"/>
                        <a:pt x="638" y="247"/>
                      </a:cubicBezTo>
                      <a:cubicBezTo>
                        <a:pt x="638" y="247"/>
                        <a:pt x="638" y="247"/>
                        <a:pt x="639" y="247"/>
                      </a:cubicBezTo>
                      <a:cubicBezTo>
                        <a:pt x="639" y="247"/>
                        <a:pt x="639" y="247"/>
                        <a:pt x="638" y="247"/>
                      </a:cubicBezTo>
                      <a:cubicBezTo>
                        <a:pt x="638" y="248"/>
                        <a:pt x="638" y="248"/>
                        <a:pt x="638" y="248"/>
                      </a:cubicBezTo>
                      <a:cubicBezTo>
                        <a:pt x="635" y="250"/>
                        <a:pt x="635" y="250"/>
                        <a:pt x="635" y="250"/>
                      </a:cubicBezTo>
                      <a:cubicBezTo>
                        <a:pt x="634" y="251"/>
                        <a:pt x="634" y="251"/>
                        <a:pt x="634" y="251"/>
                      </a:cubicBezTo>
                      <a:cubicBezTo>
                        <a:pt x="636" y="251"/>
                        <a:pt x="637" y="251"/>
                        <a:pt x="637" y="251"/>
                      </a:cubicBezTo>
                      <a:cubicBezTo>
                        <a:pt x="637" y="251"/>
                        <a:pt x="638" y="251"/>
                        <a:pt x="638" y="251"/>
                      </a:cubicBezTo>
                      <a:cubicBezTo>
                        <a:pt x="639" y="252"/>
                        <a:pt x="639" y="252"/>
                        <a:pt x="639" y="252"/>
                      </a:cubicBezTo>
                      <a:cubicBezTo>
                        <a:pt x="641" y="252"/>
                        <a:pt x="640" y="252"/>
                        <a:pt x="641" y="252"/>
                      </a:cubicBezTo>
                      <a:cubicBezTo>
                        <a:pt x="642" y="252"/>
                        <a:pt x="643" y="252"/>
                        <a:pt x="644" y="252"/>
                      </a:cubicBezTo>
                      <a:cubicBezTo>
                        <a:pt x="645" y="252"/>
                        <a:pt x="647" y="252"/>
                        <a:pt x="644" y="252"/>
                      </a:cubicBezTo>
                      <a:cubicBezTo>
                        <a:pt x="640" y="253"/>
                        <a:pt x="640" y="253"/>
                        <a:pt x="640" y="253"/>
                      </a:cubicBezTo>
                      <a:cubicBezTo>
                        <a:pt x="639" y="253"/>
                        <a:pt x="639" y="253"/>
                        <a:pt x="639" y="253"/>
                      </a:cubicBezTo>
                      <a:cubicBezTo>
                        <a:pt x="639" y="253"/>
                        <a:pt x="639" y="253"/>
                        <a:pt x="639" y="253"/>
                      </a:cubicBezTo>
                      <a:cubicBezTo>
                        <a:pt x="638" y="254"/>
                        <a:pt x="638" y="254"/>
                        <a:pt x="638" y="254"/>
                      </a:cubicBezTo>
                      <a:cubicBezTo>
                        <a:pt x="638" y="254"/>
                        <a:pt x="637" y="253"/>
                        <a:pt x="637" y="254"/>
                      </a:cubicBezTo>
                      <a:cubicBezTo>
                        <a:pt x="637" y="255"/>
                        <a:pt x="636" y="254"/>
                        <a:pt x="636" y="254"/>
                      </a:cubicBezTo>
                      <a:cubicBezTo>
                        <a:pt x="636" y="254"/>
                        <a:pt x="635" y="254"/>
                        <a:pt x="635" y="254"/>
                      </a:cubicBezTo>
                      <a:cubicBezTo>
                        <a:pt x="635" y="254"/>
                        <a:pt x="638" y="253"/>
                        <a:pt x="634" y="254"/>
                      </a:cubicBezTo>
                      <a:cubicBezTo>
                        <a:pt x="630" y="254"/>
                        <a:pt x="630" y="255"/>
                        <a:pt x="630" y="255"/>
                      </a:cubicBezTo>
                      <a:cubicBezTo>
                        <a:pt x="630" y="255"/>
                        <a:pt x="630" y="254"/>
                        <a:pt x="628" y="256"/>
                      </a:cubicBezTo>
                      <a:cubicBezTo>
                        <a:pt x="627" y="257"/>
                        <a:pt x="625" y="258"/>
                        <a:pt x="624" y="258"/>
                      </a:cubicBezTo>
                      <a:cubicBezTo>
                        <a:pt x="624" y="259"/>
                        <a:pt x="623" y="259"/>
                        <a:pt x="623" y="259"/>
                      </a:cubicBezTo>
                      <a:cubicBezTo>
                        <a:pt x="623" y="259"/>
                        <a:pt x="623" y="259"/>
                        <a:pt x="621" y="260"/>
                      </a:cubicBezTo>
                      <a:cubicBezTo>
                        <a:pt x="619" y="262"/>
                        <a:pt x="619" y="265"/>
                        <a:pt x="619" y="265"/>
                      </a:cubicBezTo>
                      <a:cubicBezTo>
                        <a:pt x="619" y="265"/>
                        <a:pt x="618" y="265"/>
                        <a:pt x="618" y="266"/>
                      </a:cubicBezTo>
                      <a:cubicBezTo>
                        <a:pt x="618" y="266"/>
                        <a:pt x="618" y="267"/>
                        <a:pt x="619" y="267"/>
                      </a:cubicBezTo>
                      <a:cubicBezTo>
                        <a:pt x="619" y="267"/>
                        <a:pt x="620" y="267"/>
                        <a:pt x="620" y="268"/>
                      </a:cubicBezTo>
                      <a:cubicBezTo>
                        <a:pt x="620" y="269"/>
                        <a:pt x="619" y="270"/>
                        <a:pt x="620" y="270"/>
                      </a:cubicBezTo>
                      <a:cubicBezTo>
                        <a:pt x="622" y="270"/>
                        <a:pt x="622" y="270"/>
                        <a:pt x="622" y="270"/>
                      </a:cubicBezTo>
                      <a:cubicBezTo>
                        <a:pt x="622" y="270"/>
                        <a:pt x="622" y="273"/>
                        <a:pt x="624" y="270"/>
                      </a:cubicBezTo>
                      <a:cubicBezTo>
                        <a:pt x="627" y="266"/>
                        <a:pt x="625" y="267"/>
                        <a:pt x="627" y="266"/>
                      </a:cubicBezTo>
                      <a:cubicBezTo>
                        <a:pt x="628" y="266"/>
                        <a:pt x="627" y="266"/>
                        <a:pt x="629" y="265"/>
                      </a:cubicBezTo>
                      <a:cubicBezTo>
                        <a:pt x="631" y="264"/>
                        <a:pt x="630" y="265"/>
                        <a:pt x="632" y="263"/>
                      </a:cubicBezTo>
                      <a:cubicBezTo>
                        <a:pt x="633" y="262"/>
                        <a:pt x="635" y="261"/>
                        <a:pt x="635" y="260"/>
                      </a:cubicBezTo>
                      <a:cubicBezTo>
                        <a:pt x="636" y="260"/>
                        <a:pt x="634" y="259"/>
                        <a:pt x="636" y="260"/>
                      </a:cubicBezTo>
                      <a:cubicBezTo>
                        <a:pt x="637" y="260"/>
                        <a:pt x="636" y="260"/>
                        <a:pt x="637" y="260"/>
                      </a:cubicBezTo>
                      <a:cubicBezTo>
                        <a:pt x="639" y="260"/>
                        <a:pt x="637" y="260"/>
                        <a:pt x="639" y="260"/>
                      </a:cubicBezTo>
                      <a:cubicBezTo>
                        <a:pt x="640" y="260"/>
                        <a:pt x="639" y="261"/>
                        <a:pt x="642" y="260"/>
                      </a:cubicBezTo>
                      <a:cubicBezTo>
                        <a:pt x="644" y="258"/>
                        <a:pt x="646" y="257"/>
                        <a:pt x="647" y="257"/>
                      </a:cubicBezTo>
                      <a:cubicBezTo>
                        <a:pt x="647" y="257"/>
                        <a:pt x="647" y="257"/>
                        <a:pt x="648" y="257"/>
                      </a:cubicBezTo>
                      <a:cubicBezTo>
                        <a:pt x="648" y="257"/>
                        <a:pt x="650" y="255"/>
                        <a:pt x="652" y="255"/>
                      </a:cubicBezTo>
                      <a:cubicBezTo>
                        <a:pt x="654" y="255"/>
                        <a:pt x="656" y="256"/>
                        <a:pt x="657" y="255"/>
                      </a:cubicBezTo>
                      <a:cubicBezTo>
                        <a:pt x="658" y="254"/>
                        <a:pt x="662" y="253"/>
                        <a:pt x="662" y="253"/>
                      </a:cubicBezTo>
                      <a:cubicBezTo>
                        <a:pt x="663" y="253"/>
                        <a:pt x="664" y="253"/>
                        <a:pt x="663" y="252"/>
                      </a:cubicBezTo>
                      <a:cubicBezTo>
                        <a:pt x="662" y="252"/>
                        <a:pt x="660" y="251"/>
                        <a:pt x="660" y="251"/>
                      </a:cubicBezTo>
                      <a:cubicBezTo>
                        <a:pt x="660" y="251"/>
                        <a:pt x="660" y="250"/>
                        <a:pt x="661" y="250"/>
                      </a:cubicBezTo>
                      <a:cubicBezTo>
                        <a:pt x="662" y="250"/>
                        <a:pt x="663" y="250"/>
                        <a:pt x="663" y="250"/>
                      </a:cubicBezTo>
                      <a:cubicBezTo>
                        <a:pt x="663" y="250"/>
                        <a:pt x="663" y="250"/>
                        <a:pt x="666" y="250"/>
                      </a:cubicBezTo>
                      <a:cubicBezTo>
                        <a:pt x="668" y="249"/>
                        <a:pt x="670" y="249"/>
                        <a:pt x="671" y="248"/>
                      </a:cubicBezTo>
                      <a:cubicBezTo>
                        <a:pt x="672" y="247"/>
                        <a:pt x="672" y="247"/>
                        <a:pt x="672" y="246"/>
                      </a:cubicBezTo>
                      <a:cubicBezTo>
                        <a:pt x="672" y="245"/>
                        <a:pt x="673" y="246"/>
                        <a:pt x="672" y="245"/>
                      </a:cubicBezTo>
                      <a:cubicBezTo>
                        <a:pt x="671" y="244"/>
                        <a:pt x="669" y="245"/>
                        <a:pt x="670" y="244"/>
                      </a:cubicBezTo>
                      <a:cubicBezTo>
                        <a:pt x="671" y="242"/>
                        <a:pt x="670" y="242"/>
                        <a:pt x="671" y="241"/>
                      </a:cubicBezTo>
                      <a:cubicBezTo>
                        <a:pt x="671" y="241"/>
                        <a:pt x="673" y="241"/>
                        <a:pt x="673" y="240"/>
                      </a:cubicBezTo>
                      <a:cubicBezTo>
                        <a:pt x="672" y="239"/>
                        <a:pt x="674" y="238"/>
                        <a:pt x="673" y="237"/>
                      </a:cubicBezTo>
                      <a:cubicBezTo>
                        <a:pt x="671" y="236"/>
                        <a:pt x="671" y="236"/>
                        <a:pt x="671" y="236"/>
                      </a:cubicBezTo>
                      <a:cubicBezTo>
                        <a:pt x="671" y="236"/>
                        <a:pt x="671" y="236"/>
                        <a:pt x="670" y="237"/>
                      </a:cubicBezTo>
                      <a:cubicBezTo>
                        <a:pt x="669" y="238"/>
                        <a:pt x="669" y="238"/>
                        <a:pt x="669" y="238"/>
                      </a:cubicBezTo>
                      <a:cubicBezTo>
                        <a:pt x="669" y="238"/>
                        <a:pt x="670" y="237"/>
                        <a:pt x="668" y="238"/>
                      </a:cubicBezTo>
                      <a:cubicBezTo>
                        <a:pt x="668" y="239"/>
                        <a:pt x="668" y="239"/>
                        <a:pt x="668" y="239"/>
                      </a:cubicBezTo>
                      <a:cubicBezTo>
                        <a:pt x="668" y="239"/>
                        <a:pt x="668" y="239"/>
                        <a:pt x="667" y="240"/>
                      </a:cubicBezTo>
                      <a:cubicBezTo>
                        <a:pt x="665" y="241"/>
                        <a:pt x="663" y="242"/>
                        <a:pt x="663" y="242"/>
                      </a:cubicBezTo>
                      <a:cubicBezTo>
                        <a:pt x="663" y="242"/>
                        <a:pt x="663" y="242"/>
                        <a:pt x="662" y="243"/>
                      </a:cubicBezTo>
                      <a:cubicBezTo>
                        <a:pt x="662" y="243"/>
                        <a:pt x="663" y="243"/>
                        <a:pt x="663" y="243"/>
                      </a:cubicBezTo>
                      <a:cubicBezTo>
                        <a:pt x="663" y="243"/>
                        <a:pt x="663" y="243"/>
                        <a:pt x="662" y="244"/>
                      </a:cubicBezTo>
                      <a:cubicBezTo>
                        <a:pt x="660" y="246"/>
                        <a:pt x="660" y="245"/>
                        <a:pt x="660" y="246"/>
                      </a:cubicBezTo>
                      <a:cubicBezTo>
                        <a:pt x="660" y="248"/>
                        <a:pt x="661" y="248"/>
                        <a:pt x="660" y="249"/>
                      </a:cubicBezTo>
                      <a:cubicBezTo>
                        <a:pt x="658" y="249"/>
                        <a:pt x="657" y="250"/>
                        <a:pt x="657" y="250"/>
                      </a:cubicBezTo>
                      <a:cubicBezTo>
                        <a:pt x="656" y="248"/>
                        <a:pt x="656" y="248"/>
                        <a:pt x="656" y="248"/>
                      </a:cubicBezTo>
                      <a:cubicBezTo>
                        <a:pt x="656" y="248"/>
                        <a:pt x="653" y="248"/>
                        <a:pt x="652" y="249"/>
                      </a:cubicBezTo>
                      <a:cubicBezTo>
                        <a:pt x="651" y="249"/>
                        <a:pt x="651" y="249"/>
                        <a:pt x="650" y="249"/>
                      </a:cubicBezTo>
                      <a:cubicBezTo>
                        <a:pt x="649" y="248"/>
                        <a:pt x="648" y="248"/>
                        <a:pt x="648" y="248"/>
                      </a:cubicBezTo>
                      <a:cubicBezTo>
                        <a:pt x="648" y="248"/>
                        <a:pt x="647" y="247"/>
                        <a:pt x="646" y="247"/>
                      </a:cubicBezTo>
                      <a:cubicBezTo>
                        <a:pt x="646" y="247"/>
                        <a:pt x="646" y="249"/>
                        <a:pt x="644" y="247"/>
                      </a:cubicBezTo>
                      <a:cubicBezTo>
                        <a:pt x="643" y="246"/>
                        <a:pt x="642" y="245"/>
                        <a:pt x="642" y="245"/>
                      </a:cubicBezTo>
                      <a:cubicBezTo>
                        <a:pt x="642" y="244"/>
                        <a:pt x="640" y="244"/>
                        <a:pt x="640" y="244"/>
                      </a:cubicBezTo>
                      <a:cubicBezTo>
                        <a:pt x="640" y="244"/>
                        <a:pt x="640" y="243"/>
                        <a:pt x="639" y="243"/>
                      </a:cubicBezTo>
                      <a:cubicBezTo>
                        <a:pt x="639" y="243"/>
                        <a:pt x="639" y="243"/>
                        <a:pt x="639" y="243"/>
                      </a:cubicBezTo>
                      <a:cubicBezTo>
                        <a:pt x="639" y="244"/>
                        <a:pt x="638" y="244"/>
                        <a:pt x="638" y="241"/>
                      </a:cubicBezTo>
                      <a:cubicBezTo>
                        <a:pt x="638" y="237"/>
                        <a:pt x="638" y="237"/>
                        <a:pt x="637" y="236"/>
                      </a:cubicBezTo>
                      <a:cubicBezTo>
                        <a:pt x="637" y="236"/>
                        <a:pt x="637" y="235"/>
                        <a:pt x="637" y="235"/>
                      </a:cubicBezTo>
                      <a:cubicBezTo>
                        <a:pt x="637" y="235"/>
                        <a:pt x="636" y="235"/>
                        <a:pt x="637" y="234"/>
                      </a:cubicBezTo>
                      <a:cubicBezTo>
                        <a:pt x="639" y="233"/>
                        <a:pt x="639" y="233"/>
                        <a:pt x="640" y="233"/>
                      </a:cubicBezTo>
                      <a:cubicBezTo>
                        <a:pt x="640" y="232"/>
                        <a:pt x="641" y="231"/>
                        <a:pt x="641" y="231"/>
                      </a:cubicBezTo>
                      <a:cubicBezTo>
                        <a:pt x="642" y="231"/>
                        <a:pt x="642" y="231"/>
                        <a:pt x="642" y="231"/>
                      </a:cubicBezTo>
                      <a:cubicBezTo>
                        <a:pt x="643" y="230"/>
                        <a:pt x="643" y="230"/>
                        <a:pt x="643" y="230"/>
                      </a:cubicBezTo>
                      <a:cubicBezTo>
                        <a:pt x="644" y="229"/>
                        <a:pt x="644" y="229"/>
                        <a:pt x="644" y="229"/>
                      </a:cubicBezTo>
                      <a:cubicBezTo>
                        <a:pt x="642" y="229"/>
                        <a:pt x="642" y="229"/>
                        <a:pt x="642" y="229"/>
                      </a:cubicBezTo>
                      <a:cubicBezTo>
                        <a:pt x="640" y="229"/>
                        <a:pt x="640" y="229"/>
                        <a:pt x="640" y="229"/>
                      </a:cubicBezTo>
                      <a:cubicBezTo>
                        <a:pt x="638" y="230"/>
                        <a:pt x="638" y="230"/>
                        <a:pt x="638" y="230"/>
                      </a:cubicBezTo>
                      <a:cubicBezTo>
                        <a:pt x="638" y="230"/>
                        <a:pt x="638" y="230"/>
                        <a:pt x="638" y="230"/>
                      </a:cubicBezTo>
                      <a:cubicBezTo>
                        <a:pt x="638" y="230"/>
                        <a:pt x="637" y="230"/>
                        <a:pt x="637" y="230"/>
                      </a:cubicBezTo>
                      <a:cubicBezTo>
                        <a:pt x="635" y="230"/>
                        <a:pt x="634" y="231"/>
                        <a:pt x="634" y="230"/>
                      </a:cubicBezTo>
                      <a:cubicBezTo>
                        <a:pt x="634" y="229"/>
                        <a:pt x="635" y="229"/>
                        <a:pt x="634" y="228"/>
                      </a:cubicBezTo>
                      <a:cubicBezTo>
                        <a:pt x="633" y="228"/>
                        <a:pt x="632" y="228"/>
                        <a:pt x="632" y="228"/>
                      </a:cubicBezTo>
                      <a:cubicBezTo>
                        <a:pt x="632" y="228"/>
                        <a:pt x="631" y="227"/>
                        <a:pt x="632" y="227"/>
                      </a:cubicBezTo>
                      <a:cubicBezTo>
                        <a:pt x="632" y="226"/>
                        <a:pt x="631" y="226"/>
                        <a:pt x="633" y="226"/>
                      </a:cubicBezTo>
                      <a:cubicBezTo>
                        <a:pt x="635" y="225"/>
                        <a:pt x="633" y="224"/>
                        <a:pt x="635" y="225"/>
                      </a:cubicBezTo>
                      <a:cubicBezTo>
                        <a:pt x="637" y="227"/>
                        <a:pt x="634" y="227"/>
                        <a:pt x="637" y="227"/>
                      </a:cubicBezTo>
                      <a:cubicBezTo>
                        <a:pt x="640" y="227"/>
                        <a:pt x="640" y="227"/>
                        <a:pt x="640" y="227"/>
                      </a:cubicBezTo>
                      <a:cubicBezTo>
                        <a:pt x="643" y="226"/>
                        <a:pt x="643" y="226"/>
                        <a:pt x="643" y="226"/>
                      </a:cubicBezTo>
                      <a:cubicBezTo>
                        <a:pt x="643" y="226"/>
                        <a:pt x="644" y="225"/>
                        <a:pt x="645" y="225"/>
                      </a:cubicBezTo>
                      <a:cubicBezTo>
                        <a:pt x="645" y="224"/>
                        <a:pt x="645" y="224"/>
                        <a:pt x="644" y="224"/>
                      </a:cubicBezTo>
                      <a:cubicBezTo>
                        <a:pt x="644" y="224"/>
                        <a:pt x="644" y="225"/>
                        <a:pt x="646" y="224"/>
                      </a:cubicBezTo>
                      <a:cubicBezTo>
                        <a:pt x="649" y="223"/>
                        <a:pt x="650" y="222"/>
                        <a:pt x="650" y="222"/>
                      </a:cubicBezTo>
                      <a:cubicBezTo>
                        <a:pt x="650" y="222"/>
                        <a:pt x="650" y="222"/>
                        <a:pt x="650" y="222"/>
                      </a:cubicBezTo>
                      <a:cubicBezTo>
                        <a:pt x="649" y="220"/>
                        <a:pt x="649" y="219"/>
                        <a:pt x="649" y="219"/>
                      </a:cubicBezTo>
                      <a:cubicBezTo>
                        <a:pt x="649" y="219"/>
                        <a:pt x="649" y="219"/>
                        <a:pt x="649" y="219"/>
                      </a:cubicBezTo>
                      <a:cubicBezTo>
                        <a:pt x="649" y="219"/>
                        <a:pt x="650" y="219"/>
                        <a:pt x="650" y="219"/>
                      </a:cubicBezTo>
                      <a:cubicBezTo>
                        <a:pt x="650" y="219"/>
                        <a:pt x="650" y="219"/>
                        <a:pt x="649" y="218"/>
                      </a:cubicBezTo>
                      <a:cubicBezTo>
                        <a:pt x="648" y="217"/>
                        <a:pt x="647" y="217"/>
                        <a:pt x="647" y="217"/>
                      </a:cubicBezTo>
                      <a:cubicBezTo>
                        <a:pt x="646" y="216"/>
                        <a:pt x="646" y="216"/>
                        <a:pt x="646" y="216"/>
                      </a:cubicBezTo>
                      <a:cubicBezTo>
                        <a:pt x="646" y="216"/>
                        <a:pt x="646" y="215"/>
                        <a:pt x="645" y="215"/>
                      </a:cubicBezTo>
                      <a:cubicBezTo>
                        <a:pt x="644" y="215"/>
                        <a:pt x="644" y="215"/>
                        <a:pt x="644" y="215"/>
                      </a:cubicBezTo>
                      <a:cubicBezTo>
                        <a:pt x="644" y="215"/>
                        <a:pt x="644" y="215"/>
                        <a:pt x="643" y="216"/>
                      </a:cubicBezTo>
                      <a:cubicBezTo>
                        <a:pt x="642" y="216"/>
                        <a:pt x="641" y="216"/>
                        <a:pt x="640" y="216"/>
                      </a:cubicBezTo>
                      <a:cubicBezTo>
                        <a:pt x="640" y="216"/>
                        <a:pt x="640" y="216"/>
                        <a:pt x="640" y="216"/>
                      </a:cubicBezTo>
                      <a:cubicBezTo>
                        <a:pt x="639" y="216"/>
                        <a:pt x="639" y="216"/>
                        <a:pt x="639" y="216"/>
                      </a:cubicBezTo>
                      <a:cubicBezTo>
                        <a:pt x="637" y="216"/>
                        <a:pt x="637" y="216"/>
                        <a:pt x="637" y="216"/>
                      </a:cubicBezTo>
                      <a:cubicBezTo>
                        <a:pt x="637" y="216"/>
                        <a:pt x="637" y="216"/>
                        <a:pt x="636" y="216"/>
                      </a:cubicBezTo>
                      <a:cubicBezTo>
                        <a:pt x="636" y="216"/>
                        <a:pt x="635" y="216"/>
                        <a:pt x="634" y="216"/>
                      </a:cubicBezTo>
                      <a:cubicBezTo>
                        <a:pt x="634" y="216"/>
                        <a:pt x="634" y="216"/>
                        <a:pt x="632" y="217"/>
                      </a:cubicBezTo>
                      <a:cubicBezTo>
                        <a:pt x="630" y="218"/>
                        <a:pt x="629" y="218"/>
                        <a:pt x="629" y="218"/>
                      </a:cubicBezTo>
                      <a:cubicBezTo>
                        <a:pt x="629" y="218"/>
                        <a:pt x="626" y="219"/>
                        <a:pt x="624" y="220"/>
                      </a:cubicBezTo>
                      <a:cubicBezTo>
                        <a:pt x="622" y="220"/>
                        <a:pt x="621" y="221"/>
                        <a:pt x="621" y="221"/>
                      </a:cubicBezTo>
                      <a:cubicBezTo>
                        <a:pt x="621" y="221"/>
                        <a:pt x="622" y="221"/>
                        <a:pt x="619" y="222"/>
                      </a:cubicBezTo>
                      <a:cubicBezTo>
                        <a:pt x="616" y="223"/>
                        <a:pt x="616" y="223"/>
                        <a:pt x="616" y="223"/>
                      </a:cubicBezTo>
                      <a:cubicBezTo>
                        <a:pt x="613" y="224"/>
                        <a:pt x="613" y="224"/>
                        <a:pt x="613" y="224"/>
                      </a:cubicBezTo>
                      <a:cubicBezTo>
                        <a:pt x="612" y="225"/>
                        <a:pt x="612" y="225"/>
                        <a:pt x="612" y="225"/>
                      </a:cubicBezTo>
                      <a:cubicBezTo>
                        <a:pt x="612" y="225"/>
                        <a:pt x="612" y="226"/>
                        <a:pt x="611" y="227"/>
                      </a:cubicBezTo>
                      <a:cubicBezTo>
                        <a:pt x="609" y="227"/>
                        <a:pt x="607" y="228"/>
                        <a:pt x="607" y="228"/>
                      </a:cubicBezTo>
                      <a:cubicBezTo>
                        <a:pt x="606" y="229"/>
                        <a:pt x="606" y="229"/>
                        <a:pt x="606" y="229"/>
                      </a:cubicBezTo>
                      <a:cubicBezTo>
                        <a:pt x="605" y="230"/>
                        <a:pt x="605" y="230"/>
                        <a:pt x="605" y="230"/>
                      </a:cubicBezTo>
                      <a:cubicBezTo>
                        <a:pt x="605" y="230"/>
                        <a:pt x="606" y="230"/>
                        <a:pt x="604" y="230"/>
                      </a:cubicBezTo>
                      <a:cubicBezTo>
                        <a:pt x="603" y="231"/>
                        <a:pt x="601" y="233"/>
                        <a:pt x="601" y="233"/>
                      </a:cubicBezTo>
                      <a:cubicBezTo>
                        <a:pt x="600" y="234"/>
                        <a:pt x="598" y="234"/>
                        <a:pt x="597" y="235"/>
                      </a:cubicBezTo>
                      <a:cubicBezTo>
                        <a:pt x="596" y="236"/>
                        <a:pt x="596" y="236"/>
                        <a:pt x="594" y="237"/>
                      </a:cubicBezTo>
                      <a:cubicBezTo>
                        <a:pt x="593" y="237"/>
                        <a:pt x="592" y="238"/>
                        <a:pt x="591" y="238"/>
                      </a:cubicBezTo>
                      <a:cubicBezTo>
                        <a:pt x="590" y="238"/>
                        <a:pt x="590" y="238"/>
                        <a:pt x="589" y="238"/>
                      </a:cubicBezTo>
                      <a:cubicBezTo>
                        <a:pt x="590" y="237"/>
                        <a:pt x="590" y="237"/>
                        <a:pt x="590" y="237"/>
                      </a:cubicBezTo>
                      <a:cubicBezTo>
                        <a:pt x="590" y="237"/>
                        <a:pt x="591" y="237"/>
                        <a:pt x="592" y="236"/>
                      </a:cubicBezTo>
                      <a:cubicBezTo>
                        <a:pt x="592" y="236"/>
                        <a:pt x="592" y="235"/>
                        <a:pt x="593" y="235"/>
                      </a:cubicBezTo>
                      <a:cubicBezTo>
                        <a:pt x="595" y="235"/>
                        <a:pt x="595" y="234"/>
                        <a:pt x="596" y="234"/>
                      </a:cubicBezTo>
                      <a:cubicBezTo>
                        <a:pt x="598" y="233"/>
                        <a:pt x="596" y="234"/>
                        <a:pt x="598" y="233"/>
                      </a:cubicBezTo>
                      <a:cubicBezTo>
                        <a:pt x="601" y="231"/>
                        <a:pt x="600" y="231"/>
                        <a:pt x="601" y="231"/>
                      </a:cubicBezTo>
                      <a:cubicBezTo>
                        <a:pt x="601" y="231"/>
                        <a:pt x="605" y="227"/>
                        <a:pt x="605" y="227"/>
                      </a:cubicBezTo>
                      <a:cubicBezTo>
                        <a:pt x="606" y="227"/>
                        <a:pt x="606" y="226"/>
                        <a:pt x="607" y="226"/>
                      </a:cubicBezTo>
                      <a:cubicBezTo>
                        <a:pt x="608" y="225"/>
                        <a:pt x="606" y="226"/>
                        <a:pt x="608" y="224"/>
                      </a:cubicBezTo>
                      <a:cubicBezTo>
                        <a:pt x="611" y="223"/>
                        <a:pt x="614" y="221"/>
                        <a:pt x="614" y="221"/>
                      </a:cubicBezTo>
                      <a:cubicBezTo>
                        <a:pt x="614" y="220"/>
                        <a:pt x="614" y="220"/>
                        <a:pt x="614" y="220"/>
                      </a:cubicBezTo>
                      <a:cubicBezTo>
                        <a:pt x="614" y="220"/>
                        <a:pt x="617" y="218"/>
                        <a:pt x="617" y="218"/>
                      </a:cubicBezTo>
                      <a:cubicBezTo>
                        <a:pt x="618" y="218"/>
                        <a:pt x="618" y="218"/>
                        <a:pt x="619" y="218"/>
                      </a:cubicBezTo>
                      <a:cubicBezTo>
                        <a:pt x="619" y="217"/>
                        <a:pt x="621" y="218"/>
                        <a:pt x="621" y="217"/>
                      </a:cubicBezTo>
                      <a:cubicBezTo>
                        <a:pt x="622" y="216"/>
                        <a:pt x="622" y="216"/>
                        <a:pt x="622" y="216"/>
                      </a:cubicBezTo>
                      <a:cubicBezTo>
                        <a:pt x="622" y="216"/>
                        <a:pt x="624" y="216"/>
                        <a:pt x="625" y="215"/>
                      </a:cubicBezTo>
                      <a:cubicBezTo>
                        <a:pt x="627" y="215"/>
                        <a:pt x="628" y="215"/>
                        <a:pt x="628" y="215"/>
                      </a:cubicBezTo>
                      <a:cubicBezTo>
                        <a:pt x="628" y="215"/>
                        <a:pt x="628" y="215"/>
                        <a:pt x="628" y="215"/>
                      </a:cubicBezTo>
                      <a:cubicBezTo>
                        <a:pt x="628" y="215"/>
                        <a:pt x="628" y="215"/>
                        <a:pt x="629" y="215"/>
                      </a:cubicBezTo>
                      <a:cubicBezTo>
                        <a:pt x="630" y="214"/>
                        <a:pt x="630" y="215"/>
                        <a:pt x="630" y="214"/>
                      </a:cubicBezTo>
                      <a:cubicBezTo>
                        <a:pt x="631" y="213"/>
                        <a:pt x="630" y="213"/>
                        <a:pt x="630" y="214"/>
                      </a:cubicBezTo>
                      <a:cubicBezTo>
                        <a:pt x="629" y="214"/>
                        <a:pt x="629" y="214"/>
                        <a:pt x="631" y="212"/>
                      </a:cubicBezTo>
                      <a:cubicBezTo>
                        <a:pt x="635" y="208"/>
                        <a:pt x="635" y="208"/>
                        <a:pt x="635" y="208"/>
                      </a:cubicBezTo>
                      <a:cubicBezTo>
                        <a:pt x="635" y="208"/>
                        <a:pt x="636" y="208"/>
                        <a:pt x="637" y="208"/>
                      </a:cubicBezTo>
                      <a:cubicBezTo>
                        <a:pt x="637" y="207"/>
                        <a:pt x="637" y="208"/>
                        <a:pt x="638" y="207"/>
                      </a:cubicBezTo>
                      <a:cubicBezTo>
                        <a:pt x="639" y="207"/>
                        <a:pt x="641" y="207"/>
                        <a:pt x="641" y="207"/>
                      </a:cubicBezTo>
                      <a:cubicBezTo>
                        <a:pt x="642" y="207"/>
                        <a:pt x="642" y="207"/>
                        <a:pt x="642" y="207"/>
                      </a:cubicBezTo>
                      <a:cubicBezTo>
                        <a:pt x="644" y="206"/>
                        <a:pt x="644" y="206"/>
                        <a:pt x="644" y="206"/>
                      </a:cubicBezTo>
                      <a:cubicBezTo>
                        <a:pt x="644" y="206"/>
                        <a:pt x="645" y="206"/>
                        <a:pt x="646" y="207"/>
                      </a:cubicBezTo>
                      <a:cubicBezTo>
                        <a:pt x="647" y="207"/>
                        <a:pt x="648" y="207"/>
                        <a:pt x="648" y="207"/>
                      </a:cubicBezTo>
                      <a:cubicBezTo>
                        <a:pt x="653" y="206"/>
                        <a:pt x="653" y="206"/>
                        <a:pt x="653" y="206"/>
                      </a:cubicBezTo>
                      <a:cubicBezTo>
                        <a:pt x="653" y="206"/>
                        <a:pt x="653" y="206"/>
                        <a:pt x="654" y="206"/>
                      </a:cubicBezTo>
                      <a:cubicBezTo>
                        <a:pt x="654" y="206"/>
                        <a:pt x="655" y="206"/>
                        <a:pt x="655" y="206"/>
                      </a:cubicBezTo>
                      <a:cubicBezTo>
                        <a:pt x="656" y="206"/>
                        <a:pt x="656" y="206"/>
                        <a:pt x="656" y="206"/>
                      </a:cubicBezTo>
                      <a:cubicBezTo>
                        <a:pt x="656" y="206"/>
                        <a:pt x="660" y="206"/>
                        <a:pt x="660" y="206"/>
                      </a:cubicBezTo>
                      <a:cubicBezTo>
                        <a:pt x="661" y="206"/>
                        <a:pt x="662" y="207"/>
                        <a:pt x="663" y="207"/>
                      </a:cubicBezTo>
                      <a:cubicBezTo>
                        <a:pt x="665" y="207"/>
                        <a:pt x="667" y="207"/>
                        <a:pt x="668" y="207"/>
                      </a:cubicBezTo>
                      <a:cubicBezTo>
                        <a:pt x="669" y="207"/>
                        <a:pt x="670" y="207"/>
                        <a:pt x="670" y="207"/>
                      </a:cubicBezTo>
                      <a:cubicBezTo>
                        <a:pt x="670" y="207"/>
                        <a:pt x="672" y="206"/>
                        <a:pt x="673" y="206"/>
                      </a:cubicBezTo>
                      <a:cubicBezTo>
                        <a:pt x="673" y="206"/>
                        <a:pt x="673" y="207"/>
                        <a:pt x="675" y="207"/>
                      </a:cubicBezTo>
                      <a:cubicBezTo>
                        <a:pt x="676" y="208"/>
                        <a:pt x="677" y="208"/>
                        <a:pt x="678" y="208"/>
                      </a:cubicBezTo>
                      <a:cubicBezTo>
                        <a:pt x="679" y="207"/>
                        <a:pt x="679" y="207"/>
                        <a:pt x="679" y="207"/>
                      </a:cubicBezTo>
                      <a:cubicBezTo>
                        <a:pt x="680" y="207"/>
                        <a:pt x="680" y="207"/>
                        <a:pt x="680" y="207"/>
                      </a:cubicBezTo>
                      <a:cubicBezTo>
                        <a:pt x="681" y="207"/>
                        <a:pt x="681" y="207"/>
                        <a:pt x="681" y="207"/>
                      </a:cubicBezTo>
                      <a:cubicBezTo>
                        <a:pt x="682" y="207"/>
                        <a:pt x="683" y="208"/>
                        <a:pt x="685" y="207"/>
                      </a:cubicBezTo>
                      <a:cubicBezTo>
                        <a:pt x="687" y="207"/>
                        <a:pt x="687" y="207"/>
                        <a:pt x="687" y="207"/>
                      </a:cubicBezTo>
                      <a:cubicBezTo>
                        <a:pt x="687" y="206"/>
                        <a:pt x="687" y="206"/>
                        <a:pt x="687" y="206"/>
                      </a:cubicBezTo>
                      <a:cubicBezTo>
                        <a:pt x="687" y="206"/>
                        <a:pt x="692" y="203"/>
                        <a:pt x="693" y="202"/>
                      </a:cubicBezTo>
                      <a:cubicBezTo>
                        <a:pt x="693" y="202"/>
                        <a:pt x="694" y="202"/>
                        <a:pt x="695" y="201"/>
                      </a:cubicBezTo>
                      <a:cubicBezTo>
                        <a:pt x="696" y="201"/>
                        <a:pt x="697" y="200"/>
                        <a:pt x="698" y="199"/>
                      </a:cubicBezTo>
                      <a:cubicBezTo>
                        <a:pt x="699" y="198"/>
                        <a:pt x="699" y="198"/>
                        <a:pt x="700" y="198"/>
                      </a:cubicBezTo>
                      <a:cubicBezTo>
                        <a:pt x="701" y="197"/>
                        <a:pt x="702" y="197"/>
                        <a:pt x="702" y="197"/>
                      </a:cubicBezTo>
                      <a:cubicBezTo>
                        <a:pt x="702" y="197"/>
                        <a:pt x="704" y="197"/>
                        <a:pt x="704" y="197"/>
                      </a:cubicBezTo>
                      <a:cubicBezTo>
                        <a:pt x="705" y="196"/>
                        <a:pt x="707" y="196"/>
                        <a:pt x="707" y="196"/>
                      </a:cubicBezTo>
                      <a:cubicBezTo>
                        <a:pt x="708" y="196"/>
                        <a:pt x="708" y="195"/>
                        <a:pt x="709" y="196"/>
                      </a:cubicBezTo>
                      <a:cubicBezTo>
                        <a:pt x="710" y="196"/>
                        <a:pt x="712" y="196"/>
                        <a:pt x="712" y="195"/>
                      </a:cubicBezTo>
                      <a:cubicBezTo>
                        <a:pt x="712" y="195"/>
                        <a:pt x="712" y="195"/>
                        <a:pt x="712" y="195"/>
                      </a:cubicBezTo>
                      <a:cubicBezTo>
                        <a:pt x="712" y="196"/>
                        <a:pt x="712" y="196"/>
                        <a:pt x="714" y="195"/>
                      </a:cubicBezTo>
                      <a:cubicBezTo>
                        <a:pt x="716" y="194"/>
                        <a:pt x="717" y="193"/>
                        <a:pt x="717" y="193"/>
                      </a:cubicBezTo>
                      <a:cubicBezTo>
                        <a:pt x="718" y="193"/>
                        <a:pt x="718" y="193"/>
                        <a:pt x="718" y="193"/>
                      </a:cubicBezTo>
                      <a:cubicBezTo>
                        <a:pt x="718" y="193"/>
                        <a:pt x="718" y="192"/>
                        <a:pt x="719" y="192"/>
                      </a:cubicBezTo>
                      <a:cubicBezTo>
                        <a:pt x="721" y="191"/>
                        <a:pt x="722" y="191"/>
                        <a:pt x="722" y="191"/>
                      </a:cubicBezTo>
                      <a:cubicBezTo>
                        <a:pt x="725" y="189"/>
                        <a:pt x="725" y="189"/>
                        <a:pt x="725" y="189"/>
                      </a:cubicBezTo>
                      <a:cubicBezTo>
                        <a:pt x="726" y="188"/>
                        <a:pt x="726" y="188"/>
                        <a:pt x="726" y="188"/>
                      </a:cubicBezTo>
                      <a:cubicBezTo>
                        <a:pt x="726" y="188"/>
                        <a:pt x="725" y="188"/>
                        <a:pt x="726" y="187"/>
                      </a:cubicBezTo>
                      <a:cubicBezTo>
                        <a:pt x="726" y="186"/>
                        <a:pt x="724" y="186"/>
                        <a:pt x="724" y="186"/>
                      </a:cubicBezTo>
                      <a:cubicBezTo>
                        <a:pt x="724" y="186"/>
                        <a:pt x="723" y="186"/>
                        <a:pt x="723" y="186"/>
                      </a:cubicBezTo>
                      <a:cubicBezTo>
                        <a:pt x="723" y="185"/>
                        <a:pt x="723" y="185"/>
                        <a:pt x="723" y="185"/>
                      </a:cubicBezTo>
                      <a:cubicBezTo>
                        <a:pt x="723" y="186"/>
                        <a:pt x="723" y="186"/>
                        <a:pt x="723" y="185"/>
                      </a:cubicBezTo>
                      <a:cubicBezTo>
                        <a:pt x="724" y="184"/>
                        <a:pt x="724" y="184"/>
                        <a:pt x="725" y="184"/>
                      </a:cubicBezTo>
                      <a:cubicBezTo>
                        <a:pt x="726" y="183"/>
                        <a:pt x="726" y="183"/>
                        <a:pt x="726" y="182"/>
                      </a:cubicBezTo>
                      <a:cubicBezTo>
                        <a:pt x="726" y="182"/>
                        <a:pt x="727" y="182"/>
                        <a:pt x="726" y="181"/>
                      </a:cubicBezTo>
                      <a:cubicBezTo>
                        <a:pt x="726" y="181"/>
                        <a:pt x="726" y="181"/>
                        <a:pt x="726" y="180"/>
                      </a:cubicBezTo>
                      <a:cubicBezTo>
                        <a:pt x="727" y="180"/>
                        <a:pt x="728" y="179"/>
                        <a:pt x="728" y="179"/>
                      </a:cubicBezTo>
                      <a:cubicBezTo>
                        <a:pt x="728" y="179"/>
                        <a:pt x="728" y="179"/>
                        <a:pt x="728" y="179"/>
                      </a:cubicBezTo>
                      <a:cubicBezTo>
                        <a:pt x="728" y="179"/>
                        <a:pt x="728" y="177"/>
                        <a:pt x="728" y="177"/>
                      </a:cubicBezTo>
                      <a:cubicBezTo>
                        <a:pt x="728" y="176"/>
                        <a:pt x="728" y="175"/>
                        <a:pt x="728" y="175"/>
                      </a:cubicBezTo>
                      <a:cubicBezTo>
                        <a:pt x="724" y="174"/>
                        <a:pt x="724" y="174"/>
                        <a:pt x="724" y="174"/>
                      </a:cubicBezTo>
                      <a:cubicBezTo>
                        <a:pt x="723" y="174"/>
                        <a:pt x="723" y="174"/>
                        <a:pt x="723" y="174"/>
                      </a:cubicBezTo>
                      <a:cubicBezTo>
                        <a:pt x="723" y="174"/>
                        <a:pt x="722" y="175"/>
                        <a:pt x="722" y="174"/>
                      </a:cubicBezTo>
                      <a:cubicBezTo>
                        <a:pt x="722" y="174"/>
                        <a:pt x="722" y="174"/>
                        <a:pt x="722" y="174"/>
                      </a:cubicBezTo>
                      <a:cubicBezTo>
                        <a:pt x="721" y="175"/>
                        <a:pt x="721" y="175"/>
                        <a:pt x="721" y="175"/>
                      </a:cubicBezTo>
                      <a:cubicBezTo>
                        <a:pt x="719" y="176"/>
                        <a:pt x="719" y="176"/>
                        <a:pt x="719" y="176"/>
                      </a:cubicBezTo>
                      <a:cubicBezTo>
                        <a:pt x="719" y="176"/>
                        <a:pt x="718" y="177"/>
                        <a:pt x="718" y="176"/>
                      </a:cubicBezTo>
                      <a:cubicBezTo>
                        <a:pt x="718" y="176"/>
                        <a:pt x="718" y="176"/>
                        <a:pt x="718" y="176"/>
                      </a:cubicBezTo>
                      <a:cubicBezTo>
                        <a:pt x="717" y="176"/>
                        <a:pt x="717" y="176"/>
                        <a:pt x="718" y="176"/>
                      </a:cubicBezTo>
                      <a:cubicBezTo>
                        <a:pt x="718" y="174"/>
                        <a:pt x="718" y="174"/>
                        <a:pt x="719" y="174"/>
                      </a:cubicBezTo>
                      <a:cubicBezTo>
                        <a:pt x="720" y="173"/>
                        <a:pt x="720" y="173"/>
                        <a:pt x="720" y="173"/>
                      </a:cubicBezTo>
                      <a:cubicBezTo>
                        <a:pt x="720" y="173"/>
                        <a:pt x="721" y="173"/>
                        <a:pt x="721" y="173"/>
                      </a:cubicBezTo>
                      <a:cubicBezTo>
                        <a:pt x="721" y="172"/>
                        <a:pt x="721" y="172"/>
                        <a:pt x="721" y="172"/>
                      </a:cubicBezTo>
                      <a:cubicBezTo>
                        <a:pt x="720" y="171"/>
                        <a:pt x="720" y="171"/>
                        <a:pt x="720" y="171"/>
                      </a:cubicBezTo>
                      <a:cubicBezTo>
                        <a:pt x="718" y="170"/>
                        <a:pt x="718" y="170"/>
                        <a:pt x="718" y="170"/>
                      </a:cubicBezTo>
                      <a:cubicBezTo>
                        <a:pt x="717" y="170"/>
                        <a:pt x="717" y="170"/>
                        <a:pt x="717" y="170"/>
                      </a:cubicBezTo>
                      <a:cubicBezTo>
                        <a:pt x="716" y="170"/>
                        <a:pt x="715" y="170"/>
                        <a:pt x="715" y="170"/>
                      </a:cubicBezTo>
                      <a:cubicBezTo>
                        <a:pt x="715" y="170"/>
                        <a:pt x="715" y="171"/>
                        <a:pt x="714" y="171"/>
                      </a:cubicBezTo>
                      <a:cubicBezTo>
                        <a:pt x="713" y="171"/>
                        <a:pt x="712" y="172"/>
                        <a:pt x="712" y="172"/>
                      </a:cubicBezTo>
                      <a:cubicBezTo>
                        <a:pt x="710" y="173"/>
                        <a:pt x="710" y="173"/>
                        <a:pt x="710" y="173"/>
                      </a:cubicBezTo>
                      <a:cubicBezTo>
                        <a:pt x="710" y="173"/>
                        <a:pt x="710" y="173"/>
                        <a:pt x="708" y="174"/>
                      </a:cubicBezTo>
                      <a:cubicBezTo>
                        <a:pt x="706" y="174"/>
                        <a:pt x="706" y="174"/>
                        <a:pt x="706" y="174"/>
                      </a:cubicBezTo>
                      <a:cubicBezTo>
                        <a:pt x="706" y="174"/>
                        <a:pt x="700" y="178"/>
                        <a:pt x="699" y="178"/>
                      </a:cubicBezTo>
                      <a:cubicBezTo>
                        <a:pt x="698" y="178"/>
                        <a:pt x="698" y="177"/>
                        <a:pt x="698" y="177"/>
                      </a:cubicBezTo>
                      <a:cubicBezTo>
                        <a:pt x="698" y="177"/>
                        <a:pt x="697" y="177"/>
                        <a:pt x="698" y="176"/>
                      </a:cubicBezTo>
                      <a:cubicBezTo>
                        <a:pt x="700" y="174"/>
                        <a:pt x="700" y="174"/>
                        <a:pt x="700" y="174"/>
                      </a:cubicBezTo>
                      <a:cubicBezTo>
                        <a:pt x="700" y="174"/>
                        <a:pt x="700" y="174"/>
                        <a:pt x="700" y="174"/>
                      </a:cubicBezTo>
                      <a:cubicBezTo>
                        <a:pt x="700" y="174"/>
                        <a:pt x="701" y="173"/>
                        <a:pt x="702" y="173"/>
                      </a:cubicBezTo>
                      <a:cubicBezTo>
                        <a:pt x="702" y="173"/>
                        <a:pt x="702" y="173"/>
                        <a:pt x="703" y="173"/>
                      </a:cubicBezTo>
                      <a:cubicBezTo>
                        <a:pt x="704" y="173"/>
                        <a:pt x="704" y="173"/>
                        <a:pt x="704" y="173"/>
                      </a:cubicBezTo>
                      <a:cubicBezTo>
                        <a:pt x="704" y="174"/>
                        <a:pt x="704" y="174"/>
                        <a:pt x="705" y="173"/>
                      </a:cubicBezTo>
                      <a:cubicBezTo>
                        <a:pt x="708" y="171"/>
                        <a:pt x="708" y="171"/>
                        <a:pt x="708" y="171"/>
                      </a:cubicBezTo>
                      <a:cubicBezTo>
                        <a:pt x="708" y="171"/>
                        <a:pt x="708" y="171"/>
                        <a:pt x="709" y="170"/>
                      </a:cubicBezTo>
                      <a:cubicBezTo>
                        <a:pt x="710" y="170"/>
                        <a:pt x="712" y="170"/>
                        <a:pt x="712" y="170"/>
                      </a:cubicBezTo>
                      <a:cubicBezTo>
                        <a:pt x="713" y="169"/>
                        <a:pt x="712" y="169"/>
                        <a:pt x="714" y="169"/>
                      </a:cubicBezTo>
                      <a:cubicBezTo>
                        <a:pt x="715" y="169"/>
                        <a:pt x="715" y="169"/>
                        <a:pt x="715" y="169"/>
                      </a:cubicBezTo>
                      <a:cubicBezTo>
                        <a:pt x="717" y="168"/>
                        <a:pt x="717" y="168"/>
                        <a:pt x="717" y="168"/>
                      </a:cubicBezTo>
                      <a:cubicBezTo>
                        <a:pt x="717" y="168"/>
                        <a:pt x="716" y="167"/>
                        <a:pt x="718" y="167"/>
                      </a:cubicBezTo>
                      <a:cubicBezTo>
                        <a:pt x="720" y="167"/>
                        <a:pt x="721" y="168"/>
                        <a:pt x="721" y="167"/>
                      </a:cubicBezTo>
                      <a:cubicBezTo>
                        <a:pt x="721" y="167"/>
                        <a:pt x="722" y="167"/>
                        <a:pt x="722" y="167"/>
                      </a:cubicBezTo>
                      <a:cubicBezTo>
                        <a:pt x="722" y="168"/>
                        <a:pt x="722" y="168"/>
                        <a:pt x="722" y="167"/>
                      </a:cubicBezTo>
                      <a:cubicBezTo>
                        <a:pt x="721" y="164"/>
                        <a:pt x="719" y="164"/>
                        <a:pt x="719" y="164"/>
                      </a:cubicBezTo>
                      <a:cubicBezTo>
                        <a:pt x="718" y="164"/>
                        <a:pt x="718" y="164"/>
                        <a:pt x="718" y="164"/>
                      </a:cubicBezTo>
                      <a:cubicBezTo>
                        <a:pt x="718" y="164"/>
                        <a:pt x="718" y="164"/>
                        <a:pt x="717" y="164"/>
                      </a:cubicBezTo>
                      <a:cubicBezTo>
                        <a:pt x="716" y="164"/>
                        <a:pt x="714" y="164"/>
                        <a:pt x="714" y="164"/>
                      </a:cubicBezTo>
                      <a:cubicBezTo>
                        <a:pt x="713" y="163"/>
                        <a:pt x="713" y="163"/>
                        <a:pt x="713" y="162"/>
                      </a:cubicBezTo>
                      <a:cubicBezTo>
                        <a:pt x="713" y="162"/>
                        <a:pt x="712" y="160"/>
                        <a:pt x="712" y="160"/>
                      </a:cubicBezTo>
                      <a:cubicBezTo>
                        <a:pt x="712" y="160"/>
                        <a:pt x="711" y="160"/>
                        <a:pt x="711" y="160"/>
                      </a:cubicBezTo>
                      <a:cubicBezTo>
                        <a:pt x="710" y="160"/>
                        <a:pt x="710" y="160"/>
                        <a:pt x="710" y="160"/>
                      </a:cubicBezTo>
                      <a:cubicBezTo>
                        <a:pt x="710" y="160"/>
                        <a:pt x="708" y="163"/>
                        <a:pt x="707" y="163"/>
                      </a:cubicBezTo>
                      <a:cubicBezTo>
                        <a:pt x="707" y="163"/>
                        <a:pt x="706" y="164"/>
                        <a:pt x="706" y="164"/>
                      </a:cubicBezTo>
                      <a:cubicBezTo>
                        <a:pt x="707" y="161"/>
                        <a:pt x="707" y="161"/>
                        <a:pt x="707" y="161"/>
                      </a:cubicBezTo>
                      <a:cubicBezTo>
                        <a:pt x="705" y="160"/>
                        <a:pt x="705" y="160"/>
                        <a:pt x="705" y="160"/>
                      </a:cubicBezTo>
                      <a:cubicBezTo>
                        <a:pt x="705" y="160"/>
                        <a:pt x="703" y="160"/>
                        <a:pt x="703" y="160"/>
                      </a:cubicBezTo>
                      <a:cubicBezTo>
                        <a:pt x="702" y="161"/>
                        <a:pt x="700" y="161"/>
                        <a:pt x="701" y="161"/>
                      </a:cubicBezTo>
                      <a:cubicBezTo>
                        <a:pt x="703" y="160"/>
                        <a:pt x="704" y="159"/>
                        <a:pt x="704" y="159"/>
                      </a:cubicBezTo>
                      <a:cubicBezTo>
                        <a:pt x="704" y="159"/>
                        <a:pt x="705" y="158"/>
                        <a:pt x="705" y="157"/>
                      </a:cubicBezTo>
                      <a:cubicBezTo>
                        <a:pt x="705" y="157"/>
                        <a:pt x="705" y="156"/>
                        <a:pt x="704" y="156"/>
                      </a:cubicBezTo>
                      <a:cubicBezTo>
                        <a:pt x="703" y="156"/>
                        <a:pt x="701" y="156"/>
                        <a:pt x="701" y="156"/>
                      </a:cubicBezTo>
                      <a:cubicBezTo>
                        <a:pt x="701" y="156"/>
                        <a:pt x="701" y="155"/>
                        <a:pt x="701" y="155"/>
                      </a:cubicBezTo>
                      <a:cubicBezTo>
                        <a:pt x="701" y="154"/>
                        <a:pt x="701" y="154"/>
                        <a:pt x="701" y="154"/>
                      </a:cubicBezTo>
                      <a:cubicBezTo>
                        <a:pt x="701" y="154"/>
                        <a:pt x="701" y="153"/>
                        <a:pt x="700" y="153"/>
                      </a:cubicBezTo>
                      <a:cubicBezTo>
                        <a:pt x="700" y="153"/>
                        <a:pt x="700" y="153"/>
                        <a:pt x="699" y="152"/>
                      </a:cubicBezTo>
                      <a:cubicBezTo>
                        <a:pt x="699" y="151"/>
                        <a:pt x="699" y="151"/>
                        <a:pt x="699" y="151"/>
                      </a:cubicBezTo>
                      <a:cubicBezTo>
                        <a:pt x="699" y="151"/>
                        <a:pt x="697" y="151"/>
                        <a:pt x="697" y="151"/>
                      </a:cubicBezTo>
                      <a:cubicBezTo>
                        <a:pt x="697" y="150"/>
                        <a:pt x="697" y="150"/>
                        <a:pt x="697" y="150"/>
                      </a:cubicBezTo>
                      <a:cubicBezTo>
                        <a:pt x="698" y="149"/>
                        <a:pt x="699" y="148"/>
                        <a:pt x="699" y="148"/>
                      </a:cubicBezTo>
                      <a:cubicBezTo>
                        <a:pt x="699" y="148"/>
                        <a:pt x="697" y="147"/>
                        <a:pt x="698" y="147"/>
                      </a:cubicBezTo>
                      <a:cubicBezTo>
                        <a:pt x="699" y="147"/>
                        <a:pt x="699" y="147"/>
                        <a:pt x="699" y="147"/>
                      </a:cubicBezTo>
                      <a:cubicBezTo>
                        <a:pt x="702" y="146"/>
                        <a:pt x="702" y="146"/>
                        <a:pt x="702" y="146"/>
                      </a:cubicBezTo>
                      <a:cubicBezTo>
                        <a:pt x="702" y="146"/>
                        <a:pt x="704" y="145"/>
                        <a:pt x="704" y="145"/>
                      </a:cubicBezTo>
                      <a:cubicBezTo>
                        <a:pt x="704" y="144"/>
                        <a:pt x="704" y="143"/>
                        <a:pt x="704" y="143"/>
                      </a:cubicBezTo>
                      <a:cubicBezTo>
                        <a:pt x="703" y="142"/>
                        <a:pt x="702" y="141"/>
                        <a:pt x="702" y="141"/>
                      </a:cubicBezTo>
                      <a:cubicBezTo>
                        <a:pt x="701" y="140"/>
                        <a:pt x="701" y="140"/>
                        <a:pt x="701" y="140"/>
                      </a:cubicBezTo>
                      <a:cubicBezTo>
                        <a:pt x="701" y="139"/>
                        <a:pt x="701" y="139"/>
                        <a:pt x="701" y="138"/>
                      </a:cubicBezTo>
                      <a:cubicBezTo>
                        <a:pt x="701" y="138"/>
                        <a:pt x="701" y="138"/>
                        <a:pt x="701" y="138"/>
                      </a:cubicBezTo>
                      <a:cubicBezTo>
                        <a:pt x="701" y="138"/>
                        <a:pt x="701" y="139"/>
                        <a:pt x="702" y="138"/>
                      </a:cubicBezTo>
                      <a:cubicBezTo>
                        <a:pt x="702" y="137"/>
                        <a:pt x="702" y="137"/>
                        <a:pt x="702" y="137"/>
                      </a:cubicBezTo>
                      <a:cubicBezTo>
                        <a:pt x="702" y="135"/>
                        <a:pt x="702" y="135"/>
                        <a:pt x="702" y="135"/>
                      </a:cubicBezTo>
                      <a:cubicBezTo>
                        <a:pt x="702" y="135"/>
                        <a:pt x="702" y="135"/>
                        <a:pt x="702" y="134"/>
                      </a:cubicBezTo>
                      <a:cubicBezTo>
                        <a:pt x="702" y="134"/>
                        <a:pt x="702" y="134"/>
                        <a:pt x="702" y="134"/>
                      </a:cubicBezTo>
                      <a:cubicBezTo>
                        <a:pt x="699" y="134"/>
                        <a:pt x="699" y="134"/>
                        <a:pt x="699" y="134"/>
                      </a:cubicBezTo>
                      <a:cubicBezTo>
                        <a:pt x="698" y="134"/>
                        <a:pt x="698" y="134"/>
                        <a:pt x="698" y="134"/>
                      </a:cubicBezTo>
                      <a:cubicBezTo>
                        <a:pt x="697" y="135"/>
                        <a:pt x="697" y="135"/>
                        <a:pt x="697" y="135"/>
                      </a:cubicBezTo>
                      <a:cubicBezTo>
                        <a:pt x="696" y="135"/>
                        <a:pt x="696" y="135"/>
                        <a:pt x="696" y="135"/>
                      </a:cubicBezTo>
                      <a:cubicBezTo>
                        <a:pt x="700" y="132"/>
                        <a:pt x="700" y="132"/>
                        <a:pt x="700" y="132"/>
                      </a:cubicBezTo>
                      <a:cubicBezTo>
                        <a:pt x="700" y="132"/>
                        <a:pt x="700" y="132"/>
                        <a:pt x="700" y="132"/>
                      </a:cubicBezTo>
                      <a:cubicBezTo>
                        <a:pt x="701" y="131"/>
                        <a:pt x="701" y="131"/>
                        <a:pt x="701" y="131"/>
                      </a:cubicBezTo>
                      <a:cubicBezTo>
                        <a:pt x="701" y="130"/>
                        <a:pt x="701" y="130"/>
                        <a:pt x="701" y="130"/>
                      </a:cubicBezTo>
                      <a:cubicBezTo>
                        <a:pt x="699" y="131"/>
                        <a:pt x="699" y="131"/>
                        <a:pt x="699" y="131"/>
                      </a:cubicBezTo>
                      <a:cubicBezTo>
                        <a:pt x="698" y="131"/>
                        <a:pt x="698" y="131"/>
                        <a:pt x="698" y="131"/>
                      </a:cubicBezTo>
                      <a:cubicBezTo>
                        <a:pt x="697" y="131"/>
                        <a:pt x="697" y="131"/>
                        <a:pt x="697" y="131"/>
                      </a:cubicBezTo>
                      <a:cubicBezTo>
                        <a:pt x="697" y="131"/>
                        <a:pt x="700" y="130"/>
                        <a:pt x="700" y="130"/>
                      </a:cubicBezTo>
                      <a:cubicBezTo>
                        <a:pt x="700" y="129"/>
                        <a:pt x="700" y="129"/>
                        <a:pt x="700" y="129"/>
                      </a:cubicBezTo>
                      <a:cubicBezTo>
                        <a:pt x="700" y="128"/>
                        <a:pt x="700" y="127"/>
                        <a:pt x="700" y="127"/>
                      </a:cubicBezTo>
                      <a:cubicBezTo>
                        <a:pt x="700" y="126"/>
                        <a:pt x="700" y="126"/>
                        <a:pt x="700" y="126"/>
                      </a:cubicBezTo>
                      <a:cubicBezTo>
                        <a:pt x="699" y="126"/>
                        <a:pt x="699" y="126"/>
                        <a:pt x="699" y="126"/>
                      </a:cubicBezTo>
                      <a:cubicBezTo>
                        <a:pt x="699" y="126"/>
                        <a:pt x="699" y="126"/>
                        <a:pt x="699" y="126"/>
                      </a:cubicBezTo>
                      <a:cubicBezTo>
                        <a:pt x="699" y="126"/>
                        <a:pt x="699" y="126"/>
                        <a:pt x="699" y="126"/>
                      </a:cubicBezTo>
                      <a:cubicBezTo>
                        <a:pt x="699" y="125"/>
                        <a:pt x="700" y="125"/>
                        <a:pt x="700" y="125"/>
                      </a:cubicBezTo>
                      <a:cubicBezTo>
                        <a:pt x="699" y="125"/>
                        <a:pt x="699" y="125"/>
                        <a:pt x="699" y="125"/>
                      </a:cubicBezTo>
                      <a:cubicBezTo>
                        <a:pt x="699" y="124"/>
                        <a:pt x="699" y="124"/>
                        <a:pt x="699" y="124"/>
                      </a:cubicBezTo>
                      <a:cubicBezTo>
                        <a:pt x="699" y="123"/>
                        <a:pt x="699" y="123"/>
                        <a:pt x="699" y="123"/>
                      </a:cubicBezTo>
                      <a:cubicBezTo>
                        <a:pt x="699" y="123"/>
                        <a:pt x="699" y="123"/>
                        <a:pt x="699" y="123"/>
                      </a:cubicBezTo>
                      <a:cubicBezTo>
                        <a:pt x="699" y="122"/>
                        <a:pt x="699" y="122"/>
                        <a:pt x="699" y="122"/>
                      </a:cubicBezTo>
                      <a:cubicBezTo>
                        <a:pt x="698" y="122"/>
                        <a:pt x="699" y="122"/>
                        <a:pt x="698" y="121"/>
                      </a:cubicBezTo>
                      <a:cubicBezTo>
                        <a:pt x="698" y="120"/>
                        <a:pt x="698" y="121"/>
                        <a:pt x="698" y="120"/>
                      </a:cubicBezTo>
                      <a:cubicBezTo>
                        <a:pt x="698" y="120"/>
                        <a:pt x="697" y="120"/>
                        <a:pt x="697" y="120"/>
                      </a:cubicBezTo>
                      <a:cubicBezTo>
                        <a:pt x="697" y="120"/>
                        <a:pt x="697" y="120"/>
                        <a:pt x="697" y="119"/>
                      </a:cubicBezTo>
                      <a:cubicBezTo>
                        <a:pt x="698" y="118"/>
                        <a:pt x="698" y="118"/>
                        <a:pt x="698" y="118"/>
                      </a:cubicBezTo>
                      <a:cubicBezTo>
                        <a:pt x="698" y="118"/>
                        <a:pt x="698" y="118"/>
                        <a:pt x="698" y="117"/>
                      </a:cubicBezTo>
                      <a:cubicBezTo>
                        <a:pt x="698" y="115"/>
                        <a:pt x="698" y="115"/>
                        <a:pt x="698" y="115"/>
                      </a:cubicBezTo>
                      <a:cubicBezTo>
                        <a:pt x="698" y="114"/>
                        <a:pt x="698" y="114"/>
                        <a:pt x="698" y="114"/>
                      </a:cubicBezTo>
                      <a:cubicBezTo>
                        <a:pt x="697" y="114"/>
                        <a:pt x="697" y="114"/>
                        <a:pt x="697" y="114"/>
                      </a:cubicBezTo>
                      <a:cubicBezTo>
                        <a:pt x="696" y="114"/>
                        <a:pt x="696" y="114"/>
                        <a:pt x="696" y="114"/>
                      </a:cubicBezTo>
                      <a:cubicBezTo>
                        <a:pt x="696" y="114"/>
                        <a:pt x="696" y="114"/>
                        <a:pt x="696" y="114"/>
                      </a:cubicBezTo>
                      <a:cubicBezTo>
                        <a:pt x="695" y="115"/>
                        <a:pt x="695" y="115"/>
                        <a:pt x="695" y="115"/>
                      </a:cubicBezTo>
                      <a:cubicBezTo>
                        <a:pt x="694" y="116"/>
                        <a:pt x="694" y="116"/>
                        <a:pt x="694" y="116"/>
                      </a:cubicBezTo>
                      <a:cubicBezTo>
                        <a:pt x="694" y="116"/>
                        <a:pt x="694" y="116"/>
                        <a:pt x="694" y="116"/>
                      </a:cubicBezTo>
                      <a:cubicBezTo>
                        <a:pt x="694" y="117"/>
                        <a:pt x="694" y="117"/>
                        <a:pt x="694" y="117"/>
                      </a:cubicBezTo>
                      <a:cubicBezTo>
                        <a:pt x="693" y="117"/>
                        <a:pt x="694" y="117"/>
                        <a:pt x="692" y="117"/>
                      </a:cubicBezTo>
                      <a:cubicBezTo>
                        <a:pt x="691" y="118"/>
                        <a:pt x="690" y="119"/>
                        <a:pt x="690" y="119"/>
                      </a:cubicBezTo>
                      <a:cubicBezTo>
                        <a:pt x="690" y="119"/>
                        <a:pt x="690" y="119"/>
                        <a:pt x="690" y="119"/>
                      </a:cubicBezTo>
                      <a:cubicBezTo>
                        <a:pt x="689" y="120"/>
                        <a:pt x="689" y="120"/>
                        <a:pt x="689" y="120"/>
                      </a:cubicBezTo>
                      <a:cubicBezTo>
                        <a:pt x="689" y="120"/>
                        <a:pt x="689" y="120"/>
                        <a:pt x="689" y="120"/>
                      </a:cubicBezTo>
                      <a:cubicBezTo>
                        <a:pt x="689" y="119"/>
                        <a:pt x="689" y="119"/>
                        <a:pt x="689" y="120"/>
                      </a:cubicBezTo>
                      <a:cubicBezTo>
                        <a:pt x="688" y="121"/>
                        <a:pt x="688" y="122"/>
                        <a:pt x="688" y="122"/>
                      </a:cubicBezTo>
                      <a:cubicBezTo>
                        <a:pt x="686" y="124"/>
                        <a:pt x="686" y="124"/>
                        <a:pt x="686" y="124"/>
                      </a:cubicBezTo>
                      <a:cubicBezTo>
                        <a:pt x="686" y="124"/>
                        <a:pt x="680" y="128"/>
                        <a:pt x="680" y="128"/>
                      </a:cubicBezTo>
                      <a:cubicBezTo>
                        <a:pt x="680" y="129"/>
                        <a:pt x="679" y="130"/>
                        <a:pt x="679" y="130"/>
                      </a:cubicBezTo>
                      <a:cubicBezTo>
                        <a:pt x="676" y="130"/>
                        <a:pt x="676" y="130"/>
                        <a:pt x="676" y="130"/>
                      </a:cubicBezTo>
                      <a:cubicBezTo>
                        <a:pt x="675" y="130"/>
                        <a:pt x="675" y="130"/>
                        <a:pt x="675" y="130"/>
                      </a:cubicBezTo>
                      <a:cubicBezTo>
                        <a:pt x="675" y="130"/>
                        <a:pt x="673" y="131"/>
                        <a:pt x="672" y="131"/>
                      </a:cubicBezTo>
                      <a:cubicBezTo>
                        <a:pt x="672" y="131"/>
                        <a:pt x="669" y="132"/>
                        <a:pt x="669" y="132"/>
                      </a:cubicBezTo>
                      <a:cubicBezTo>
                        <a:pt x="667" y="133"/>
                        <a:pt x="667" y="133"/>
                        <a:pt x="667" y="133"/>
                      </a:cubicBezTo>
                      <a:cubicBezTo>
                        <a:pt x="667" y="133"/>
                        <a:pt x="665" y="133"/>
                        <a:pt x="665" y="134"/>
                      </a:cubicBezTo>
                      <a:cubicBezTo>
                        <a:pt x="664" y="135"/>
                        <a:pt x="664" y="132"/>
                        <a:pt x="664" y="132"/>
                      </a:cubicBezTo>
                      <a:cubicBezTo>
                        <a:pt x="664" y="132"/>
                        <a:pt x="664" y="130"/>
                        <a:pt x="664" y="131"/>
                      </a:cubicBezTo>
                      <a:cubicBezTo>
                        <a:pt x="664" y="132"/>
                        <a:pt x="663" y="132"/>
                        <a:pt x="663" y="132"/>
                      </a:cubicBezTo>
                      <a:cubicBezTo>
                        <a:pt x="663" y="132"/>
                        <a:pt x="664" y="130"/>
                        <a:pt x="664" y="129"/>
                      </a:cubicBezTo>
                      <a:cubicBezTo>
                        <a:pt x="664" y="128"/>
                        <a:pt x="665" y="125"/>
                        <a:pt x="663" y="127"/>
                      </a:cubicBezTo>
                      <a:cubicBezTo>
                        <a:pt x="660" y="128"/>
                        <a:pt x="660" y="128"/>
                        <a:pt x="660" y="128"/>
                      </a:cubicBezTo>
                      <a:cubicBezTo>
                        <a:pt x="659" y="128"/>
                        <a:pt x="659" y="128"/>
                        <a:pt x="659" y="128"/>
                      </a:cubicBezTo>
                      <a:cubicBezTo>
                        <a:pt x="659" y="128"/>
                        <a:pt x="658" y="127"/>
                        <a:pt x="658" y="128"/>
                      </a:cubicBezTo>
                      <a:cubicBezTo>
                        <a:pt x="657" y="128"/>
                        <a:pt x="657" y="128"/>
                        <a:pt x="657" y="128"/>
                      </a:cubicBezTo>
                      <a:cubicBezTo>
                        <a:pt x="655" y="129"/>
                        <a:pt x="655" y="129"/>
                        <a:pt x="655" y="129"/>
                      </a:cubicBezTo>
                      <a:cubicBezTo>
                        <a:pt x="653" y="129"/>
                        <a:pt x="653" y="129"/>
                        <a:pt x="653" y="129"/>
                      </a:cubicBezTo>
                      <a:cubicBezTo>
                        <a:pt x="653" y="129"/>
                        <a:pt x="652" y="129"/>
                        <a:pt x="653" y="128"/>
                      </a:cubicBezTo>
                      <a:cubicBezTo>
                        <a:pt x="653" y="128"/>
                        <a:pt x="652" y="128"/>
                        <a:pt x="652" y="128"/>
                      </a:cubicBezTo>
                      <a:cubicBezTo>
                        <a:pt x="651" y="128"/>
                        <a:pt x="651" y="128"/>
                        <a:pt x="653" y="128"/>
                      </a:cubicBezTo>
                      <a:cubicBezTo>
                        <a:pt x="655" y="126"/>
                        <a:pt x="655" y="126"/>
                        <a:pt x="655" y="126"/>
                      </a:cubicBezTo>
                      <a:cubicBezTo>
                        <a:pt x="658" y="125"/>
                        <a:pt x="658" y="125"/>
                        <a:pt x="658" y="125"/>
                      </a:cubicBezTo>
                      <a:cubicBezTo>
                        <a:pt x="659" y="125"/>
                        <a:pt x="659" y="125"/>
                        <a:pt x="659" y="125"/>
                      </a:cubicBezTo>
                      <a:cubicBezTo>
                        <a:pt x="659" y="125"/>
                        <a:pt x="660" y="127"/>
                        <a:pt x="659" y="124"/>
                      </a:cubicBezTo>
                      <a:cubicBezTo>
                        <a:pt x="658" y="121"/>
                        <a:pt x="658" y="121"/>
                        <a:pt x="658" y="121"/>
                      </a:cubicBezTo>
                      <a:cubicBezTo>
                        <a:pt x="658" y="121"/>
                        <a:pt x="659" y="121"/>
                        <a:pt x="659" y="120"/>
                      </a:cubicBezTo>
                      <a:cubicBezTo>
                        <a:pt x="659" y="120"/>
                        <a:pt x="659" y="120"/>
                        <a:pt x="659" y="120"/>
                      </a:cubicBezTo>
                      <a:cubicBezTo>
                        <a:pt x="659" y="121"/>
                        <a:pt x="659" y="121"/>
                        <a:pt x="660" y="120"/>
                      </a:cubicBezTo>
                      <a:cubicBezTo>
                        <a:pt x="661" y="117"/>
                        <a:pt x="660" y="118"/>
                        <a:pt x="661" y="117"/>
                      </a:cubicBezTo>
                      <a:cubicBezTo>
                        <a:pt x="662" y="116"/>
                        <a:pt x="661" y="117"/>
                        <a:pt x="662" y="116"/>
                      </a:cubicBezTo>
                      <a:cubicBezTo>
                        <a:pt x="663" y="115"/>
                        <a:pt x="664" y="113"/>
                        <a:pt x="664" y="113"/>
                      </a:cubicBezTo>
                      <a:cubicBezTo>
                        <a:pt x="664" y="113"/>
                        <a:pt x="663" y="112"/>
                        <a:pt x="665" y="112"/>
                      </a:cubicBezTo>
                      <a:cubicBezTo>
                        <a:pt x="666" y="112"/>
                        <a:pt x="669" y="111"/>
                        <a:pt x="669" y="110"/>
                      </a:cubicBezTo>
                      <a:cubicBezTo>
                        <a:pt x="669" y="110"/>
                        <a:pt x="667" y="108"/>
                        <a:pt x="667" y="108"/>
                      </a:cubicBezTo>
                      <a:cubicBezTo>
                        <a:pt x="667" y="108"/>
                        <a:pt x="667" y="108"/>
                        <a:pt x="667" y="108"/>
                      </a:cubicBezTo>
                      <a:cubicBezTo>
                        <a:pt x="665" y="108"/>
                        <a:pt x="665" y="108"/>
                        <a:pt x="665" y="108"/>
                      </a:cubicBezTo>
                      <a:cubicBezTo>
                        <a:pt x="664" y="108"/>
                        <a:pt x="664" y="108"/>
                        <a:pt x="664" y="108"/>
                      </a:cubicBezTo>
                      <a:cubicBezTo>
                        <a:pt x="662" y="109"/>
                        <a:pt x="662" y="109"/>
                        <a:pt x="662" y="109"/>
                      </a:cubicBezTo>
                      <a:cubicBezTo>
                        <a:pt x="658" y="108"/>
                        <a:pt x="658" y="108"/>
                        <a:pt x="658" y="108"/>
                      </a:cubicBezTo>
                      <a:cubicBezTo>
                        <a:pt x="657" y="108"/>
                        <a:pt x="657" y="108"/>
                        <a:pt x="657" y="108"/>
                      </a:cubicBezTo>
                      <a:cubicBezTo>
                        <a:pt x="657" y="107"/>
                        <a:pt x="657" y="107"/>
                        <a:pt x="657" y="107"/>
                      </a:cubicBezTo>
                      <a:cubicBezTo>
                        <a:pt x="654" y="107"/>
                        <a:pt x="654" y="107"/>
                        <a:pt x="654" y="107"/>
                      </a:cubicBezTo>
                      <a:cubicBezTo>
                        <a:pt x="654" y="105"/>
                        <a:pt x="654" y="105"/>
                        <a:pt x="654" y="105"/>
                      </a:cubicBezTo>
                      <a:cubicBezTo>
                        <a:pt x="655" y="104"/>
                        <a:pt x="655" y="104"/>
                        <a:pt x="655" y="104"/>
                      </a:cubicBezTo>
                      <a:cubicBezTo>
                        <a:pt x="655" y="104"/>
                        <a:pt x="655" y="104"/>
                        <a:pt x="655" y="104"/>
                      </a:cubicBezTo>
                      <a:cubicBezTo>
                        <a:pt x="655" y="104"/>
                        <a:pt x="655" y="103"/>
                        <a:pt x="654" y="102"/>
                      </a:cubicBezTo>
                      <a:cubicBezTo>
                        <a:pt x="653" y="101"/>
                        <a:pt x="653" y="101"/>
                        <a:pt x="652" y="101"/>
                      </a:cubicBezTo>
                      <a:cubicBezTo>
                        <a:pt x="652" y="101"/>
                        <a:pt x="652" y="101"/>
                        <a:pt x="652" y="101"/>
                      </a:cubicBezTo>
                      <a:cubicBezTo>
                        <a:pt x="652" y="101"/>
                        <a:pt x="652" y="101"/>
                        <a:pt x="652" y="100"/>
                      </a:cubicBezTo>
                      <a:cubicBezTo>
                        <a:pt x="651" y="99"/>
                        <a:pt x="651" y="99"/>
                        <a:pt x="651" y="99"/>
                      </a:cubicBezTo>
                      <a:cubicBezTo>
                        <a:pt x="651" y="99"/>
                        <a:pt x="651" y="99"/>
                        <a:pt x="650" y="98"/>
                      </a:cubicBezTo>
                      <a:cubicBezTo>
                        <a:pt x="650" y="98"/>
                        <a:pt x="648" y="97"/>
                        <a:pt x="648" y="97"/>
                      </a:cubicBezTo>
                      <a:cubicBezTo>
                        <a:pt x="647" y="96"/>
                        <a:pt x="647" y="96"/>
                        <a:pt x="647" y="96"/>
                      </a:cubicBezTo>
                      <a:cubicBezTo>
                        <a:pt x="647" y="97"/>
                        <a:pt x="647" y="97"/>
                        <a:pt x="647" y="97"/>
                      </a:cubicBezTo>
                      <a:cubicBezTo>
                        <a:pt x="647" y="97"/>
                        <a:pt x="646" y="97"/>
                        <a:pt x="646" y="97"/>
                      </a:cubicBezTo>
                      <a:cubicBezTo>
                        <a:pt x="645" y="97"/>
                        <a:pt x="645" y="97"/>
                        <a:pt x="644" y="97"/>
                      </a:cubicBezTo>
                      <a:cubicBezTo>
                        <a:pt x="642" y="98"/>
                        <a:pt x="642" y="98"/>
                        <a:pt x="642" y="98"/>
                      </a:cubicBezTo>
                      <a:cubicBezTo>
                        <a:pt x="640" y="98"/>
                        <a:pt x="640" y="98"/>
                        <a:pt x="640" y="98"/>
                      </a:cubicBezTo>
                      <a:cubicBezTo>
                        <a:pt x="640" y="98"/>
                        <a:pt x="640" y="98"/>
                        <a:pt x="640" y="98"/>
                      </a:cubicBezTo>
                      <a:cubicBezTo>
                        <a:pt x="639" y="98"/>
                        <a:pt x="639" y="98"/>
                        <a:pt x="639" y="98"/>
                      </a:cubicBezTo>
                      <a:cubicBezTo>
                        <a:pt x="640" y="98"/>
                        <a:pt x="640" y="98"/>
                        <a:pt x="639" y="98"/>
                      </a:cubicBezTo>
                      <a:cubicBezTo>
                        <a:pt x="638" y="98"/>
                        <a:pt x="637" y="98"/>
                        <a:pt x="637" y="98"/>
                      </a:cubicBezTo>
                      <a:cubicBezTo>
                        <a:pt x="635" y="98"/>
                        <a:pt x="635" y="98"/>
                        <a:pt x="635" y="98"/>
                      </a:cubicBezTo>
                      <a:cubicBezTo>
                        <a:pt x="635" y="98"/>
                        <a:pt x="635" y="98"/>
                        <a:pt x="635" y="98"/>
                      </a:cubicBezTo>
                      <a:cubicBezTo>
                        <a:pt x="632" y="98"/>
                        <a:pt x="632" y="98"/>
                        <a:pt x="632" y="98"/>
                      </a:cubicBezTo>
                      <a:cubicBezTo>
                        <a:pt x="632" y="98"/>
                        <a:pt x="633" y="99"/>
                        <a:pt x="632" y="98"/>
                      </a:cubicBezTo>
                      <a:cubicBezTo>
                        <a:pt x="631" y="97"/>
                        <a:pt x="631" y="97"/>
                        <a:pt x="631" y="97"/>
                      </a:cubicBezTo>
                      <a:cubicBezTo>
                        <a:pt x="631" y="97"/>
                        <a:pt x="631" y="97"/>
                        <a:pt x="631" y="97"/>
                      </a:cubicBezTo>
                      <a:cubicBezTo>
                        <a:pt x="631" y="97"/>
                        <a:pt x="631" y="97"/>
                        <a:pt x="629" y="96"/>
                      </a:cubicBezTo>
                      <a:cubicBezTo>
                        <a:pt x="626" y="95"/>
                        <a:pt x="626" y="95"/>
                        <a:pt x="626" y="95"/>
                      </a:cubicBezTo>
                      <a:cubicBezTo>
                        <a:pt x="625" y="96"/>
                        <a:pt x="625" y="96"/>
                        <a:pt x="625" y="96"/>
                      </a:cubicBezTo>
                      <a:cubicBezTo>
                        <a:pt x="625" y="96"/>
                        <a:pt x="625" y="95"/>
                        <a:pt x="624" y="95"/>
                      </a:cubicBezTo>
                      <a:cubicBezTo>
                        <a:pt x="624" y="95"/>
                        <a:pt x="623" y="95"/>
                        <a:pt x="623" y="95"/>
                      </a:cubicBezTo>
                      <a:cubicBezTo>
                        <a:pt x="623" y="95"/>
                        <a:pt x="623" y="95"/>
                        <a:pt x="623" y="95"/>
                      </a:cubicBezTo>
                      <a:cubicBezTo>
                        <a:pt x="623" y="95"/>
                        <a:pt x="624" y="95"/>
                        <a:pt x="622" y="95"/>
                      </a:cubicBezTo>
                      <a:cubicBezTo>
                        <a:pt x="619" y="96"/>
                        <a:pt x="619" y="96"/>
                        <a:pt x="619" y="96"/>
                      </a:cubicBezTo>
                      <a:cubicBezTo>
                        <a:pt x="619" y="96"/>
                        <a:pt x="619" y="95"/>
                        <a:pt x="618" y="96"/>
                      </a:cubicBezTo>
                      <a:cubicBezTo>
                        <a:pt x="617" y="98"/>
                        <a:pt x="617" y="97"/>
                        <a:pt x="617" y="98"/>
                      </a:cubicBezTo>
                      <a:cubicBezTo>
                        <a:pt x="616" y="98"/>
                        <a:pt x="616" y="98"/>
                        <a:pt x="616" y="99"/>
                      </a:cubicBezTo>
                      <a:cubicBezTo>
                        <a:pt x="614" y="100"/>
                        <a:pt x="614" y="100"/>
                        <a:pt x="614" y="100"/>
                      </a:cubicBezTo>
                      <a:cubicBezTo>
                        <a:pt x="615" y="101"/>
                        <a:pt x="615" y="101"/>
                        <a:pt x="615" y="101"/>
                      </a:cubicBezTo>
                      <a:cubicBezTo>
                        <a:pt x="615" y="101"/>
                        <a:pt x="614" y="101"/>
                        <a:pt x="615" y="102"/>
                      </a:cubicBezTo>
                      <a:cubicBezTo>
                        <a:pt x="616" y="103"/>
                        <a:pt x="615" y="103"/>
                        <a:pt x="615" y="103"/>
                      </a:cubicBezTo>
                      <a:cubicBezTo>
                        <a:pt x="615" y="104"/>
                        <a:pt x="614" y="105"/>
                        <a:pt x="614" y="105"/>
                      </a:cubicBezTo>
                      <a:cubicBezTo>
                        <a:pt x="613" y="106"/>
                        <a:pt x="613" y="106"/>
                        <a:pt x="613" y="106"/>
                      </a:cubicBezTo>
                      <a:cubicBezTo>
                        <a:pt x="613" y="107"/>
                        <a:pt x="613" y="107"/>
                        <a:pt x="613" y="107"/>
                      </a:cubicBezTo>
                      <a:cubicBezTo>
                        <a:pt x="612" y="107"/>
                        <a:pt x="612" y="107"/>
                        <a:pt x="612" y="107"/>
                      </a:cubicBezTo>
                      <a:cubicBezTo>
                        <a:pt x="611" y="108"/>
                        <a:pt x="611" y="108"/>
                        <a:pt x="611" y="108"/>
                      </a:cubicBezTo>
                      <a:cubicBezTo>
                        <a:pt x="609" y="109"/>
                        <a:pt x="609" y="109"/>
                        <a:pt x="609" y="109"/>
                      </a:cubicBezTo>
                      <a:cubicBezTo>
                        <a:pt x="607" y="110"/>
                        <a:pt x="607" y="110"/>
                        <a:pt x="607" y="110"/>
                      </a:cubicBezTo>
                      <a:cubicBezTo>
                        <a:pt x="605" y="111"/>
                        <a:pt x="605" y="111"/>
                        <a:pt x="605" y="111"/>
                      </a:cubicBezTo>
                      <a:cubicBezTo>
                        <a:pt x="604" y="111"/>
                        <a:pt x="604" y="111"/>
                        <a:pt x="604" y="111"/>
                      </a:cubicBezTo>
                      <a:cubicBezTo>
                        <a:pt x="604" y="111"/>
                        <a:pt x="606" y="112"/>
                        <a:pt x="606" y="111"/>
                      </a:cubicBezTo>
                      <a:cubicBezTo>
                        <a:pt x="607" y="111"/>
                        <a:pt x="607" y="111"/>
                        <a:pt x="608" y="111"/>
                      </a:cubicBezTo>
                      <a:cubicBezTo>
                        <a:pt x="608" y="111"/>
                        <a:pt x="609" y="110"/>
                        <a:pt x="610" y="110"/>
                      </a:cubicBezTo>
                      <a:cubicBezTo>
                        <a:pt x="610" y="111"/>
                        <a:pt x="610" y="111"/>
                        <a:pt x="610" y="111"/>
                      </a:cubicBezTo>
                      <a:cubicBezTo>
                        <a:pt x="610" y="111"/>
                        <a:pt x="610" y="111"/>
                        <a:pt x="610" y="111"/>
                      </a:cubicBezTo>
                      <a:cubicBezTo>
                        <a:pt x="610" y="112"/>
                        <a:pt x="609" y="112"/>
                        <a:pt x="609" y="113"/>
                      </a:cubicBezTo>
                      <a:cubicBezTo>
                        <a:pt x="609" y="113"/>
                        <a:pt x="609" y="113"/>
                        <a:pt x="609" y="113"/>
                      </a:cubicBezTo>
                      <a:cubicBezTo>
                        <a:pt x="609" y="114"/>
                        <a:pt x="609" y="114"/>
                        <a:pt x="609" y="115"/>
                      </a:cubicBezTo>
                      <a:cubicBezTo>
                        <a:pt x="609" y="116"/>
                        <a:pt x="608" y="116"/>
                        <a:pt x="609" y="117"/>
                      </a:cubicBezTo>
                      <a:cubicBezTo>
                        <a:pt x="609" y="117"/>
                        <a:pt x="609" y="117"/>
                        <a:pt x="609" y="117"/>
                      </a:cubicBezTo>
                      <a:cubicBezTo>
                        <a:pt x="609" y="117"/>
                        <a:pt x="609" y="117"/>
                        <a:pt x="609" y="117"/>
                      </a:cubicBezTo>
                      <a:cubicBezTo>
                        <a:pt x="609" y="118"/>
                        <a:pt x="609" y="119"/>
                        <a:pt x="609" y="119"/>
                      </a:cubicBezTo>
                      <a:cubicBezTo>
                        <a:pt x="608" y="119"/>
                        <a:pt x="608" y="119"/>
                        <a:pt x="608" y="119"/>
                      </a:cubicBezTo>
                      <a:cubicBezTo>
                        <a:pt x="607" y="119"/>
                        <a:pt x="607" y="119"/>
                        <a:pt x="607" y="119"/>
                      </a:cubicBezTo>
                      <a:cubicBezTo>
                        <a:pt x="607" y="119"/>
                        <a:pt x="609" y="117"/>
                        <a:pt x="606" y="119"/>
                      </a:cubicBezTo>
                      <a:cubicBezTo>
                        <a:pt x="604" y="122"/>
                        <a:pt x="604" y="122"/>
                        <a:pt x="604" y="122"/>
                      </a:cubicBezTo>
                      <a:cubicBezTo>
                        <a:pt x="603" y="122"/>
                        <a:pt x="603" y="122"/>
                        <a:pt x="603" y="122"/>
                      </a:cubicBezTo>
                      <a:cubicBezTo>
                        <a:pt x="603" y="122"/>
                        <a:pt x="603" y="122"/>
                        <a:pt x="603" y="122"/>
                      </a:cubicBezTo>
                      <a:cubicBezTo>
                        <a:pt x="602" y="122"/>
                        <a:pt x="602" y="122"/>
                        <a:pt x="602" y="122"/>
                      </a:cubicBezTo>
                      <a:cubicBezTo>
                        <a:pt x="602" y="122"/>
                        <a:pt x="602" y="122"/>
                        <a:pt x="602" y="123"/>
                      </a:cubicBezTo>
                      <a:cubicBezTo>
                        <a:pt x="601" y="123"/>
                        <a:pt x="601" y="124"/>
                        <a:pt x="601" y="124"/>
                      </a:cubicBezTo>
                      <a:cubicBezTo>
                        <a:pt x="600" y="124"/>
                        <a:pt x="600" y="124"/>
                        <a:pt x="600" y="124"/>
                      </a:cubicBezTo>
                      <a:cubicBezTo>
                        <a:pt x="599" y="125"/>
                        <a:pt x="599" y="125"/>
                        <a:pt x="599" y="125"/>
                      </a:cubicBezTo>
                      <a:cubicBezTo>
                        <a:pt x="599" y="125"/>
                        <a:pt x="599" y="125"/>
                        <a:pt x="599" y="125"/>
                      </a:cubicBezTo>
                      <a:cubicBezTo>
                        <a:pt x="599" y="125"/>
                        <a:pt x="599" y="125"/>
                        <a:pt x="599" y="125"/>
                      </a:cubicBezTo>
                      <a:cubicBezTo>
                        <a:pt x="597" y="126"/>
                        <a:pt x="597" y="126"/>
                        <a:pt x="597" y="126"/>
                      </a:cubicBezTo>
                      <a:cubicBezTo>
                        <a:pt x="596" y="126"/>
                        <a:pt x="596" y="126"/>
                        <a:pt x="596" y="126"/>
                      </a:cubicBezTo>
                      <a:cubicBezTo>
                        <a:pt x="596" y="126"/>
                        <a:pt x="596" y="126"/>
                        <a:pt x="597" y="126"/>
                      </a:cubicBezTo>
                      <a:cubicBezTo>
                        <a:pt x="597" y="126"/>
                        <a:pt x="597" y="126"/>
                        <a:pt x="596" y="127"/>
                      </a:cubicBezTo>
                      <a:cubicBezTo>
                        <a:pt x="594" y="128"/>
                        <a:pt x="595" y="127"/>
                        <a:pt x="594" y="128"/>
                      </a:cubicBezTo>
                      <a:cubicBezTo>
                        <a:pt x="594" y="129"/>
                        <a:pt x="594" y="130"/>
                        <a:pt x="594" y="130"/>
                      </a:cubicBezTo>
                      <a:cubicBezTo>
                        <a:pt x="594" y="130"/>
                        <a:pt x="594" y="130"/>
                        <a:pt x="594" y="130"/>
                      </a:cubicBezTo>
                      <a:cubicBezTo>
                        <a:pt x="594" y="130"/>
                        <a:pt x="595" y="132"/>
                        <a:pt x="596" y="132"/>
                      </a:cubicBezTo>
                      <a:cubicBezTo>
                        <a:pt x="596" y="132"/>
                        <a:pt x="596" y="132"/>
                        <a:pt x="597" y="133"/>
                      </a:cubicBezTo>
                      <a:cubicBezTo>
                        <a:pt x="597" y="133"/>
                        <a:pt x="598" y="133"/>
                        <a:pt x="598" y="134"/>
                      </a:cubicBezTo>
                      <a:cubicBezTo>
                        <a:pt x="597" y="134"/>
                        <a:pt x="599" y="135"/>
                        <a:pt x="599" y="135"/>
                      </a:cubicBezTo>
                      <a:cubicBezTo>
                        <a:pt x="599" y="136"/>
                        <a:pt x="598" y="136"/>
                        <a:pt x="598" y="138"/>
                      </a:cubicBezTo>
                      <a:cubicBezTo>
                        <a:pt x="599" y="140"/>
                        <a:pt x="600" y="139"/>
                        <a:pt x="599" y="141"/>
                      </a:cubicBezTo>
                      <a:cubicBezTo>
                        <a:pt x="598" y="143"/>
                        <a:pt x="598" y="144"/>
                        <a:pt x="598" y="144"/>
                      </a:cubicBezTo>
                      <a:cubicBezTo>
                        <a:pt x="597" y="146"/>
                        <a:pt x="597" y="146"/>
                        <a:pt x="597" y="146"/>
                      </a:cubicBezTo>
                      <a:cubicBezTo>
                        <a:pt x="597" y="146"/>
                        <a:pt x="596" y="148"/>
                        <a:pt x="596" y="148"/>
                      </a:cubicBezTo>
                      <a:cubicBezTo>
                        <a:pt x="596" y="149"/>
                        <a:pt x="595" y="149"/>
                        <a:pt x="595" y="150"/>
                      </a:cubicBezTo>
                      <a:cubicBezTo>
                        <a:pt x="595" y="150"/>
                        <a:pt x="593" y="151"/>
                        <a:pt x="593" y="151"/>
                      </a:cubicBezTo>
                      <a:cubicBezTo>
                        <a:pt x="585" y="158"/>
                        <a:pt x="585" y="158"/>
                        <a:pt x="585" y="158"/>
                      </a:cubicBezTo>
                      <a:cubicBezTo>
                        <a:pt x="585" y="158"/>
                        <a:pt x="583" y="159"/>
                        <a:pt x="582" y="159"/>
                      </a:cubicBezTo>
                      <a:cubicBezTo>
                        <a:pt x="580" y="160"/>
                        <a:pt x="576" y="161"/>
                        <a:pt x="575" y="161"/>
                      </a:cubicBezTo>
                      <a:cubicBezTo>
                        <a:pt x="575" y="161"/>
                        <a:pt x="574" y="162"/>
                        <a:pt x="573" y="162"/>
                      </a:cubicBezTo>
                      <a:cubicBezTo>
                        <a:pt x="573" y="162"/>
                        <a:pt x="573" y="162"/>
                        <a:pt x="571" y="163"/>
                      </a:cubicBezTo>
                      <a:cubicBezTo>
                        <a:pt x="569" y="163"/>
                        <a:pt x="568" y="164"/>
                        <a:pt x="568" y="164"/>
                      </a:cubicBezTo>
                      <a:cubicBezTo>
                        <a:pt x="565" y="164"/>
                        <a:pt x="565" y="164"/>
                        <a:pt x="565" y="164"/>
                      </a:cubicBezTo>
                      <a:cubicBezTo>
                        <a:pt x="565" y="164"/>
                        <a:pt x="565" y="164"/>
                        <a:pt x="564" y="164"/>
                      </a:cubicBezTo>
                      <a:cubicBezTo>
                        <a:pt x="564" y="165"/>
                        <a:pt x="564" y="165"/>
                        <a:pt x="564" y="165"/>
                      </a:cubicBezTo>
                      <a:cubicBezTo>
                        <a:pt x="564" y="166"/>
                        <a:pt x="564" y="166"/>
                        <a:pt x="564" y="166"/>
                      </a:cubicBezTo>
                      <a:cubicBezTo>
                        <a:pt x="564" y="166"/>
                        <a:pt x="564" y="165"/>
                        <a:pt x="564" y="167"/>
                      </a:cubicBezTo>
                      <a:cubicBezTo>
                        <a:pt x="564" y="168"/>
                        <a:pt x="563" y="167"/>
                        <a:pt x="564" y="169"/>
                      </a:cubicBezTo>
                      <a:cubicBezTo>
                        <a:pt x="565" y="170"/>
                        <a:pt x="565" y="171"/>
                        <a:pt x="565" y="171"/>
                      </a:cubicBezTo>
                      <a:cubicBezTo>
                        <a:pt x="564" y="172"/>
                        <a:pt x="564" y="172"/>
                        <a:pt x="564" y="172"/>
                      </a:cubicBezTo>
                      <a:cubicBezTo>
                        <a:pt x="564" y="172"/>
                        <a:pt x="562" y="172"/>
                        <a:pt x="563" y="174"/>
                      </a:cubicBezTo>
                      <a:cubicBezTo>
                        <a:pt x="563" y="176"/>
                        <a:pt x="562" y="176"/>
                        <a:pt x="562" y="176"/>
                      </a:cubicBezTo>
                      <a:cubicBezTo>
                        <a:pt x="562" y="176"/>
                        <a:pt x="562" y="176"/>
                        <a:pt x="561" y="177"/>
                      </a:cubicBezTo>
                      <a:cubicBezTo>
                        <a:pt x="561" y="179"/>
                        <a:pt x="561" y="178"/>
                        <a:pt x="561" y="180"/>
                      </a:cubicBezTo>
                      <a:cubicBezTo>
                        <a:pt x="561" y="181"/>
                        <a:pt x="560" y="183"/>
                        <a:pt x="560" y="183"/>
                      </a:cubicBezTo>
                      <a:cubicBezTo>
                        <a:pt x="560" y="183"/>
                        <a:pt x="560" y="182"/>
                        <a:pt x="560" y="184"/>
                      </a:cubicBezTo>
                      <a:cubicBezTo>
                        <a:pt x="560" y="185"/>
                        <a:pt x="560" y="185"/>
                        <a:pt x="560" y="186"/>
                      </a:cubicBezTo>
                      <a:cubicBezTo>
                        <a:pt x="560" y="186"/>
                        <a:pt x="559" y="188"/>
                        <a:pt x="559" y="189"/>
                      </a:cubicBezTo>
                      <a:cubicBezTo>
                        <a:pt x="558" y="189"/>
                        <a:pt x="558" y="189"/>
                        <a:pt x="558" y="189"/>
                      </a:cubicBezTo>
                      <a:cubicBezTo>
                        <a:pt x="558" y="189"/>
                        <a:pt x="558" y="189"/>
                        <a:pt x="558" y="189"/>
                      </a:cubicBezTo>
                      <a:cubicBezTo>
                        <a:pt x="558" y="189"/>
                        <a:pt x="558" y="189"/>
                        <a:pt x="557" y="190"/>
                      </a:cubicBezTo>
                      <a:cubicBezTo>
                        <a:pt x="556" y="191"/>
                        <a:pt x="555" y="191"/>
                        <a:pt x="555" y="191"/>
                      </a:cubicBezTo>
                      <a:cubicBezTo>
                        <a:pt x="555" y="192"/>
                        <a:pt x="555" y="192"/>
                        <a:pt x="555" y="192"/>
                      </a:cubicBezTo>
                      <a:cubicBezTo>
                        <a:pt x="555" y="192"/>
                        <a:pt x="555" y="192"/>
                        <a:pt x="555" y="192"/>
                      </a:cubicBezTo>
                      <a:cubicBezTo>
                        <a:pt x="555" y="192"/>
                        <a:pt x="554" y="192"/>
                        <a:pt x="554" y="193"/>
                      </a:cubicBezTo>
                      <a:cubicBezTo>
                        <a:pt x="554" y="193"/>
                        <a:pt x="554" y="193"/>
                        <a:pt x="554" y="193"/>
                      </a:cubicBezTo>
                      <a:cubicBezTo>
                        <a:pt x="555" y="193"/>
                        <a:pt x="555" y="193"/>
                        <a:pt x="554" y="194"/>
                      </a:cubicBezTo>
                      <a:cubicBezTo>
                        <a:pt x="553" y="195"/>
                        <a:pt x="553" y="195"/>
                        <a:pt x="553" y="195"/>
                      </a:cubicBezTo>
                      <a:cubicBezTo>
                        <a:pt x="552" y="196"/>
                        <a:pt x="552" y="196"/>
                        <a:pt x="552" y="196"/>
                      </a:cubicBezTo>
                      <a:cubicBezTo>
                        <a:pt x="551" y="197"/>
                        <a:pt x="551" y="197"/>
                        <a:pt x="551" y="197"/>
                      </a:cubicBezTo>
                      <a:cubicBezTo>
                        <a:pt x="551" y="197"/>
                        <a:pt x="550" y="197"/>
                        <a:pt x="550" y="195"/>
                      </a:cubicBezTo>
                      <a:cubicBezTo>
                        <a:pt x="551" y="194"/>
                        <a:pt x="551" y="194"/>
                        <a:pt x="551" y="194"/>
                      </a:cubicBezTo>
                      <a:cubicBezTo>
                        <a:pt x="551" y="194"/>
                        <a:pt x="551" y="194"/>
                        <a:pt x="551" y="194"/>
                      </a:cubicBezTo>
                      <a:cubicBezTo>
                        <a:pt x="550" y="193"/>
                        <a:pt x="550" y="193"/>
                        <a:pt x="550" y="193"/>
                      </a:cubicBezTo>
                      <a:cubicBezTo>
                        <a:pt x="549" y="194"/>
                        <a:pt x="549" y="194"/>
                        <a:pt x="549" y="194"/>
                      </a:cubicBezTo>
                      <a:cubicBezTo>
                        <a:pt x="548" y="195"/>
                        <a:pt x="548" y="195"/>
                        <a:pt x="548" y="195"/>
                      </a:cubicBezTo>
                      <a:cubicBezTo>
                        <a:pt x="548" y="195"/>
                        <a:pt x="548" y="195"/>
                        <a:pt x="548" y="195"/>
                      </a:cubicBezTo>
                      <a:cubicBezTo>
                        <a:pt x="547" y="196"/>
                        <a:pt x="547" y="196"/>
                        <a:pt x="547" y="196"/>
                      </a:cubicBezTo>
                      <a:cubicBezTo>
                        <a:pt x="546" y="196"/>
                        <a:pt x="546" y="196"/>
                        <a:pt x="546" y="196"/>
                      </a:cubicBezTo>
                      <a:cubicBezTo>
                        <a:pt x="546" y="196"/>
                        <a:pt x="546" y="196"/>
                        <a:pt x="546" y="196"/>
                      </a:cubicBezTo>
                      <a:cubicBezTo>
                        <a:pt x="546" y="197"/>
                        <a:pt x="546" y="197"/>
                        <a:pt x="546" y="197"/>
                      </a:cubicBezTo>
                      <a:cubicBezTo>
                        <a:pt x="546" y="198"/>
                        <a:pt x="545" y="198"/>
                        <a:pt x="545" y="198"/>
                      </a:cubicBezTo>
                      <a:cubicBezTo>
                        <a:pt x="545" y="198"/>
                        <a:pt x="545" y="198"/>
                        <a:pt x="545" y="198"/>
                      </a:cubicBezTo>
                      <a:cubicBezTo>
                        <a:pt x="545" y="198"/>
                        <a:pt x="545" y="197"/>
                        <a:pt x="544" y="197"/>
                      </a:cubicBezTo>
                      <a:cubicBezTo>
                        <a:pt x="544" y="197"/>
                        <a:pt x="543" y="197"/>
                        <a:pt x="543" y="197"/>
                      </a:cubicBezTo>
                      <a:cubicBezTo>
                        <a:pt x="541" y="196"/>
                        <a:pt x="541" y="196"/>
                        <a:pt x="541" y="196"/>
                      </a:cubicBezTo>
                      <a:cubicBezTo>
                        <a:pt x="541" y="196"/>
                        <a:pt x="541" y="196"/>
                        <a:pt x="541" y="196"/>
                      </a:cubicBezTo>
                      <a:cubicBezTo>
                        <a:pt x="541" y="195"/>
                        <a:pt x="541" y="195"/>
                        <a:pt x="541" y="194"/>
                      </a:cubicBezTo>
                      <a:cubicBezTo>
                        <a:pt x="541" y="194"/>
                        <a:pt x="542" y="194"/>
                        <a:pt x="542" y="194"/>
                      </a:cubicBezTo>
                      <a:cubicBezTo>
                        <a:pt x="542" y="194"/>
                        <a:pt x="542" y="194"/>
                        <a:pt x="541" y="193"/>
                      </a:cubicBezTo>
                      <a:cubicBezTo>
                        <a:pt x="540" y="190"/>
                        <a:pt x="539" y="189"/>
                        <a:pt x="539" y="189"/>
                      </a:cubicBezTo>
                      <a:cubicBezTo>
                        <a:pt x="539" y="189"/>
                        <a:pt x="538" y="189"/>
                        <a:pt x="538" y="189"/>
                      </a:cubicBezTo>
                      <a:cubicBezTo>
                        <a:pt x="538" y="188"/>
                        <a:pt x="538" y="188"/>
                        <a:pt x="538" y="187"/>
                      </a:cubicBezTo>
                      <a:cubicBezTo>
                        <a:pt x="538" y="186"/>
                        <a:pt x="538" y="186"/>
                        <a:pt x="538" y="186"/>
                      </a:cubicBezTo>
                      <a:cubicBezTo>
                        <a:pt x="538" y="185"/>
                        <a:pt x="537" y="185"/>
                        <a:pt x="537" y="185"/>
                      </a:cubicBezTo>
                      <a:cubicBezTo>
                        <a:pt x="537" y="184"/>
                        <a:pt x="536" y="183"/>
                        <a:pt x="536" y="183"/>
                      </a:cubicBezTo>
                      <a:cubicBezTo>
                        <a:pt x="536" y="183"/>
                        <a:pt x="536" y="182"/>
                        <a:pt x="536" y="182"/>
                      </a:cubicBezTo>
                      <a:cubicBezTo>
                        <a:pt x="536" y="180"/>
                        <a:pt x="536" y="180"/>
                        <a:pt x="536" y="180"/>
                      </a:cubicBezTo>
                      <a:cubicBezTo>
                        <a:pt x="536" y="180"/>
                        <a:pt x="536" y="180"/>
                        <a:pt x="537" y="179"/>
                      </a:cubicBezTo>
                      <a:cubicBezTo>
                        <a:pt x="537" y="179"/>
                        <a:pt x="537" y="178"/>
                        <a:pt x="538" y="178"/>
                      </a:cubicBezTo>
                      <a:cubicBezTo>
                        <a:pt x="539" y="178"/>
                        <a:pt x="539" y="178"/>
                        <a:pt x="539" y="178"/>
                      </a:cubicBezTo>
                      <a:cubicBezTo>
                        <a:pt x="539" y="178"/>
                        <a:pt x="539" y="177"/>
                        <a:pt x="539" y="177"/>
                      </a:cubicBezTo>
                      <a:cubicBezTo>
                        <a:pt x="539" y="176"/>
                        <a:pt x="540" y="175"/>
                        <a:pt x="540" y="175"/>
                      </a:cubicBezTo>
                      <a:cubicBezTo>
                        <a:pt x="540" y="174"/>
                        <a:pt x="540" y="174"/>
                        <a:pt x="540" y="174"/>
                      </a:cubicBezTo>
                      <a:cubicBezTo>
                        <a:pt x="541" y="174"/>
                        <a:pt x="542" y="174"/>
                        <a:pt x="542" y="173"/>
                      </a:cubicBezTo>
                      <a:cubicBezTo>
                        <a:pt x="542" y="172"/>
                        <a:pt x="542" y="171"/>
                        <a:pt x="542" y="171"/>
                      </a:cubicBezTo>
                      <a:cubicBezTo>
                        <a:pt x="542" y="171"/>
                        <a:pt x="541" y="170"/>
                        <a:pt x="541" y="170"/>
                      </a:cubicBezTo>
                      <a:cubicBezTo>
                        <a:pt x="542" y="169"/>
                        <a:pt x="541" y="169"/>
                        <a:pt x="542" y="169"/>
                      </a:cubicBezTo>
                      <a:cubicBezTo>
                        <a:pt x="542" y="168"/>
                        <a:pt x="543" y="168"/>
                        <a:pt x="543" y="168"/>
                      </a:cubicBezTo>
                      <a:cubicBezTo>
                        <a:pt x="543" y="168"/>
                        <a:pt x="544" y="167"/>
                        <a:pt x="544" y="167"/>
                      </a:cubicBezTo>
                      <a:cubicBezTo>
                        <a:pt x="545" y="166"/>
                        <a:pt x="545" y="166"/>
                        <a:pt x="545" y="166"/>
                      </a:cubicBezTo>
                      <a:cubicBezTo>
                        <a:pt x="545" y="165"/>
                        <a:pt x="545" y="165"/>
                        <a:pt x="545" y="165"/>
                      </a:cubicBezTo>
                      <a:cubicBezTo>
                        <a:pt x="545" y="165"/>
                        <a:pt x="545" y="165"/>
                        <a:pt x="545" y="165"/>
                      </a:cubicBezTo>
                      <a:cubicBezTo>
                        <a:pt x="546" y="164"/>
                        <a:pt x="546" y="164"/>
                        <a:pt x="546" y="164"/>
                      </a:cubicBezTo>
                      <a:cubicBezTo>
                        <a:pt x="546" y="163"/>
                        <a:pt x="547" y="163"/>
                        <a:pt x="547" y="163"/>
                      </a:cubicBezTo>
                      <a:cubicBezTo>
                        <a:pt x="546" y="161"/>
                        <a:pt x="546" y="161"/>
                        <a:pt x="546" y="161"/>
                      </a:cubicBezTo>
                      <a:cubicBezTo>
                        <a:pt x="545" y="161"/>
                        <a:pt x="545" y="161"/>
                        <a:pt x="545" y="161"/>
                      </a:cubicBezTo>
                      <a:cubicBezTo>
                        <a:pt x="544" y="161"/>
                        <a:pt x="544" y="161"/>
                        <a:pt x="544" y="161"/>
                      </a:cubicBezTo>
                      <a:cubicBezTo>
                        <a:pt x="543" y="161"/>
                        <a:pt x="543" y="161"/>
                        <a:pt x="543" y="161"/>
                      </a:cubicBezTo>
                      <a:cubicBezTo>
                        <a:pt x="542" y="160"/>
                        <a:pt x="542" y="160"/>
                        <a:pt x="542" y="160"/>
                      </a:cubicBezTo>
                      <a:cubicBezTo>
                        <a:pt x="540" y="160"/>
                        <a:pt x="540" y="160"/>
                        <a:pt x="540" y="160"/>
                      </a:cubicBezTo>
                      <a:cubicBezTo>
                        <a:pt x="539" y="160"/>
                        <a:pt x="539" y="160"/>
                        <a:pt x="539" y="160"/>
                      </a:cubicBezTo>
                      <a:cubicBezTo>
                        <a:pt x="538" y="160"/>
                        <a:pt x="538" y="160"/>
                        <a:pt x="538" y="160"/>
                      </a:cubicBezTo>
                      <a:cubicBezTo>
                        <a:pt x="538" y="160"/>
                        <a:pt x="538" y="160"/>
                        <a:pt x="538" y="160"/>
                      </a:cubicBezTo>
                      <a:cubicBezTo>
                        <a:pt x="537" y="160"/>
                        <a:pt x="537" y="160"/>
                        <a:pt x="536" y="160"/>
                      </a:cubicBezTo>
                      <a:cubicBezTo>
                        <a:pt x="536" y="160"/>
                        <a:pt x="536" y="160"/>
                        <a:pt x="536" y="160"/>
                      </a:cubicBezTo>
                      <a:cubicBezTo>
                        <a:pt x="534" y="160"/>
                        <a:pt x="534" y="160"/>
                        <a:pt x="534" y="160"/>
                      </a:cubicBezTo>
                      <a:cubicBezTo>
                        <a:pt x="531" y="160"/>
                        <a:pt x="531" y="160"/>
                        <a:pt x="531" y="160"/>
                      </a:cubicBezTo>
                      <a:cubicBezTo>
                        <a:pt x="530" y="160"/>
                        <a:pt x="530" y="160"/>
                        <a:pt x="530" y="160"/>
                      </a:cubicBezTo>
                      <a:cubicBezTo>
                        <a:pt x="528" y="160"/>
                        <a:pt x="528" y="160"/>
                        <a:pt x="528" y="160"/>
                      </a:cubicBezTo>
                      <a:cubicBezTo>
                        <a:pt x="528" y="160"/>
                        <a:pt x="528" y="160"/>
                        <a:pt x="528" y="160"/>
                      </a:cubicBezTo>
                      <a:cubicBezTo>
                        <a:pt x="528" y="160"/>
                        <a:pt x="529" y="159"/>
                        <a:pt x="527" y="161"/>
                      </a:cubicBezTo>
                      <a:cubicBezTo>
                        <a:pt x="525" y="162"/>
                        <a:pt x="525" y="162"/>
                        <a:pt x="525" y="162"/>
                      </a:cubicBezTo>
                      <a:cubicBezTo>
                        <a:pt x="525" y="162"/>
                        <a:pt x="525" y="162"/>
                        <a:pt x="524" y="163"/>
                      </a:cubicBezTo>
                      <a:cubicBezTo>
                        <a:pt x="525" y="162"/>
                        <a:pt x="526" y="160"/>
                        <a:pt x="526" y="160"/>
                      </a:cubicBezTo>
                      <a:cubicBezTo>
                        <a:pt x="526" y="159"/>
                        <a:pt x="526" y="159"/>
                        <a:pt x="526" y="159"/>
                      </a:cubicBezTo>
                      <a:cubicBezTo>
                        <a:pt x="526" y="159"/>
                        <a:pt x="527" y="159"/>
                        <a:pt x="527" y="159"/>
                      </a:cubicBezTo>
                      <a:cubicBezTo>
                        <a:pt x="527" y="159"/>
                        <a:pt x="527" y="159"/>
                        <a:pt x="527" y="159"/>
                      </a:cubicBezTo>
                      <a:cubicBezTo>
                        <a:pt x="527" y="158"/>
                        <a:pt x="527" y="158"/>
                        <a:pt x="526" y="157"/>
                      </a:cubicBezTo>
                      <a:cubicBezTo>
                        <a:pt x="525" y="156"/>
                        <a:pt x="525" y="156"/>
                        <a:pt x="525" y="156"/>
                      </a:cubicBezTo>
                      <a:cubicBezTo>
                        <a:pt x="525" y="156"/>
                        <a:pt x="524" y="156"/>
                        <a:pt x="524" y="156"/>
                      </a:cubicBezTo>
                      <a:cubicBezTo>
                        <a:pt x="522" y="155"/>
                        <a:pt x="522" y="155"/>
                        <a:pt x="522" y="155"/>
                      </a:cubicBezTo>
                      <a:cubicBezTo>
                        <a:pt x="522" y="155"/>
                        <a:pt x="522" y="155"/>
                        <a:pt x="521" y="155"/>
                      </a:cubicBezTo>
                      <a:cubicBezTo>
                        <a:pt x="520" y="155"/>
                        <a:pt x="520" y="155"/>
                        <a:pt x="519" y="154"/>
                      </a:cubicBezTo>
                      <a:cubicBezTo>
                        <a:pt x="518" y="154"/>
                        <a:pt x="517" y="153"/>
                        <a:pt x="517" y="153"/>
                      </a:cubicBezTo>
                      <a:cubicBezTo>
                        <a:pt x="516" y="153"/>
                        <a:pt x="515" y="153"/>
                        <a:pt x="515" y="153"/>
                      </a:cubicBezTo>
                      <a:cubicBezTo>
                        <a:pt x="515" y="153"/>
                        <a:pt x="515" y="153"/>
                        <a:pt x="515" y="153"/>
                      </a:cubicBezTo>
                      <a:cubicBezTo>
                        <a:pt x="515" y="151"/>
                        <a:pt x="515" y="151"/>
                        <a:pt x="515" y="151"/>
                      </a:cubicBezTo>
                      <a:cubicBezTo>
                        <a:pt x="515" y="151"/>
                        <a:pt x="515" y="151"/>
                        <a:pt x="515" y="151"/>
                      </a:cubicBezTo>
                      <a:cubicBezTo>
                        <a:pt x="515" y="150"/>
                        <a:pt x="514" y="150"/>
                        <a:pt x="514" y="149"/>
                      </a:cubicBezTo>
                      <a:cubicBezTo>
                        <a:pt x="514" y="149"/>
                        <a:pt x="514" y="149"/>
                        <a:pt x="514" y="149"/>
                      </a:cubicBezTo>
                      <a:cubicBezTo>
                        <a:pt x="514" y="149"/>
                        <a:pt x="514" y="149"/>
                        <a:pt x="513" y="149"/>
                      </a:cubicBezTo>
                      <a:cubicBezTo>
                        <a:pt x="513" y="148"/>
                        <a:pt x="514" y="149"/>
                        <a:pt x="512" y="147"/>
                      </a:cubicBezTo>
                      <a:cubicBezTo>
                        <a:pt x="510" y="146"/>
                        <a:pt x="510" y="146"/>
                        <a:pt x="510" y="146"/>
                      </a:cubicBezTo>
                      <a:cubicBezTo>
                        <a:pt x="509" y="146"/>
                        <a:pt x="509" y="146"/>
                        <a:pt x="509" y="146"/>
                      </a:cubicBezTo>
                      <a:cubicBezTo>
                        <a:pt x="509" y="146"/>
                        <a:pt x="509" y="146"/>
                        <a:pt x="509" y="146"/>
                      </a:cubicBezTo>
                      <a:cubicBezTo>
                        <a:pt x="509" y="146"/>
                        <a:pt x="507" y="146"/>
                        <a:pt x="507" y="146"/>
                      </a:cubicBezTo>
                      <a:cubicBezTo>
                        <a:pt x="506" y="145"/>
                        <a:pt x="504" y="145"/>
                        <a:pt x="504" y="144"/>
                      </a:cubicBezTo>
                      <a:cubicBezTo>
                        <a:pt x="504" y="144"/>
                        <a:pt x="504" y="144"/>
                        <a:pt x="504" y="144"/>
                      </a:cubicBezTo>
                      <a:cubicBezTo>
                        <a:pt x="504" y="144"/>
                        <a:pt x="504" y="144"/>
                        <a:pt x="504" y="144"/>
                      </a:cubicBezTo>
                      <a:cubicBezTo>
                        <a:pt x="504" y="143"/>
                        <a:pt x="503" y="143"/>
                        <a:pt x="503" y="143"/>
                      </a:cubicBezTo>
                      <a:cubicBezTo>
                        <a:pt x="501" y="142"/>
                        <a:pt x="501" y="142"/>
                        <a:pt x="501" y="142"/>
                      </a:cubicBezTo>
                      <a:cubicBezTo>
                        <a:pt x="501" y="142"/>
                        <a:pt x="501" y="142"/>
                        <a:pt x="501" y="142"/>
                      </a:cubicBezTo>
                      <a:cubicBezTo>
                        <a:pt x="497" y="142"/>
                        <a:pt x="497" y="142"/>
                        <a:pt x="497" y="142"/>
                      </a:cubicBezTo>
                      <a:cubicBezTo>
                        <a:pt x="495" y="142"/>
                        <a:pt x="495" y="142"/>
                        <a:pt x="495" y="142"/>
                      </a:cubicBezTo>
                      <a:cubicBezTo>
                        <a:pt x="495" y="142"/>
                        <a:pt x="495" y="142"/>
                        <a:pt x="495" y="142"/>
                      </a:cubicBezTo>
                      <a:cubicBezTo>
                        <a:pt x="495" y="142"/>
                        <a:pt x="493" y="143"/>
                        <a:pt x="492" y="143"/>
                      </a:cubicBezTo>
                      <a:cubicBezTo>
                        <a:pt x="492" y="143"/>
                        <a:pt x="491" y="144"/>
                        <a:pt x="491" y="144"/>
                      </a:cubicBezTo>
                      <a:cubicBezTo>
                        <a:pt x="488" y="144"/>
                        <a:pt x="488" y="144"/>
                        <a:pt x="488" y="144"/>
                      </a:cubicBezTo>
                      <a:cubicBezTo>
                        <a:pt x="486" y="145"/>
                        <a:pt x="486" y="145"/>
                        <a:pt x="486" y="145"/>
                      </a:cubicBezTo>
                      <a:cubicBezTo>
                        <a:pt x="485" y="145"/>
                        <a:pt x="485" y="145"/>
                        <a:pt x="485" y="145"/>
                      </a:cubicBezTo>
                      <a:cubicBezTo>
                        <a:pt x="483" y="145"/>
                        <a:pt x="483" y="145"/>
                        <a:pt x="483" y="145"/>
                      </a:cubicBezTo>
                      <a:cubicBezTo>
                        <a:pt x="483" y="145"/>
                        <a:pt x="486" y="143"/>
                        <a:pt x="487" y="143"/>
                      </a:cubicBezTo>
                      <a:cubicBezTo>
                        <a:pt x="488" y="142"/>
                        <a:pt x="489" y="141"/>
                        <a:pt x="489" y="141"/>
                      </a:cubicBezTo>
                      <a:cubicBezTo>
                        <a:pt x="489" y="141"/>
                        <a:pt x="489" y="141"/>
                        <a:pt x="490" y="140"/>
                      </a:cubicBezTo>
                      <a:cubicBezTo>
                        <a:pt x="490" y="140"/>
                        <a:pt x="490" y="140"/>
                        <a:pt x="490" y="138"/>
                      </a:cubicBezTo>
                      <a:cubicBezTo>
                        <a:pt x="491" y="136"/>
                        <a:pt x="491" y="136"/>
                        <a:pt x="491" y="136"/>
                      </a:cubicBezTo>
                      <a:cubicBezTo>
                        <a:pt x="492" y="133"/>
                        <a:pt x="492" y="133"/>
                        <a:pt x="492" y="133"/>
                      </a:cubicBezTo>
                      <a:cubicBezTo>
                        <a:pt x="492" y="132"/>
                        <a:pt x="492" y="132"/>
                        <a:pt x="492" y="132"/>
                      </a:cubicBezTo>
                      <a:cubicBezTo>
                        <a:pt x="492" y="132"/>
                        <a:pt x="492" y="132"/>
                        <a:pt x="492" y="132"/>
                      </a:cubicBezTo>
                      <a:cubicBezTo>
                        <a:pt x="492" y="133"/>
                        <a:pt x="492" y="133"/>
                        <a:pt x="492" y="132"/>
                      </a:cubicBezTo>
                      <a:cubicBezTo>
                        <a:pt x="493" y="129"/>
                        <a:pt x="493" y="130"/>
                        <a:pt x="493" y="129"/>
                      </a:cubicBezTo>
                      <a:cubicBezTo>
                        <a:pt x="492" y="129"/>
                        <a:pt x="490" y="128"/>
                        <a:pt x="490" y="128"/>
                      </a:cubicBezTo>
                      <a:cubicBezTo>
                        <a:pt x="490" y="128"/>
                        <a:pt x="490" y="128"/>
                        <a:pt x="490" y="128"/>
                      </a:cubicBezTo>
                      <a:cubicBezTo>
                        <a:pt x="489" y="128"/>
                        <a:pt x="489" y="128"/>
                        <a:pt x="489" y="128"/>
                      </a:cubicBezTo>
                      <a:cubicBezTo>
                        <a:pt x="488" y="128"/>
                        <a:pt x="488" y="128"/>
                        <a:pt x="488" y="128"/>
                      </a:cubicBezTo>
                      <a:cubicBezTo>
                        <a:pt x="487" y="129"/>
                        <a:pt x="487" y="129"/>
                        <a:pt x="487" y="129"/>
                      </a:cubicBezTo>
                      <a:cubicBezTo>
                        <a:pt x="486" y="129"/>
                        <a:pt x="486" y="129"/>
                        <a:pt x="486" y="129"/>
                      </a:cubicBezTo>
                      <a:cubicBezTo>
                        <a:pt x="485" y="129"/>
                        <a:pt x="485" y="129"/>
                        <a:pt x="485" y="129"/>
                      </a:cubicBezTo>
                      <a:cubicBezTo>
                        <a:pt x="485" y="130"/>
                        <a:pt x="485" y="130"/>
                        <a:pt x="485" y="130"/>
                      </a:cubicBezTo>
                      <a:cubicBezTo>
                        <a:pt x="485" y="128"/>
                        <a:pt x="485" y="128"/>
                        <a:pt x="485" y="128"/>
                      </a:cubicBezTo>
                      <a:cubicBezTo>
                        <a:pt x="485" y="128"/>
                        <a:pt x="485" y="128"/>
                        <a:pt x="485" y="128"/>
                      </a:cubicBezTo>
                      <a:cubicBezTo>
                        <a:pt x="484" y="127"/>
                        <a:pt x="483" y="127"/>
                        <a:pt x="483" y="127"/>
                      </a:cubicBezTo>
                      <a:cubicBezTo>
                        <a:pt x="483" y="126"/>
                        <a:pt x="484" y="125"/>
                        <a:pt x="484" y="125"/>
                      </a:cubicBezTo>
                      <a:cubicBezTo>
                        <a:pt x="485" y="124"/>
                        <a:pt x="485" y="124"/>
                        <a:pt x="485" y="124"/>
                      </a:cubicBezTo>
                      <a:cubicBezTo>
                        <a:pt x="486" y="123"/>
                        <a:pt x="486" y="123"/>
                        <a:pt x="486" y="123"/>
                      </a:cubicBezTo>
                      <a:cubicBezTo>
                        <a:pt x="486" y="123"/>
                        <a:pt x="492" y="116"/>
                        <a:pt x="492" y="116"/>
                      </a:cubicBezTo>
                      <a:cubicBezTo>
                        <a:pt x="493" y="115"/>
                        <a:pt x="492" y="115"/>
                        <a:pt x="493" y="114"/>
                      </a:cubicBezTo>
                      <a:cubicBezTo>
                        <a:pt x="495" y="113"/>
                        <a:pt x="496" y="112"/>
                        <a:pt x="496" y="112"/>
                      </a:cubicBezTo>
                      <a:cubicBezTo>
                        <a:pt x="497" y="111"/>
                        <a:pt x="497" y="111"/>
                        <a:pt x="497" y="111"/>
                      </a:cubicBezTo>
                      <a:cubicBezTo>
                        <a:pt x="497" y="111"/>
                        <a:pt x="499" y="110"/>
                        <a:pt x="500" y="109"/>
                      </a:cubicBezTo>
                      <a:cubicBezTo>
                        <a:pt x="501" y="109"/>
                        <a:pt x="501" y="108"/>
                        <a:pt x="503" y="107"/>
                      </a:cubicBezTo>
                      <a:cubicBezTo>
                        <a:pt x="505" y="106"/>
                        <a:pt x="510" y="103"/>
                        <a:pt x="510" y="103"/>
                      </a:cubicBezTo>
                      <a:cubicBezTo>
                        <a:pt x="510" y="103"/>
                        <a:pt x="512" y="103"/>
                        <a:pt x="513" y="101"/>
                      </a:cubicBezTo>
                      <a:cubicBezTo>
                        <a:pt x="514" y="99"/>
                        <a:pt x="515" y="98"/>
                        <a:pt x="515" y="98"/>
                      </a:cubicBezTo>
                      <a:cubicBezTo>
                        <a:pt x="516" y="98"/>
                        <a:pt x="516" y="98"/>
                        <a:pt x="516" y="98"/>
                      </a:cubicBezTo>
                      <a:cubicBezTo>
                        <a:pt x="517" y="98"/>
                        <a:pt x="518" y="98"/>
                        <a:pt x="519" y="98"/>
                      </a:cubicBezTo>
                      <a:cubicBezTo>
                        <a:pt x="520" y="97"/>
                        <a:pt x="520" y="97"/>
                        <a:pt x="521" y="97"/>
                      </a:cubicBezTo>
                      <a:cubicBezTo>
                        <a:pt x="521" y="96"/>
                        <a:pt x="522" y="96"/>
                        <a:pt x="522" y="96"/>
                      </a:cubicBezTo>
                      <a:cubicBezTo>
                        <a:pt x="523" y="95"/>
                        <a:pt x="523" y="95"/>
                        <a:pt x="523" y="95"/>
                      </a:cubicBezTo>
                      <a:cubicBezTo>
                        <a:pt x="523" y="95"/>
                        <a:pt x="523" y="95"/>
                        <a:pt x="523" y="95"/>
                      </a:cubicBezTo>
                      <a:cubicBezTo>
                        <a:pt x="524" y="95"/>
                        <a:pt x="525" y="95"/>
                        <a:pt x="526" y="93"/>
                      </a:cubicBezTo>
                      <a:cubicBezTo>
                        <a:pt x="528" y="92"/>
                        <a:pt x="528" y="92"/>
                        <a:pt x="528" y="92"/>
                      </a:cubicBezTo>
                      <a:cubicBezTo>
                        <a:pt x="530" y="92"/>
                        <a:pt x="530" y="92"/>
                        <a:pt x="530" y="92"/>
                      </a:cubicBezTo>
                      <a:cubicBezTo>
                        <a:pt x="530" y="92"/>
                        <a:pt x="529" y="92"/>
                        <a:pt x="532" y="92"/>
                      </a:cubicBezTo>
                      <a:cubicBezTo>
                        <a:pt x="535" y="92"/>
                        <a:pt x="534" y="93"/>
                        <a:pt x="535" y="92"/>
                      </a:cubicBezTo>
                      <a:cubicBezTo>
                        <a:pt x="536" y="92"/>
                        <a:pt x="538" y="91"/>
                        <a:pt x="538" y="91"/>
                      </a:cubicBezTo>
                      <a:cubicBezTo>
                        <a:pt x="538" y="91"/>
                        <a:pt x="538" y="91"/>
                        <a:pt x="538" y="91"/>
                      </a:cubicBezTo>
                      <a:cubicBezTo>
                        <a:pt x="539" y="90"/>
                        <a:pt x="539" y="89"/>
                        <a:pt x="539" y="89"/>
                      </a:cubicBezTo>
                      <a:cubicBezTo>
                        <a:pt x="539" y="87"/>
                        <a:pt x="539" y="87"/>
                        <a:pt x="539" y="87"/>
                      </a:cubicBezTo>
                      <a:cubicBezTo>
                        <a:pt x="538" y="87"/>
                        <a:pt x="538" y="87"/>
                        <a:pt x="538" y="87"/>
                      </a:cubicBezTo>
                      <a:cubicBezTo>
                        <a:pt x="538" y="87"/>
                        <a:pt x="538" y="87"/>
                        <a:pt x="537" y="87"/>
                      </a:cubicBezTo>
                      <a:cubicBezTo>
                        <a:pt x="537" y="87"/>
                        <a:pt x="536" y="86"/>
                        <a:pt x="536" y="86"/>
                      </a:cubicBezTo>
                      <a:cubicBezTo>
                        <a:pt x="534" y="86"/>
                        <a:pt x="534" y="86"/>
                        <a:pt x="534" y="86"/>
                      </a:cubicBezTo>
                      <a:cubicBezTo>
                        <a:pt x="534" y="86"/>
                        <a:pt x="534" y="86"/>
                        <a:pt x="533" y="86"/>
                      </a:cubicBezTo>
                      <a:cubicBezTo>
                        <a:pt x="532" y="87"/>
                        <a:pt x="530" y="87"/>
                        <a:pt x="530" y="87"/>
                      </a:cubicBezTo>
                      <a:cubicBezTo>
                        <a:pt x="530" y="86"/>
                        <a:pt x="530" y="86"/>
                        <a:pt x="530" y="86"/>
                      </a:cubicBezTo>
                      <a:cubicBezTo>
                        <a:pt x="530" y="85"/>
                        <a:pt x="530" y="85"/>
                        <a:pt x="530" y="85"/>
                      </a:cubicBezTo>
                      <a:cubicBezTo>
                        <a:pt x="530" y="84"/>
                        <a:pt x="530" y="84"/>
                        <a:pt x="530" y="84"/>
                      </a:cubicBezTo>
                      <a:cubicBezTo>
                        <a:pt x="530" y="84"/>
                        <a:pt x="526" y="83"/>
                        <a:pt x="526" y="83"/>
                      </a:cubicBezTo>
                      <a:cubicBezTo>
                        <a:pt x="526" y="82"/>
                        <a:pt x="526" y="82"/>
                        <a:pt x="526" y="82"/>
                      </a:cubicBezTo>
                      <a:cubicBezTo>
                        <a:pt x="527" y="82"/>
                        <a:pt x="527" y="82"/>
                        <a:pt x="527" y="82"/>
                      </a:cubicBezTo>
                      <a:cubicBezTo>
                        <a:pt x="529" y="82"/>
                        <a:pt x="528" y="82"/>
                        <a:pt x="529" y="82"/>
                      </a:cubicBezTo>
                      <a:cubicBezTo>
                        <a:pt x="530" y="82"/>
                        <a:pt x="530" y="82"/>
                        <a:pt x="530" y="82"/>
                      </a:cubicBezTo>
                      <a:cubicBezTo>
                        <a:pt x="532" y="84"/>
                        <a:pt x="532" y="84"/>
                        <a:pt x="532" y="84"/>
                      </a:cubicBezTo>
                      <a:cubicBezTo>
                        <a:pt x="533" y="84"/>
                        <a:pt x="533" y="84"/>
                        <a:pt x="533" y="84"/>
                      </a:cubicBezTo>
                      <a:cubicBezTo>
                        <a:pt x="535" y="84"/>
                        <a:pt x="535" y="84"/>
                        <a:pt x="535" y="84"/>
                      </a:cubicBezTo>
                      <a:cubicBezTo>
                        <a:pt x="535" y="84"/>
                        <a:pt x="535" y="84"/>
                        <a:pt x="535" y="84"/>
                      </a:cubicBezTo>
                      <a:cubicBezTo>
                        <a:pt x="535" y="84"/>
                        <a:pt x="535" y="84"/>
                        <a:pt x="536" y="85"/>
                      </a:cubicBezTo>
                      <a:cubicBezTo>
                        <a:pt x="537" y="85"/>
                        <a:pt x="535" y="85"/>
                        <a:pt x="537" y="85"/>
                      </a:cubicBezTo>
                      <a:cubicBezTo>
                        <a:pt x="538" y="85"/>
                        <a:pt x="538" y="85"/>
                        <a:pt x="538" y="85"/>
                      </a:cubicBezTo>
                      <a:cubicBezTo>
                        <a:pt x="538" y="84"/>
                        <a:pt x="538" y="84"/>
                        <a:pt x="539" y="85"/>
                      </a:cubicBezTo>
                      <a:cubicBezTo>
                        <a:pt x="542" y="86"/>
                        <a:pt x="542" y="86"/>
                        <a:pt x="542" y="86"/>
                      </a:cubicBezTo>
                      <a:cubicBezTo>
                        <a:pt x="542" y="86"/>
                        <a:pt x="542" y="86"/>
                        <a:pt x="543" y="86"/>
                      </a:cubicBezTo>
                      <a:cubicBezTo>
                        <a:pt x="543" y="86"/>
                        <a:pt x="543" y="86"/>
                        <a:pt x="543" y="86"/>
                      </a:cubicBezTo>
                      <a:cubicBezTo>
                        <a:pt x="543" y="86"/>
                        <a:pt x="543" y="86"/>
                        <a:pt x="544" y="86"/>
                      </a:cubicBezTo>
                      <a:cubicBezTo>
                        <a:pt x="545" y="86"/>
                        <a:pt x="545" y="86"/>
                        <a:pt x="546" y="85"/>
                      </a:cubicBezTo>
                      <a:cubicBezTo>
                        <a:pt x="546" y="84"/>
                        <a:pt x="546" y="84"/>
                        <a:pt x="547" y="83"/>
                      </a:cubicBezTo>
                      <a:cubicBezTo>
                        <a:pt x="548" y="83"/>
                        <a:pt x="549" y="82"/>
                        <a:pt x="549" y="82"/>
                      </a:cubicBezTo>
                      <a:cubicBezTo>
                        <a:pt x="549" y="82"/>
                        <a:pt x="547" y="80"/>
                        <a:pt x="550" y="81"/>
                      </a:cubicBezTo>
                      <a:cubicBezTo>
                        <a:pt x="552" y="81"/>
                        <a:pt x="551" y="83"/>
                        <a:pt x="553" y="82"/>
                      </a:cubicBezTo>
                      <a:cubicBezTo>
                        <a:pt x="555" y="82"/>
                        <a:pt x="555" y="82"/>
                        <a:pt x="555" y="82"/>
                      </a:cubicBezTo>
                      <a:cubicBezTo>
                        <a:pt x="557" y="81"/>
                        <a:pt x="558" y="82"/>
                        <a:pt x="558" y="82"/>
                      </a:cubicBezTo>
                      <a:cubicBezTo>
                        <a:pt x="562" y="81"/>
                        <a:pt x="562" y="81"/>
                        <a:pt x="562" y="81"/>
                      </a:cubicBezTo>
                      <a:cubicBezTo>
                        <a:pt x="562" y="81"/>
                        <a:pt x="562" y="81"/>
                        <a:pt x="564" y="80"/>
                      </a:cubicBezTo>
                      <a:cubicBezTo>
                        <a:pt x="566" y="79"/>
                        <a:pt x="566" y="79"/>
                        <a:pt x="568" y="78"/>
                      </a:cubicBezTo>
                      <a:cubicBezTo>
                        <a:pt x="570" y="77"/>
                        <a:pt x="569" y="77"/>
                        <a:pt x="570" y="77"/>
                      </a:cubicBezTo>
                      <a:cubicBezTo>
                        <a:pt x="571" y="76"/>
                        <a:pt x="570" y="76"/>
                        <a:pt x="573" y="75"/>
                      </a:cubicBezTo>
                      <a:cubicBezTo>
                        <a:pt x="575" y="74"/>
                        <a:pt x="579" y="74"/>
                        <a:pt x="578" y="73"/>
                      </a:cubicBezTo>
                      <a:cubicBezTo>
                        <a:pt x="577" y="72"/>
                        <a:pt x="573" y="72"/>
                        <a:pt x="573" y="72"/>
                      </a:cubicBezTo>
                      <a:cubicBezTo>
                        <a:pt x="573" y="72"/>
                        <a:pt x="573" y="72"/>
                        <a:pt x="573" y="72"/>
                      </a:cubicBezTo>
                      <a:cubicBezTo>
                        <a:pt x="569" y="71"/>
                        <a:pt x="568" y="72"/>
                        <a:pt x="568" y="72"/>
                      </a:cubicBezTo>
                      <a:cubicBezTo>
                        <a:pt x="568" y="72"/>
                        <a:pt x="567" y="71"/>
                        <a:pt x="566" y="71"/>
                      </a:cubicBezTo>
                      <a:cubicBezTo>
                        <a:pt x="566" y="71"/>
                        <a:pt x="566" y="71"/>
                        <a:pt x="566" y="72"/>
                      </a:cubicBezTo>
                      <a:cubicBezTo>
                        <a:pt x="565" y="72"/>
                        <a:pt x="565" y="72"/>
                        <a:pt x="564" y="71"/>
                      </a:cubicBezTo>
                      <a:cubicBezTo>
                        <a:pt x="564" y="70"/>
                        <a:pt x="563" y="70"/>
                        <a:pt x="563" y="69"/>
                      </a:cubicBezTo>
                      <a:cubicBezTo>
                        <a:pt x="563" y="69"/>
                        <a:pt x="564" y="68"/>
                        <a:pt x="562" y="68"/>
                      </a:cubicBezTo>
                      <a:cubicBezTo>
                        <a:pt x="560" y="67"/>
                        <a:pt x="559" y="67"/>
                        <a:pt x="559" y="67"/>
                      </a:cubicBezTo>
                      <a:cubicBezTo>
                        <a:pt x="556" y="66"/>
                        <a:pt x="556" y="66"/>
                        <a:pt x="556" y="66"/>
                      </a:cubicBezTo>
                      <a:cubicBezTo>
                        <a:pt x="556" y="66"/>
                        <a:pt x="559" y="66"/>
                        <a:pt x="560" y="66"/>
                      </a:cubicBezTo>
                      <a:cubicBezTo>
                        <a:pt x="562" y="66"/>
                        <a:pt x="558" y="64"/>
                        <a:pt x="562" y="66"/>
                      </a:cubicBezTo>
                      <a:cubicBezTo>
                        <a:pt x="565" y="67"/>
                        <a:pt x="564" y="67"/>
                        <a:pt x="565" y="67"/>
                      </a:cubicBezTo>
                      <a:cubicBezTo>
                        <a:pt x="566" y="68"/>
                        <a:pt x="566" y="67"/>
                        <a:pt x="567" y="68"/>
                      </a:cubicBezTo>
                      <a:cubicBezTo>
                        <a:pt x="568" y="69"/>
                        <a:pt x="568" y="69"/>
                        <a:pt x="568" y="69"/>
                      </a:cubicBezTo>
                      <a:cubicBezTo>
                        <a:pt x="569" y="69"/>
                        <a:pt x="569" y="69"/>
                        <a:pt x="569" y="69"/>
                      </a:cubicBezTo>
                      <a:cubicBezTo>
                        <a:pt x="569" y="69"/>
                        <a:pt x="569" y="70"/>
                        <a:pt x="570" y="70"/>
                      </a:cubicBezTo>
                      <a:cubicBezTo>
                        <a:pt x="571" y="71"/>
                        <a:pt x="570" y="70"/>
                        <a:pt x="571" y="71"/>
                      </a:cubicBezTo>
                      <a:cubicBezTo>
                        <a:pt x="572" y="71"/>
                        <a:pt x="574" y="71"/>
                        <a:pt x="574" y="71"/>
                      </a:cubicBezTo>
                      <a:cubicBezTo>
                        <a:pt x="574" y="71"/>
                        <a:pt x="573" y="72"/>
                        <a:pt x="575" y="71"/>
                      </a:cubicBezTo>
                      <a:cubicBezTo>
                        <a:pt x="577" y="71"/>
                        <a:pt x="578" y="71"/>
                        <a:pt x="579" y="70"/>
                      </a:cubicBezTo>
                      <a:cubicBezTo>
                        <a:pt x="579" y="70"/>
                        <a:pt x="579" y="70"/>
                        <a:pt x="580" y="69"/>
                      </a:cubicBezTo>
                      <a:cubicBezTo>
                        <a:pt x="581" y="69"/>
                        <a:pt x="578" y="69"/>
                        <a:pt x="581" y="69"/>
                      </a:cubicBezTo>
                      <a:cubicBezTo>
                        <a:pt x="584" y="68"/>
                        <a:pt x="586" y="67"/>
                        <a:pt x="586" y="67"/>
                      </a:cubicBezTo>
                      <a:cubicBezTo>
                        <a:pt x="586" y="67"/>
                        <a:pt x="587" y="66"/>
                        <a:pt x="587" y="66"/>
                      </a:cubicBezTo>
                      <a:cubicBezTo>
                        <a:pt x="588" y="66"/>
                        <a:pt x="589" y="65"/>
                        <a:pt x="589" y="65"/>
                      </a:cubicBezTo>
                      <a:cubicBezTo>
                        <a:pt x="589" y="65"/>
                        <a:pt x="587" y="62"/>
                        <a:pt x="587" y="62"/>
                      </a:cubicBezTo>
                      <a:cubicBezTo>
                        <a:pt x="586" y="61"/>
                        <a:pt x="585" y="62"/>
                        <a:pt x="586" y="61"/>
                      </a:cubicBezTo>
                      <a:cubicBezTo>
                        <a:pt x="587" y="61"/>
                        <a:pt x="587" y="61"/>
                        <a:pt x="589" y="61"/>
                      </a:cubicBezTo>
                      <a:cubicBezTo>
                        <a:pt x="590" y="61"/>
                        <a:pt x="591" y="61"/>
                        <a:pt x="592" y="61"/>
                      </a:cubicBezTo>
                      <a:cubicBezTo>
                        <a:pt x="592" y="61"/>
                        <a:pt x="596" y="61"/>
                        <a:pt x="597" y="61"/>
                      </a:cubicBezTo>
                      <a:cubicBezTo>
                        <a:pt x="597" y="61"/>
                        <a:pt x="596" y="62"/>
                        <a:pt x="596" y="62"/>
                      </a:cubicBezTo>
                      <a:cubicBezTo>
                        <a:pt x="596" y="62"/>
                        <a:pt x="596" y="63"/>
                        <a:pt x="597" y="63"/>
                      </a:cubicBezTo>
                      <a:cubicBezTo>
                        <a:pt x="597" y="63"/>
                        <a:pt x="597" y="63"/>
                        <a:pt x="597" y="63"/>
                      </a:cubicBezTo>
                      <a:cubicBezTo>
                        <a:pt x="597" y="63"/>
                        <a:pt x="597" y="63"/>
                        <a:pt x="597" y="63"/>
                      </a:cubicBezTo>
                      <a:cubicBezTo>
                        <a:pt x="597" y="64"/>
                        <a:pt x="597" y="64"/>
                        <a:pt x="597" y="64"/>
                      </a:cubicBezTo>
                      <a:cubicBezTo>
                        <a:pt x="597" y="64"/>
                        <a:pt x="597" y="64"/>
                        <a:pt x="597" y="64"/>
                      </a:cubicBezTo>
                      <a:cubicBezTo>
                        <a:pt x="598" y="66"/>
                        <a:pt x="598" y="65"/>
                        <a:pt x="599" y="66"/>
                      </a:cubicBezTo>
                      <a:cubicBezTo>
                        <a:pt x="599" y="66"/>
                        <a:pt x="599" y="66"/>
                        <a:pt x="599" y="66"/>
                      </a:cubicBezTo>
                      <a:cubicBezTo>
                        <a:pt x="599" y="66"/>
                        <a:pt x="599" y="65"/>
                        <a:pt x="599" y="67"/>
                      </a:cubicBezTo>
                      <a:cubicBezTo>
                        <a:pt x="599" y="69"/>
                        <a:pt x="596" y="68"/>
                        <a:pt x="599" y="69"/>
                      </a:cubicBezTo>
                      <a:cubicBezTo>
                        <a:pt x="601" y="69"/>
                        <a:pt x="600" y="69"/>
                        <a:pt x="601" y="69"/>
                      </a:cubicBezTo>
                      <a:cubicBezTo>
                        <a:pt x="602" y="69"/>
                        <a:pt x="602" y="68"/>
                        <a:pt x="602" y="68"/>
                      </a:cubicBezTo>
                      <a:cubicBezTo>
                        <a:pt x="602" y="68"/>
                        <a:pt x="602" y="68"/>
                        <a:pt x="602" y="67"/>
                      </a:cubicBezTo>
                      <a:cubicBezTo>
                        <a:pt x="602" y="67"/>
                        <a:pt x="601" y="66"/>
                        <a:pt x="601" y="65"/>
                      </a:cubicBezTo>
                      <a:cubicBezTo>
                        <a:pt x="601" y="65"/>
                        <a:pt x="601" y="64"/>
                        <a:pt x="600" y="63"/>
                      </a:cubicBezTo>
                      <a:cubicBezTo>
                        <a:pt x="600" y="63"/>
                        <a:pt x="600" y="63"/>
                        <a:pt x="600" y="63"/>
                      </a:cubicBezTo>
                      <a:cubicBezTo>
                        <a:pt x="600" y="63"/>
                        <a:pt x="600" y="62"/>
                        <a:pt x="600" y="62"/>
                      </a:cubicBezTo>
                      <a:cubicBezTo>
                        <a:pt x="600" y="63"/>
                        <a:pt x="602" y="64"/>
                        <a:pt x="602" y="64"/>
                      </a:cubicBezTo>
                      <a:cubicBezTo>
                        <a:pt x="604" y="64"/>
                        <a:pt x="604" y="64"/>
                        <a:pt x="604" y="64"/>
                      </a:cubicBezTo>
                      <a:cubicBezTo>
                        <a:pt x="604" y="64"/>
                        <a:pt x="604" y="64"/>
                        <a:pt x="604" y="64"/>
                      </a:cubicBezTo>
                      <a:cubicBezTo>
                        <a:pt x="604" y="63"/>
                        <a:pt x="604" y="62"/>
                        <a:pt x="604" y="62"/>
                      </a:cubicBezTo>
                      <a:cubicBezTo>
                        <a:pt x="604" y="62"/>
                        <a:pt x="604" y="61"/>
                        <a:pt x="604" y="61"/>
                      </a:cubicBezTo>
                      <a:cubicBezTo>
                        <a:pt x="604" y="60"/>
                        <a:pt x="603" y="59"/>
                        <a:pt x="602" y="59"/>
                      </a:cubicBezTo>
                      <a:cubicBezTo>
                        <a:pt x="601" y="58"/>
                        <a:pt x="601" y="58"/>
                        <a:pt x="601" y="58"/>
                      </a:cubicBezTo>
                      <a:cubicBezTo>
                        <a:pt x="601" y="58"/>
                        <a:pt x="600" y="57"/>
                        <a:pt x="601" y="57"/>
                      </a:cubicBezTo>
                      <a:cubicBezTo>
                        <a:pt x="602" y="57"/>
                        <a:pt x="602" y="57"/>
                        <a:pt x="603" y="57"/>
                      </a:cubicBezTo>
                      <a:cubicBezTo>
                        <a:pt x="603" y="57"/>
                        <a:pt x="603" y="57"/>
                        <a:pt x="604" y="58"/>
                      </a:cubicBezTo>
                      <a:cubicBezTo>
                        <a:pt x="605" y="58"/>
                        <a:pt x="605" y="58"/>
                        <a:pt x="605" y="59"/>
                      </a:cubicBezTo>
                      <a:cubicBezTo>
                        <a:pt x="606" y="59"/>
                        <a:pt x="606" y="59"/>
                        <a:pt x="606" y="59"/>
                      </a:cubicBezTo>
                      <a:cubicBezTo>
                        <a:pt x="606" y="59"/>
                        <a:pt x="606" y="59"/>
                        <a:pt x="606" y="59"/>
                      </a:cubicBezTo>
                      <a:cubicBezTo>
                        <a:pt x="606" y="61"/>
                        <a:pt x="606" y="61"/>
                        <a:pt x="606" y="62"/>
                      </a:cubicBezTo>
                      <a:cubicBezTo>
                        <a:pt x="607" y="62"/>
                        <a:pt x="608" y="63"/>
                        <a:pt x="608" y="63"/>
                      </a:cubicBezTo>
                      <a:cubicBezTo>
                        <a:pt x="608" y="63"/>
                        <a:pt x="605" y="64"/>
                        <a:pt x="608" y="62"/>
                      </a:cubicBezTo>
                      <a:cubicBezTo>
                        <a:pt x="612" y="60"/>
                        <a:pt x="611" y="61"/>
                        <a:pt x="612" y="60"/>
                      </a:cubicBezTo>
                      <a:cubicBezTo>
                        <a:pt x="612" y="60"/>
                        <a:pt x="612" y="60"/>
                        <a:pt x="612" y="60"/>
                      </a:cubicBezTo>
                      <a:cubicBezTo>
                        <a:pt x="612" y="60"/>
                        <a:pt x="613" y="60"/>
                        <a:pt x="614" y="60"/>
                      </a:cubicBezTo>
                      <a:cubicBezTo>
                        <a:pt x="615" y="60"/>
                        <a:pt x="614" y="59"/>
                        <a:pt x="615" y="59"/>
                      </a:cubicBezTo>
                      <a:cubicBezTo>
                        <a:pt x="617" y="59"/>
                        <a:pt x="615" y="59"/>
                        <a:pt x="618" y="59"/>
                      </a:cubicBezTo>
                      <a:cubicBezTo>
                        <a:pt x="620" y="58"/>
                        <a:pt x="620" y="58"/>
                        <a:pt x="621" y="58"/>
                      </a:cubicBezTo>
                      <a:cubicBezTo>
                        <a:pt x="622" y="58"/>
                        <a:pt x="622" y="58"/>
                        <a:pt x="622" y="58"/>
                      </a:cubicBezTo>
                      <a:cubicBezTo>
                        <a:pt x="622" y="58"/>
                        <a:pt x="622" y="59"/>
                        <a:pt x="623" y="58"/>
                      </a:cubicBezTo>
                      <a:cubicBezTo>
                        <a:pt x="625" y="56"/>
                        <a:pt x="626" y="56"/>
                        <a:pt x="627" y="55"/>
                      </a:cubicBezTo>
                      <a:cubicBezTo>
                        <a:pt x="627" y="55"/>
                        <a:pt x="628" y="55"/>
                        <a:pt x="628" y="55"/>
                      </a:cubicBezTo>
                      <a:cubicBezTo>
                        <a:pt x="628" y="55"/>
                        <a:pt x="628" y="55"/>
                        <a:pt x="628" y="54"/>
                      </a:cubicBezTo>
                      <a:cubicBezTo>
                        <a:pt x="628" y="54"/>
                        <a:pt x="628" y="54"/>
                        <a:pt x="628" y="54"/>
                      </a:cubicBezTo>
                      <a:cubicBezTo>
                        <a:pt x="627" y="53"/>
                        <a:pt x="627" y="53"/>
                        <a:pt x="627" y="52"/>
                      </a:cubicBezTo>
                      <a:cubicBezTo>
                        <a:pt x="627" y="51"/>
                        <a:pt x="625" y="48"/>
                        <a:pt x="625" y="48"/>
                      </a:cubicBezTo>
                      <a:cubicBezTo>
                        <a:pt x="626" y="47"/>
                        <a:pt x="627" y="47"/>
                        <a:pt x="628" y="46"/>
                      </a:cubicBezTo>
                      <a:cubicBezTo>
                        <a:pt x="628" y="44"/>
                        <a:pt x="628" y="44"/>
                        <a:pt x="629" y="44"/>
                      </a:cubicBezTo>
                      <a:cubicBezTo>
                        <a:pt x="629" y="44"/>
                        <a:pt x="631" y="44"/>
                        <a:pt x="631" y="44"/>
                      </a:cubicBezTo>
                      <a:cubicBezTo>
                        <a:pt x="632" y="44"/>
                        <a:pt x="633" y="44"/>
                        <a:pt x="634" y="44"/>
                      </a:cubicBezTo>
                      <a:cubicBezTo>
                        <a:pt x="634" y="44"/>
                        <a:pt x="635" y="44"/>
                        <a:pt x="635" y="44"/>
                      </a:cubicBezTo>
                      <a:cubicBezTo>
                        <a:pt x="635" y="43"/>
                        <a:pt x="635" y="43"/>
                        <a:pt x="635" y="43"/>
                      </a:cubicBezTo>
                      <a:cubicBezTo>
                        <a:pt x="635" y="42"/>
                        <a:pt x="635" y="42"/>
                        <a:pt x="635" y="42"/>
                      </a:cubicBezTo>
                      <a:cubicBezTo>
                        <a:pt x="636" y="40"/>
                        <a:pt x="636" y="40"/>
                        <a:pt x="636" y="40"/>
                      </a:cubicBezTo>
                      <a:cubicBezTo>
                        <a:pt x="637" y="40"/>
                        <a:pt x="637" y="40"/>
                        <a:pt x="637" y="40"/>
                      </a:cubicBezTo>
                      <a:cubicBezTo>
                        <a:pt x="634" y="39"/>
                        <a:pt x="634" y="39"/>
                        <a:pt x="634" y="39"/>
                      </a:cubicBezTo>
                      <a:cubicBezTo>
                        <a:pt x="634" y="39"/>
                        <a:pt x="634" y="39"/>
                        <a:pt x="634" y="38"/>
                      </a:cubicBezTo>
                      <a:cubicBezTo>
                        <a:pt x="634" y="38"/>
                        <a:pt x="634" y="37"/>
                        <a:pt x="634" y="37"/>
                      </a:cubicBezTo>
                      <a:cubicBezTo>
                        <a:pt x="633" y="37"/>
                        <a:pt x="633" y="37"/>
                        <a:pt x="633" y="37"/>
                      </a:cubicBezTo>
                      <a:cubicBezTo>
                        <a:pt x="633" y="37"/>
                        <a:pt x="632" y="36"/>
                        <a:pt x="632" y="36"/>
                      </a:cubicBezTo>
                      <a:cubicBezTo>
                        <a:pt x="628" y="35"/>
                        <a:pt x="630" y="35"/>
                        <a:pt x="629" y="35"/>
                      </a:cubicBezTo>
                      <a:cubicBezTo>
                        <a:pt x="629" y="35"/>
                        <a:pt x="627" y="35"/>
                        <a:pt x="627" y="35"/>
                      </a:cubicBezTo>
                      <a:cubicBezTo>
                        <a:pt x="624" y="34"/>
                        <a:pt x="624" y="34"/>
                        <a:pt x="624" y="34"/>
                      </a:cubicBezTo>
                      <a:cubicBezTo>
                        <a:pt x="624" y="34"/>
                        <a:pt x="623" y="34"/>
                        <a:pt x="623" y="34"/>
                      </a:cubicBezTo>
                      <a:cubicBezTo>
                        <a:pt x="618" y="34"/>
                        <a:pt x="618" y="34"/>
                        <a:pt x="618" y="34"/>
                      </a:cubicBezTo>
                      <a:cubicBezTo>
                        <a:pt x="617" y="34"/>
                        <a:pt x="617" y="34"/>
                        <a:pt x="617" y="34"/>
                      </a:cubicBezTo>
                      <a:cubicBezTo>
                        <a:pt x="617" y="34"/>
                        <a:pt x="617" y="33"/>
                        <a:pt x="616" y="35"/>
                      </a:cubicBezTo>
                      <a:cubicBezTo>
                        <a:pt x="615" y="37"/>
                        <a:pt x="615" y="37"/>
                        <a:pt x="615" y="37"/>
                      </a:cubicBezTo>
                      <a:cubicBezTo>
                        <a:pt x="615" y="38"/>
                        <a:pt x="615" y="38"/>
                        <a:pt x="615" y="38"/>
                      </a:cubicBezTo>
                      <a:cubicBezTo>
                        <a:pt x="615" y="40"/>
                        <a:pt x="615" y="40"/>
                        <a:pt x="615" y="40"/>
                      </a:cubicBezTo>
                      <a:cubicBezTo>
                        <a:pt x="615" y="40"/>
                        <a:pt x="615" y="40"/>
                        <a:pt x="615" y="40"/>
                      </a:cubicBezTo>
                      <a:cubicBezTo>
                        <a:pt x="615" y="40"/>
                        <a:pt x="614" y="42"/>
                        <a:pt x="614" y="43"/>
                      </a:cubicBezTo>
                      <a:cubicBezTo>
                        <a:pt x="614" y="43"/>
                        <a:pt x="612" y="43"/>
                        <a:pt x="612" y="43"/>
                      </a:cubicBezTo>
                      <a:cubicBezTo>
                        <a:pt x="611" y="43"/>
                        <a:pt x="611" y="43"/>
                        <a:pt x="611" y="43"/>
                      </a:cubicBezTo>
                      <a:cubicBezTo>
                        <a:pt x="609" y="44"/>
                        <a:pt x="609" y="44"/>
                        <a:pt x="609" y="44"/>
                      </a:cubicBezTo>
                      <a:cubicBezTo>
                        <a:pt x="608" y="44"/>
                        <a:pt x="608" y="44"/>
                        <a:pt x="608" y="44"/>
                      </a:cubicBezTo>
                      <a:cubicBezTo>
                        <a:pt x="607" y="44"/>
                        <a:pt x="607" y="44"/>
                        <a:pt x="607" y="44"/>
                      </a:cubicBezTo>
                      <a:cubicBezTo>
                        <a:pt x="605" y="46"/>
                        <a:pt x="605" y="46"/>
                        <a:pt x="605" y="46"/>
                      </a:cubicBezTo>
                      <a:cubicBezTo>
                        <a:pt x="605" y="46"/>
                        <a:pt x="605" y="47"/>
                        <a:pt x="604" y="47"/>
                      </a:cubicBezTo>
                      <a:cubicBezTo>
                        <a:pt x="604" y="48"/>
                        <a:pt x="602" y="48"/>
                        <a:pt x="602" y="48"/>
                      </a:cubicBezTo>
                      <a:cubicBezTo>
                        <a:pt x="600" y="49"/>
                        <a:pt x="600" y="49"/>
                        <a:pt x="600" y="49"/>
                      </a:cubicBezTo>
                      <a:cubicBezTo>
                        <a:pt x="599" y="49"/>
                        <a:pt x="599" y="49"/>
                        <a:pt x="599" y="49"/>
                      </a:cubicBezTo>
                      <a:cubicBezTo>
                        <a:pt x="598" y="51"/>
                        <a:pt x="598" y="51"/>
                        <a:pt x="598" y="51"/>
                      </a:cubicBezTo>
                      <a:cubicBezTo>
                        <a:pt x="597" y="51"/>
                        <a:pt x="597" y="51"/>
                        <a:pt x="597" y="51"/>
                      </a:cubicBezTo>
                      <a:cubicBezTo>
                        <a:pt x="597" y="52"/>
                        <a:pt x="597" y="52"/>
                        <a:pt x="597" y="52"/>
                      </a:cubicBezTo>
                      <a:cubicBezTo>
                        <a:pt x="596" y="53"/>
                        <a:pt x="596" y="53"/>
                        <a:pt x="596" y="53"/>
                      </a:cubicBezTo>
                      <a:cubicBezTo>
                        <a:pt x="596" y="53"/>
                        <a:pt x="595" y="53"/>
                        <a:pt x="595" y="53"/>
                      </a:cubicBezTo>
                      <a:cubicBezTo>
                        <a:pt x="594" y="54"/>
                        <a:pt x="594" y="54"/>
                        <a:pt x="594" y="54"/>
                      </a:cubicBezTo>
                      <a:cubicBezTo>
                        <a:pt x="594" y="54"/>
                        <a:pt x="595" y="54"/>
                        <a:pt x="593" y="54"/>
                      </a:cubicBezTo>
                      <a:cubicBezTo>
                        <a:pt x="592" y="55"/>
                        <a:pt x="592" y="55"/>
                        <a:pt x="592" y="55"/>
                      </a:cubicBezTo>
                      <a:cubicBezTo>
                        <a:pt x="590" y="55"/>
                        <a:pt x="590" y="55"/>
                        <a:pt x="590" y="55"/>
                      </a:cubicBezTo>
                      <a:cubicBezTo>
                        <a:pt x="590" y="55"/>
                        <a:pt x="590" y="55"/>
                        <a:pt x="590" y="55"/>
                      </a:cubicBezTo>
                      <a:cubicBezTo>
                        <a:pt x="590" y="55"/>
                        <a:pt x="590" y="56"/>
                        <a:pt x="589" y="55"/>
                      </a:cubicBezTo>
                      <a:cubicBezTo>
                        <a:pt x="588" y="54"/>
                        <a:pt x="588" y="54"/>
                        <a:pt x="588" y="54"/>
                      </a:cubicBezTo>
                      <a:cubicBezTo>
                        <a:pt x="588" y="54"/>
                        <a:pt x="587" y="53"/>
                        <a:pt x="587" y="52"/>
                      </a:cubicBezTo>
                      <a:cubicBezTo>
                        <a:pt x="587" y="51"/>
                        <a:pt x="587" y="51"/>
                        <a:pt x="587" y="51"/>
                      </a:cubicBezTo>
                      <a:cubicBezTo>
                        <a:pt x="587" y="51"/>
                        <a:pt x="587" y="49"/>
                        <a:pt x="588" y="49"/>
                      </a:cubicBezTo>
                      <a:cubicBezTo>
                        <a:pt x="589" y="49"/>
                        <a:pt x="589" y="48"/>
                        <a:pt x="589" y="48"/>
                      </a:cubicBezTo>
                      <a:cubicBezTo>
                        <a:pt x="589" y="48"/>
                        <a:pt x="589" y="48"/>
                        <a:pt x="590" y="48"/>
                      </a:cubicBezTo>
                      <a:cubicBezTo>
                        <a:pt x="591" y="47"/>
                        <a:pt x="590" y="48"/>
                        <a:pt x="591" y="47"/>
                      </a:cubicBezTo>
                      <a:cubicBezTo>
                        <a:pt x="593" y="46"/>
                        <a:pt x="594" y="46"/>
                        <a:pt x="594" y="46"/>
                      </a:cubicBezTo>
                      <a:cubicBezTo>
                        <a:pt x="594" y="46"/>
                        <a:pt x="594" y="46"/>
                        <a:pt x="594" y="45"/>
                      </a:cubicBezTo>
                      <a:cubicBezTo>
                        <a:pt x="594" y="45"/>
                        <a:pt x="594" y="45"/>
                        <a:pt x="594" y="44"/>
                      </a:cubicBezTo>
                      <a:cubicBezTo>
                        <a:pt x="594" y="43"/>
                        <a:pt x="595" y="43"/>
                        <a:pt x="594" y="43"/>
                      </a:cubicBezTo>
                      <a:cubicBezTo>
                        <a:pt x="594" y="42"/>
                        <a:pt x="593" y="41"/>
                        <a:pt x="593" y="40"/>
                      </a:cubicBezTo>
                      <a:cubicBezTo>
                        <a:pt x="593" y="40"/>
                        <a:pt x="593" y="40"/>
                        <a:pt x="593" y="40"/>
                      </a:cubicBezTo>
                      <a:cubicBezTo>
                        <a:pt x="593" y="40"/>
                        <a:pt x="593" y="40"/>
                        <a:pt x="593" y="40"/>
                      </a:cubicBezTo>
                      <a:cubicBezTo>
                        <a:pt x="592" y="39"/>
                        <a:pt x="591" y="39"/>
                        <a:pt x="591" y="39"/>
                      </a:cubicBezTo>
                      <a:cubicBezTo>
                        <a:pt x="590" y="39"/>
                        <a:pt x="590" y="39"/>
                        <a:pt x="590" y="39"/>
                      </a:cubicBezTo>
                      <a:cubicBezTo>
                        <a:pt x="590" y="39"/>
                        <a:pt x="591" y="38"/>
                        <a:pt x="588" y="39"/>
                      </a:cubicBezTo>
                      <a:cubicBezTo>
                        <a:pt x="585" y="41"/>
                        <a:pt x="585" y="41"/>
                        <a:pt x="585" y="41"/>
                      </a:cubicBezTo>
                      <a:cubicBezTo>
                        <a:pt x="585" y="41"/>
                        <a:pt x="585" y="41"/>
                        <a:pt x="585" y="41"/>
                      </a:cubicBezTo>
                      <a:cubicBezTo>
                        <a:pt x="582" y="44"/>
                        <a:pt x="582" y="44"/>
                        <a:pt x="582" y="44"/>
                      </a:cubicBezTo>
                      <a:cubicBezTo>
                        <a:pt x="582" y="45"/>
                        <a:pt x="582" y="45"/>
                        <a:pt x="582" y="45"/>
                      </a:cubicBezTo>
                      <a:cubicBezTo>
                        <a:pt x="577" y="47"/>
                        <a:pt x="577" y="47"/>
                        <a:pt x="577" y="47"/>
                      </a:cubicBezTo>
                      <a:cubicBezTo>
                        <a:pt x="577" y="46"/>
                        <a:pt x="576" y="46"/>
                        <a:pt x="577" y="46"/>
                      </a:cubicBezTo>
                      <a:cubicBezTo>
                        <a:pt x="577" y="45"/>
                        <a:pt x="576" y="46"/>
                        <a:pt x="577" y="45"/>
                      </a:cubicBezTo>
                      <a:cubicBezTo>
                        <a:pt x="578" y="44"/>
                        <a:pt x="579" y="44"/>
                        <a:pt x="579" y="43"/>
                      </a:cubicBezTo>
                      <a:cubicBezTo>
                        <a:pt x="579" y="43"/>
                        <a:pt x="579" y="43"/>
                        <a:pt x="579" y="43"/>
                      </a:cubicBezTo>
                      <a:cubicBezTo>
                        <a:pt x="579" y="42"/>
                        <a:pt x="579" y="42"/>
                        <a:pt x="579" y="42"/>
                      </a:cubicBezTo>
                      <a:cubicBezTo>
                        <a:pt x="579" y="42"/>
                        <a:pt x="579" y="42"/>
                        <a:pt x="579" y="42"/>
                      </a:cubicBezTo>
                      <a:cubicBezTo>
                        <a:pt x="579" y="42"/>
                        <a:pt x="579" y="42"/>
                        <a:pt x="580" y="41"/>
                      </a:cubicBezTo>
                      <a:cubicBezTo>
                        <a:pt x="580" y="41"/>
                        <a:pt x="580" y="41"/>
                        <a:pt x="580" y="41"/>
                      </a:cubicBezTo>
                      <a:cubicBezTo>
                        <a:pt x="580" y="41"/>
                        <a:pt x="580" y="41"/>
                        <a:pt x="580" y="41"/>
                      </a:cubicBezTo>
                      <a:cubicBezTo>
                        <a:pt x="580" y="40"/>
                        <a:pt x="580" y="41"/>
                        <a:pt x="580" y="41"/>
                      </a:cubicBezTo>
                      <a:cubicBezTo>
                        <a:pt x="581" y="41"/>
                        <a:pt x="581" y="41"/>
                        <a:pt x="580" y="40"/>
                      </a:cubicBezTo>
                      <a:cubicBezTo>
                        <a:pt x="579" y="38"/>
                        <a:pt x="578" y="39"/>
                        <a:pt x="579" y="38"/>
                      </a:cubicBezTo>
                      <a:cubicBezTo>
                        <a:pt x="579" y="38"/>
                        <a:pt x="582" y="38"/>
                        <a:pt x="582" y="38"/>
                      </a:cubicBezTo>
                      <a:cubicBezTo>
                        <a:pt x="583" y="36"/>
                        <a:pt x="583" y="36"/>
                        <a:pt x="583" y="36"/>
                      </a:cubicBezTo>
                      <a:cubicBezTo>
                        <a:pt x="583" y="36"/>
                        <a:pt x="583" y="36"/>
                        <a:pt x="583" y="36"/>
                      </a:cubicBezTo>
                      <a:cubicBezTo>
                        <a:pt x="582" y="36"/>
                        <a:pt x="582" y="36"/>
                        <a:pt x="582" y="36"/>
                      </a:cubicBezTo>
                      <a:cubicBezTo>
                        <a:pt x="581" y="35"/>
                        <a:pt x="581" y="35"/>
                        <a:pt x="581" y="35"/>
                      </a:cubicBezTo>
                      <a:cubicBezTo>
                        <a:pt x="580" y="35"/>
                        <a:pt x="580" y="35"/>
                        <a:pt x="580" y="35"/>
                      </a:cubicBezTo>
                      <a:cubicBezTo>
                        <a:pt x="579" y="35"/>
                        <a:pt x="579" y="35"/>
                        <a:pt x="579" y="35"/>
                      </a:cubicBezTo>
                      <a:cubicBezTo>
                        <a:pt x="578" y="36"/>
                        <a:pt x="578" y="36"/>
                        <a:pt x="578" y="36"/>
                      </a:cubicBezTo>
                      <a:cubicBezTo>
                        <a:pt x="578" y="36"/>
                        <a:pt x="578" y="36"/>
                        <a:pt x="578" y="36"/>
                      </a:cubicBezTo>
                      <a:cubicBezTo>
                        <a:pt x="577" y="36"/>
                        <a:pt x="577" y="36"/>
                        <a:pt x="577" y="36"/>
                      </a:cubicBezTo>
                      <a:cubicBezTo>
                        <a:pt x="575" y="36"/>
                        <a:pt x="575" y="36"/>
                        <a:pt x="575" y="36"/>
                      </a:cubicBezTo>
                      <a:cubicBezTo>
                        <a:pt x="575" y="36"/>
                        <a:pt x="575" y="36"/>
                        <a:pt x="575" y="36"/>
                      </a:cubicBezTo>
                      <a:cubicBezTo>
                        <a:pt x="574" y="36"/>
                        <a:pt x="574" y="36"/>
                        <a:pt x="574" y="36"/>
                      </a:cubicBezTo>
                      <a:cubicBezTo>
                        <a:pt x="572" y="35"/>
                        <a:pt x="572" y="35"/>
                        <a:pt x="572" y="35"/>
                      </a:cubicBezTo>
                      <a:cubicBezTo>
                        <a:pt x="572" y="35"/>
                        <a:pt x="571" y="35"/>
                        <a:pt x="572" y="35"/>
                      </a:cubicBezTo>
                      <a:cubicBezTo>
                        <a:pt x="572" y="35"/>
                        <a:pt x="573" y="35"/>
                        <a:pt x="573" y="35"/>
                      </a:cubicBezTo>
                      <a:cubicBezTo>
                        <a:pt x="573" y="35"/>
                        <a:pt x="573" y="35"/>
                        <a:pt x="574" y="35"/>
                      </a:cubicBezTo>
                      <a:cubicBezTo>
                        <a:pt x="574" y="34"/>
                        <a:pt x="576" y="34"/>
                        <a:pt x="576" y="34"/>
                      </a:cubicBezTo>
                      <a:cubicBezTo>
                        <a:pt x="578" y="33"/>
                        <a:pt x="578" y="33"/>
                        <a:pt x="578" y="33"/>
                      </a:cubicBezTo>
                      <a:cubicBezTo>
                        <a:pt x="579" y="33"/>
                        <a:pt x="579" y="33"/>
                        <a:pt x="579" y="33"/>
                      </a:cubicBezTo>
                      <a:cubicBezTo>
                        <a:pt x="580" y="33"/>
                        <a:pt x="581" y="32"/>
                        <a:pt x="581" y="32"/>
                      </a:cubicBezTo>
                      <a:cubicBezTo>
                        <a:pt x="581" y="32"/>
                        <a:pt x="581" y="32"/>
                        <a:pt x="582" y="32"/>
                      </a:cubicBezTo>
                      <a:cubicBezTo>
                        <a:pt x="582" y="32"/>
                        <a:pt x="583" y="31"/>
                        <a:pt x="583" y="31"/>
                      </a:cubicBezTo>
                      <a:cubicBezTo>
                        <a:pt x="582" y="29"/>
                        <a:pt x="582" y="29"/>
                        <a:pt x="582" y="29"/>
                      </a:cubicBezTo>
                      <a:cubicBezTo>
                        <a:pt x="581" y="28"/>
                        <a:pt x="581" y="28"/>
                        <a:pt x="581" y="28"/>
                      </a:cubicBezTo>
                      <a:cubicBezTo>
                        <a:pt x="581" y="27"/>
                        <a:pt x="581" y="27"/>
                        <a:pt x="581" y="27"/>
                      </a:cubicBezTo>
                      <a:cubicBezTo>
                        <a:pt x="580" y="26"/>
                        <a:pt x="580" y="26"/>
                        <a:pt x="580" y="26"/>
                      </a:cubicBezTo>
                      <a:cubicBezTo>
                        <a:pt x="580" y="26"/>
                        <a:pt x="580" y="26"/>
                        <a:pt x="580" y="26"/>
                      </a:cubicBezTo>
                      <a:cubicBezTo>
                        <a:pt x="580" y="27"/>
                        <a:pt x="580" y="27"/>
                        <a:pt x="580" y="26"/>
                      </a:cubicBezTo>
                      <a:cubicBezTo>
                        <a:pt x="581" y="25"/>
                        <a:pt x="581" y="25"/>
                        <a:pt x="581" y="25"/>
                      </a:cubicBezTo>
                      <a:cubicBezTo>
                        <a:pt x="581" y="25"/>
                        <a:pt x="582" y="25"/>
                        <a:pt x="582" y="24"/>
                      </a:cubicBezTo>
                      <a:cubicBezTo>
                        <a:pt x="582" y="24"/>
                        <a:pt x="582" y="22"/>
                        <a:pt x="582" y="22"/>
                      </a:cubicBezTo>
                      <a:cubicBezTo>
                        <a:pt x="582" y="22"/>
                        <a:pt x="582" y="21"/>
                        <a:pt x="582" y="21"/>
                      </a:cubicBezTo>
                      <a:cubicBezTo>
                        <a:pt x="582" y="21"/>
                        <a:pt x="582" y="21"/>
                        <a:pt x="582" y="21"/>
                      </a:cubicBezTo>
                      <a:cubicBezTo>
                        <a:pt x="581" y="19"/>
                        <a:pt x="581" y="19"/>
                        <a:pt x="581" y="19"/>
                      </a:cubicBezTo>
                      <a:cubicBezTo>
                        <a:pt x="579" y="18"/>
                        <a:pt x="579" y="18"/>
                        <a:pt x="579" y="18"/>
                      </a:cubicBezTo>
                      <a:cubicBezTo>
                        <a:pt x="579" y="18"/>
                        <a:pt x="578" y="17"/>
                        <a:pt x="579" y="17"/>
                      </a:cubicBezTo>
                      <a:cubicBezTo>
                        <a:pt x="579" y="17"/>
                        <a:pt x="579" y="17"/>
                        <a:pt x="579" y="17"/>
                      </a:cubicBezTo>
                      <a:cubicBezTo>
                        <a:pt x="580" y="17"/>
                        <a:pt x="581" y="17"/>
                        <a:pt x="582" y="17"/>
                      </a:cubicBezTo>
                      <a:cubicBezTo>
                        <a:pt x="583" y="16"/>
                        <a:pt x="581" y="17"/>
                        <a:pt x="583" y="16"/>
                      </a:cubicBezTo>
                      <a:cubicBezTo>
                        <a:pt x="585" y="15"/>
                        <a:pt x="585" y="15"/>
                        <a:pt x="585" y="15"/>
                      </a:cubicBezTo>
                      <a:cubicBezTo>
                        <a:pt x="585" y="15"/>
                        <a:pt x="586" y="14"/>
                        <a:pt x="587" y="14"/>
                      </a:cubicBezTo>
                      <a:cubicBezTo>
                        <a:pt x="587" y="14"/>
                        <a:pt x="588" y="14"/>
                        <a:pt x="588" y="13"/>
                      </a:cubicBezTo>
                      <a:cubicBezTo>
                        <a:pt x="588" y="13"/>
                        <a:pt x="588" y="13"/>
                        <a:pt x="589" y="13"/>
                      </a:cubicBezTo>
                      <a:cubicBezTo>
                        <a:pt x="589" y="13"/>
                        <a:pt x="589" y="13"/>
                        <a:pt x="588" y="13"/>
                      </a:cubicBezTo>
                      <a:cubicBezTo>
                        <a:pt x="588" y="12"/>
                        <a:pt x="588" y="11"/>
                        <a:pt x="588" y="11"/>
                      </a:cubicBezTo>
                      <a:cubicBezTo>
                        <a:pt x="591" y="11"/>
                        <a:pt x="591" y="11"/>
                        <a:pt x="591" y="11"/>
                      </a:cubicBezTo>
                      <a:cubicBezTo>
                        <a:pt x="591" y="11"/>
                        <a:pt x="591" y="11"/>
                        <a:pt x="592" y="11"/>
                      </a:cubicBezTo>
                      <a:cubicBezTo>
                        <a:pt x="592" y="11"/>
                        <a:pt x="592" y="11"/>
                        <a:pt x="593" y="11"/>
                      </a:cubicBezTo>
                      <a:cubicBezTo>
                        <a:pt x="593" y="11"/>
                        <a:pt x="593" y="11"/>
                        <a:pt x="593" y="11"/>
                      </a:cubicBezTo>
                      <a:cubicBezTo>
                        <a:pt x="594" y="11"/>
                        <a:pt x="594" y="11"/>
                        <a:pt x="594" y="11"/>
                      </a:cubicBezTo>
                      <a:cubicBezTo>
                        <a:pt x="595" y="11"/>
                        <a:pt x="596" y="11"/>
                        <a:pt x="596" y="11"/>
                      </a:cubicBezTo>
                      <a:cubicBezTo>
                        <a:pt x="596" y="11"/>
                        <a:pt x="596" y="11"/>
                        <a:pt x="597" y="11"/>
                      </a:cubicBezTo>
                      <a:cubicBezTo>
                        <a:pt x="598" y="11"/>
                        <a:pt x="598" y="11"/>
                        <a:pt x="598" y="11"/>
                      </a:cubicBezTo>
                      <a:cubicBezTo>
                        <a:pt x="598" y="11"/>
                        <a:pt x="598" y="10"/>
                        <a:pt x="599" y="10"/>
                      </a:cubicBezTo>
                      <a:cubicBezTo>
                        <a:pt x="600" y="10"/>
                        <a:pt x="599" y="11"/>
                        <a:pt x="600" y="10"/>
                      </a:cubicBezTo>
                      <a:cubicBezTo>
                        <a:pt x="602" y="10"/>
                        <a:pt x="603" y="10"/>
                        <a:pt x="603" y="10"/>
                      </a:cubicBezTo>
                      <a:cubicBezTo>
                        <a:pt x="603" y="10"/>
                        <a:pt x="602" y="9"/>
                        <a:pt x="605" y="8"/>
                      </a:cubicBezTo>
                      <a:cubicBezTo>
                        <a:pt x="608" y="7"/>
                        <a:pt x="608" y="7"/>
                        <a:pt x="608" y="7"/>
                      </a:cubicBezTo>
                      <a:cubicBezTo>
                        <a:pt x="610" y="7"/>
                        <a:pt x="610" y="7"/>
                        <a:pt x="610" y="7"/>
                      </a:cubicBezTo>
                      <a:cubicBezTo>
                        <a:pt x="610" y="7"/>
                        <a:pt x="611" y="6"/>
                        <a:pt x="611" y="6"/>
                      </a:cubicBezTo>
                      <a:cubicBezTo>
                        <a:pt x="611" y="5"/>
                        <a:pt x="612" y="5"/>
                        <a:pt x="612" y="5"/>
                      </a:cubicBezTo>
                      <a:cubicBezTo>
                        <a:pt x="612" y="5"/>
                        <a:pt x="612" y="5"/>
                        <a:pt x="612" y="5"/>
                      </a:cubicBezTo>
                      <a:cubicBezTo>
                        <a:pt x="616" y="5"/>
                        <a:pt x="616" y="5"/>
                        <a:pt x="616" y="5"/>
                      </a:cubicBezTo>
                      <a:cubicBezTo>
                        <a:pt x="616" y="5"/>
                        <a:pt x="616" y="4"/>
                        <a:pt x="617" y="3"/>
                      </a:cubicBezTo>
                      <a:cubicBezTo>
                        <a:pt x="618" y="3"/>
                        <a:pt x="618" y="3"/>
                        <a:pt x="618" y="3"/>
                      </a:cubicBezTo>
                      <a:cubicBezTo>
                        <a:pt x="618" y="2"/>
                        <a:pt x="618" y="2"/>
                        <a:pt x="618" y="2"/>
                      </a:cubicBezTo>
                      <a:cubicBezTo>
                        <a:pt x="618" y="2"/>
                        <a:pt x="619" y="1"/>
                        <a:pt x="618" y="1"/>
                      </a:cubicBezTo>
                      <a:cubicBezTo>
                        <a:pt x="618" y="2"/>
                        <a:pt x="616" y="1"/>
                        <a:pt x="616" y="1"/>
                      </a:cubicBezTo>
                      <a:cubicBezTo>
                        <a:pt x="616" y="1"/>
                        <a:pt x="617" y="2"/>
                        <a:pt x="615" y="1"/>
                      </a:cubicBezTo>
                      <a:cubicBezTo>
                        <a:pt x="614" y="1"/>
                        <a:pt x="613" y="1"/>
                        <a:pt x="613" y="1"/>
                      </a:cubicBezTo>
                      <a:cubicBezTo>
                        <a:pt x="612" y="1"/>
                        <a:pt x="612" y="2"/>
                        <a:pt x="612" y="1"/>
                      </a:cubicBezTo>
                      <a:cubicBezTo>
                        <a:pt x="611" y="1"/>
                        <a:pt x="609" y="1"/>
                        <a:pt x="609" y="1"/>
                      </a:cubicBezTo>
                      <a:cubicBezTo>
                        <a:pt x="609" y="1"/>
                        <a:pt x="608" y="1"/>
                        <a:pt x="607" y="1"/>
                      </a:cubicBezTo>
                      <a:cubicBezTo>
                        <a:pt x="607" y="0"/>
                        <a:pt x="605" y="0"/>
                        <a:pt x="605" y="0"/>
                      </a:cubicBezTo>
                      <a:cubicBezTo>
                        <a:pt x="604" y="0"/>
                        <a:pt x="604" y="0"/>
                        <a:pt x="604" y="0"/>
                      </a:cubicBezTo>
                      <a:cubicBezTo>
                        <a:pt x="604" y="0"/>
                        <a:pt x="604" y="0"/>
                        <a:pt x="603" y="0"/>
                      </a:cubicBezTo>
                      <a:cubicBezTo>
                        <a:pt x="602" y="0"/>
                        <a:pt x="600" y="0"/>
                        <a:pt x="600" y="0"/>
                      </a:cubicBezTo>
                      <a:cubicBezTo>
                        <a:pt x="600" y="0"/>
                        <a:pt x="597" y="0"/>
                        <a:pt x="597" y="1"/>
                      </a:cubicBezTo>
                      <a:cubicBezTo>
                        <a:pt x="596" y="1"/>
                        <a:pt x="596" y="1"/>
                        <a:pt x="596" y="0"/>
                      </a:cubicBezTo>
                      <a:cubicBezTo>
                        <a:pt x="596" y="0"/>
                        <a:pt x="596" y="0"/>
                        <a:pt x="595" y="0"/>
                      </a:cubicBezTo>
                      <a:cubicBezTo>
                        <a:pt x="595" y="0"/>
                        <a:pt x="594" y="0"/>
                        <a:pt x="594" y="0"/>
                      </a:cubicBezTo>
                      <a:cubicBezTo>
                        <a:pt x="594" y="0"/>
                        <a:pt x="593" y="0"/>
                        <a:pt x="593" y="0"/>
                      </a:cubicBezTo>
                      <a:cubicBezTo>
                        <a:pt x="593" y="0"/>
                        <a:pt x="593" y="0"/>
                        <a:pt x="593" y="0"/>
                      </a:cubicBezTo>
                      <a:cubicBezTo>
                        <a:pt x="594" y="0"/>
                        <a:pt x="594" y="0"/>
                        <a:pt x="593" y="1"/>
                      </a:cubicBezTo>
                      <a:cubicBezTo>
                        <a:pt x="590" y="2"/>
                        <a:pt x="590" y="2"/>
                        <a:pt x="590" y="2"/>
                      </a:cubicBezTo>
                      <a:cubicBezTo>
                        <a:pt x="590" y="2"/>
                        <a:pt x="590" y="2"/>
                        <a:pt x="590" y="2"/>
                      </a:cubicBezTo>
                      <a:cubicBezTo>
                        <a:pt x="590" y="2"/>
                        <a:pt x="590" y="2"/>
                        <a:pt x="590" y="2"/>
                      </a:cubicBezTo>
                      <a:cubicBezTo>
                        <a:pt x="590" y="2"/>
                        <a:pt x="590" y="2"/>
                        <a:pt x="589" y="2"/>
                      </a:cubicBezTo>
                      <a:cubicBezTo>
                        <a:pt x="587" y="3"/>
                        <a:pt x="587" y="3"/>
                        <a:pt x="587" y="3"/>
                      </a:cubicBezTo>
                      <a:cubicBezTo>
                        <a:pt x="587" y="3"/>
                        <a:pt x="586" y="3"/>
                        <a:pt x="585" y="4"/>
                      </a:cubicBezTo>
                      <a:cubicBezTo>
                        <a:pt x="584" y="5"/>
                        <a:pt x="584" y="4"/>
                        <a:pt x="584" y="5"/>
                      </a:cubicBezTo>
                      <a:cubicBezTo>
                        <a:pt x="584" y="5"/>
                        <a:pt x="584" y="5"/>
                        <a:pt x="584" y="5"/>
                      </a:cubicBezTo>
                      <a:cubicBezTo>
                        <a:pt x="584" y="6"/>
                        <a:pt x="584" y="6"/>
                        <a:pt x="584" y="6"/>
                      </a:cubicBezTo>
                      <a:cubicBezTo>
                        <a:pt x="582" y="7"/>
                        <a:pt x="582" y="7"/>
                        <a:pt x="582" y="7"/>
                      </a:cubicBezTo>
                      <a:cubicBezTo>
                        <a:pt x="582" y="7"/>
                        <a:pt x="581" y="8"/>
                        <a:pt x="581" y="8"/>
                      </a:cubicBezTo>
                      <a:cubicBezTo>
                        <a:pt x="581" y="9"/>
                        <a:pt x="581" y="8"/>
                        <a:pt x="581" y="9"/>
                      </a:cubicBezTo>
                      <a:cubicBezTo>
                        <a:pt x="580" y="10"/>
                        <a:pt x="579" y="10"/>
                        <a:pt x="579" y="10"/>
                      </a:cubicBezTo>
                      <a:cubicBezTo>
                        <a:pt x="578" y="13"/>
                        <a:pt x="578" y="13"/>
                        <a:pt x="578" y="13"/>
                      </a:cubicBezTo>
                      <a:cubicBezTo>
                        <a:pt x="577" y="14"/>
                        <a:pt x="577" y="14"/>
                        <a:pt x="576" y="15"/>
                      </a:cubicBezTo>
                      <a:cubicBezTo>
                        <a:pt x="576" y="16"/>
                        <a:pt x="575" y="17"/>
                        <a:pt x="575" y="17"/>
                      </a:cubicBezTo>
                      <a:cubicBezTo>
                        <a:pt x="575" y="17"/>
                        <a:pt x="574" y="17"/>
                        <a:pt x="574" y="18"/>
                      </a:cubicBezTo>
                      <a:cubicBezTo>
                        <a:pt x="573" y="18"/>
                        <a:pt x="572" y="19"/>
                        <a:pt x="572" y="19"/>
                      </a:cubicBezTo>
                      <a:cubicBezTo>
                        <a:pt x="572" y="19"/>
                        <a:pt x="572" y="19"/>
                        <a:pt x="571" y="19"/>
                      </a:cubicBezTo>
                      <a:cubicBezTo>
                        <a:pt x="571" y="20"/>
                        <a:pt x="571" y="20"/>
                        <a:pt x="570" y="19"/>
                      </a:cubicBezTo>
                      <a:cubicBezTo>
                        <a:pt x="570" y="19"/>
                        <a:pt x="570" y="19"/>
                        <a:pt x="570" y="19"/>
                      </a:cubicBezTo>
                      <a:cubicBezTo>
                        <a:pt x="569" y="19"/>
                        <a:pt x="569" y="19"/>
                        <a:pt x="569" y="19"/>
                      </a:cubicBezTo>
                      <a:cubicBezTo>
                        <a:pt x="569" y="19"/>
                        <a:pt x="569" y="19"/>
                        <a:pt x="568" y="19"/>
                      </a:cubicBezTo>
                      <a:cubicBezTo>
                        <a:pt x="568" y="20"/>
                        <a:pt x="568" y="21"/>
                        <a:pt x="568" y="21"/>
                      </a:cubicBezTo>
                      <a:cubicBezTo>
                        <a:pt x="567" y="22"/>
                        <a:pt x="567" y="22"/>
                        <a:pt x="567" y="22"/>
                      </a:cubicBezTo>
                      <a:cubicBezTo>
                        <a:pt x="565" y="21"/>
                        <a:pt x="565" y="21"/>
                        <a:pt x="565" y="21"/>
                      </a:cubicBezTo>
                      <a:cubicBezTo>
                        <a:pt x="564" y="21"/>
                        <a:pt x="564" y="21"/>
                        <a:pt x="564" y="21"/>
                      </a:cubicBezTo>
                      <a:cubicBezTo>
                        <a:pt x="564" y="21"/>
                        <a:pt x="564" y="21"/>
                        <a:pt x="563" y="21"/>
                      </a:cubicBezTo>
                      <a:cubicBezTo>
                        <a:pt x="563" y="22"/>
                        <a:pt x="561" y="23"/>
                        <a:pt x="561" y="23"/>
                      </a:cubicBezTo>
                      <a:cubicBezTo>
                        <a:pt x="558" y="24"/>
                        <a:pt x="558" y="24"/>
                        <a:pt x="558" y="24"/>
                      </a:cubicBezTo>
                      <a:cubicBezTo>
                        <a:pt x="558" y="25"/>
                        <a:pt x="558" y="25"/>
                        <a:pt x="558" y="25"/>
                      </a:cubicBezTo>
                      <a:cubicBezTo>
                        <a:pt x="558" y="25"/>
                        <a:pt x="558" y="25"/>
                        <a:pt x="558" y="25"/>
                      </a:cubicBezTo>
                      <a:cubicBezTo>
                        <a:pt x="558" y="26"/>
                        <a:pt x="558" y="26"/>
                        <a:pt x="558" y="26"/>
                      </a:cubicBezTo>
                      <a:cubicBezTo>
                        <a:pt x="556" y="26"/>
                        <a:pt x="556" y="26"/>
                        <a:pt x="556" y="26"/>
                      </a:cubicBezTo>
                      <a:cubicBezTo>
                        <a:pt x="557" y="28"/>
                        <a:pt x="557" y="28"/>
                        <a:pt x="557" y="28"/>
                      </a:cubicBezTo>
                      <a:cubicBezTo>
                        <a:pt x="557" y="29"/>
                        <a:pt x="557" y="29"/>
                        <a:pt x="557" y="29"/>
                      </a:cubicBezTo>
                      <a:cubicBezTo>
                        <a:pt x="556" y="29"/>
                        <a:pt x="556" y="29"/>
                        <a:pt x="556" y="29"/>
                      </a:cubicBezTo>
                      <a:cubicBezTo>
                        <a:pt x="554" y="31"/>
                        <a:pt x="554" y="31"/>
                        <a:pt x="554" y="31"/>
                      </a:cubicBezTo>
                      <a:cubicBezTo>
                        <a:pt x="553" y="32"/>
                        <a:pt x="553" y="32"/>
                        <a:pt x="553" y="32"/>
                      </a:cubicBezTo>
                      <a:cubicBezTo>
                        <a:pt x="552" y="33"/>
                        <a:pt x="552" y="33"/>
                        <a:pt x="552" y="33"/>
                      </a:cubicBezTo>
                      <a:cubicBezTo>
                        <a:pt x="554" y="34"/>
                        <a:pt x="554" y="34"/>
                        <a:pt x="554" y="34"/>
                      </a:cubicBezTo>
                      <a:cubicBezTo>
                        <a:pt x="556" y="35"/>
                        <a:pt x="556" y="35"/>
                        <a:pt x="556" y="35"/>
                      </a:cubicBezTo>
                      <a:cubicBezTo>
                        <a:pt x="556" y="35"/>
                        <a:pt x="557" y="35"/>
                        <a:pt x="557" y="36"/>
                      </a:cubicBezTo>
                      <a:cubicBezTo>
                        <a:pt x="558" y="36"/>
                        <a:pt x="560" y="36"/>
                        <a:pt x="560" y="37"/>
                      </a:cubicBezTo>
                      <a:cubicBezTo>
                        <a:pt x="561" y="37"/>
                        <a:pt x="561" y="37"/>
                        <a:pt x="560" y="37"/>
                      </a:cubicBezTo>
                      <a:cubicBezTo>
                        <a:pt x="560" y="37"/>
                        <a:pt x="560" y="37"/>
                        <a:pt x="560" y="37"/>
                      </a:cubicBezTo>
                      <a:cubicBezTo>
                        <a:pt x="559" y="37"/>
                        <a:pt x="560" y="38"/>
                        <a:pt x="560" y="38"/>
                      </a:cubicBezTo>
                      <a:cubicBezTo>
                        <a:pt x="563" y="37"/>
                        <a:pt x="563" y="37"/>
                        <a:pt x="563" y="37"/>
                      </a:cubicBezTo>
                      <a:cubicBezTo>
                        <a:pt x="563" y="37"/>
                        <a:pt x="566" y="37"/>
                        <a:pt x="566" y="38"/>
                      </a:cubicBezTo>
                      <a:cubicBezTo>
                        <a:pt x="566" y="38"/>
                        <a:pt x="564" y="38"/>
                        <a:pt x="564" y="39"/>
                      </a:cubicBezTo>
                      <a:cubicBezTo>
                        <a:pt x="563" y="39"/>
                        <a:pt x="561" y="40"/>
                        <a:pt x="560" y="41"/>
                      </a:cubicBezTo>
                      <a:cubicBezTo>
                        <a:pt x="559" y="41"/>
                        <a:pt x="559" y="42"/>
                        <a:pt x="558" y="42"/>
                      </a:cubicBezTo>
                      <a:cubicBezTo>
                        <a:pt x="558" y="43"/>
                        <a:pt x="561" y="42"/>
                        <a:pt x="561" y="42"/>
                      </a:cubicBezTo>
                      <a:cubicBezTo>
                        <a:pt x="563" y="43"/>
                        <a:pt x="563" y="43"/>
                        <a:pt x="563" y="43"/>
                      </a:cubicBezTo>
                      <a:cubicBezTo>
                        <a:pt x="558" y="45"/>
                        <a:pt x="558" y="45"/>
                        <a:pt x="558" y="45"/>
                      </a:cubicBezTo>
                      <a:cubicBezTo>
                        <a:pt x="558" y="45"/>
                        <a:pt x="557" y="46"/>
                        <a:pt x="555" y="46"/>
                      </a:cubicBezTo>
                      <a:cubicBezTo>
                        <a:pt x="553" y="46"/>
                        <a:pt x="553" y="47"/>
                        <a:pt x="550" y="48"/>
                      </a:cubicBezTo>
                      <a:cubicBezTo>
                        <a:pt x="547" y="48"/>
                        <a:pt x="547" y="48"/>
                        <a:pt x="547" y="49"/>
                      </a:cubicBezTo>
                      <a:cubicBezTo>
                        <a:pt x="546" y="49"/>
                        <a:pt x="547" y="49"/>
                        <a:pt x="544" y="49"/>
                      </a:cubicBezTo>
                      <a:cubicBezTo>
                        <a:pt x="542" y="50"/>
                        <a:pt x="542" y="50"/>
                        <a:pt x="543" y="50"/>
                      </a:cubicBezTo>
                      <a:cubicBezTo>
                        <a:pt x="543" y="49"/>
                        <a:pt x="543" y="49"/>
                        <a:pt x="543" y="50"/>
                      </a:cubicBezTo>
                      <a:cubicBezTo>
                        <a:pt x="541" y="50"/>
                        <a:pt x="541" y="50"/>
                        <a:pt x="540" y="52"/>
                      </a:cubicBezTo>
                      <a:cubicBezTo>
                        <a:pt x="539" y="52"/>
                        <a:pt x="539" y="52"/>
                        <a:pt x="539" y="52"/>
                      </a:cubicBezTo>
                      <a:cubicBezTo>
                        <a:pt x="539" y="52"/>
                        <a:pt x="540" y="52"/>
                        <a:pt x="539" y="52"/>
                      </a:cubicBezTo>
                      <a:cubicBezTo>
                        <a:pt x="539" y="53"/>
                        <a:pt x="538" y="55"/>
                        <a:pt x="538" y="55"/>
                      </a:cubicBezTo>
                      <a:cubicBezTo>
                        <a:pt x="537" y="56"/>
                        <a:pt x="537" y="56"/>
                        <a:pt x="537" y="56"/>
                      </a:cubicBezTo>
                      <a:cubicBezTo>
                        <a:pt x="537" y="56"/>
                        <a:pt x="537" y="56"/>
                        <a:pt x="536" y="57"/>
                      </a:cubicBezTo>
                      <a:cubicBezTo>
                        <a:pt x="535" y="59"/>
                        <a:pt x="535" y="58"/>
                        <a:pt x="534" y="58"/>
                      </a:cubicBezTo>
                      <a:cubicBezTo>
                        <a:pt x="534" y="58"/>
                        <a:pt x="534" y="57"/>
                        <a:pt x="533" y="58"/>
                      </a:cubicBezTo>
                      <a:cubicBezTo>
                        <a:pt x="533" y="58"/>
                        <a:pt x="532" y="59"/>
                        <a:pt x="532" y="59"/>
                      </a:cubicBezTo>
                      <a:cubicBezTo>
                        <a:pt x="531" y="59"/>
                        <a:pt x="530" y="59"/>
                        <a:pt x="530" y="58"/>
                      </a:cubicBezTo>
                      <a:cubicBezTo>
                        <a:pt x="531" y="57"/>
                        <a:pt x="531" y="57"/>
                        <a:pt x="531" y="57"/>
                      </a:cubicBezTo>
                      <a:cubicBezTo>
                        <a:pt x="531" y="56"/>
                        <a:pt x="531" y="56"/>
                        <a:pt x="531" y="56"/>
                      </a:cubicBezTo>
                      <a:cubicBezTo>
                        <a:pt x="533" y="55"/>
                        <a:pt x="533" y="55"/>
                        <a:pt x="533" y="55"/>
                      </a:cubicBezTo>
                      <a:cubicBezTo>
                        <a:pt x="533" y="55"/>
                        <a:pt x="533" y="55"/>
                        <a:pt x="534" y="54"/>
                      </a:cubicBezTo>
                      <a:cubicBezTo>
                        <a:pt x="536" y="54"/>
                        <a:pt x="533" y="54"/>
                        <a:pt x="533" y="54"/>
                      </a:cubicBezTo>
                      <a:cubicBezTo>
                        <a:pt x="533" y="53"/>
                        <a:pt x="533" y="53"/>
                        <a:pt x="533" y="53"/>
                      </a:cubicBezTo>
                      <a:cubicBezTo>
                        <a:pt x="535" y="52"/>
                        <a:pt x="535" y="52"/>
                        <a:pt x="535" y="52"/>
                      </a:cubicBezTo>
                      <a:cubicBezTo>
                        <a:pt x="538" y="50"/>
                        <a:pt x="538" y="50"/>
                        <a:pt x="538" y="50"/>
                      </a:cubicBezTo>
                      <a:cubicBezTo>
                        <a:pt x="540" y="48"/>
                        <a:pt x="539" y="49"/>
                        <a:pt x="539" y="49"/>
                      </a:cubicBezTo>
                      <a:cubicBezTo>
                        <a:pt x="540" y="47"/>
                        <a:pt x="540" y="47"/>
                        <a:pt x="540" y="47"/>
                      </a:cubicBezTo>
                      <a:cubicBezTo>
                        <a:pt x="541" y="46"/>
                        <a:pt x="540" y="47"/>
                        <a:pt x="540" y="47"/>
                      </a:cubicBezTo>
                      <a:cubicBezTo>
                        <a:pt x="540" y="47"/>
                        <a:pt x="538" y="47"/>
                        <a:pt x="537" y="47"/>
                      </a:cubicBezTo>
                      <a:cubicBezTo>
                        <a:pt x="537" y="47"/>
                        <a:pt x="537" y="47"/>
                        <a:pt x="534" y="46"/>
                      </a:cubicBezTo>
                      <a:cubicBezTo>
                        <a:pt x="533" y="46"/>
                        <a:pt x="533" y="46"/>
                        <a:pt x="533" y="46"/>
                      </a:cubicBezTo>
                      <a:cubicBezTo>
                        <a:pt x="532" y="46"/>
                        <a:pt x="532" y="46"/>
                        <a:pt x="532" y="46"/>
                      </a:cubicBezTo>
                      <a:cubicBezTo>
                        <a:pt x="532" y="46"/>
                        <a:pt x="530" y="46"/>
                        <a:pt x="529" y="46"/>
                      </a:cubicBezTo>
                      <a:cubicBezTo>
                        <a:pt x="529" y="46"/>
                        <a:pt x="528" y="46"/>
                        <a:pt x="528" y="46"/>
                      </a:cubicBezTo>
                      <a:cubicBezTo>
                        <a:pt x="528" y="46"/>
                        <a:pt x="528" y="46"/>
                        <a:pt x="526" y="47"/>
                      </a:cubicBezTo>
                      <a:cubicBezTo>
                        <a:pt x="524" y="48"/>
                        <a:pt x="524" y="48"/>
                        <a:pt x="524" y="48"/>
                      </a:cubicBezTo>
                      <a:cubicBezTo>
                        <a:pt x="524" y="48"/>
                        <a:pt x="524" y="48"/>
                        <a:pt x="523" y="48"/>
                      </a:cubicBezTo>
                      <a:cubicBezTo>
                        <a:pt x="522" y="48"/>
                        <a:pt x="524" y="50"/>
                        <a:pt x="523" y="51"/>
                      </a:cubicBezTo>
                      <a:cubicBezTo>
                        <a:pt x="523" y="51"/>
                        <a:pt x="523" y="51"/>
                        <a:pt x="521" y="51"/>
                      </a:cubicBezTo>
                      <a:cubicBezTo>
                        <a:pt x="519" y="52"/>
                        <a:pt x="521" y="51"/>
                        <a:pt x="518" y="51"/>
                      </a:cubicBezTo>
                      <a:cubicBezTo>
                        <a:pt x="516" y="51"/>
                        <a:pt x="516" y="51"/>
                        <a:pt x="516" y="51"/>
                      </a:cubicBezTo>
                      <a:cubicBezTo>
                        <a:pt x="515" y="51"/>
                        <a:pt x="514" y="51"/>
                        <a:pt x="512" y="51"/>
                      </a:cubicBezTo>
                      <a:cubicBezTo>
                        <a:pt x="507" y="51"/>
                        <a:pt x="511" y="51"/>
                        <a:pt x="511" y="51"/>
                      </a:cubicBezTo>
                      <a:cubicBezTo>
                        <a:pt x="511" y="51"/>
                        <a:pt x="509" y="51"/>
                        <a:pt x="508" y="51"/>
                      </a:cubicBezTo>
                      <a:cubicBezTo>
                        <a:pt x="506" y="51"/>
                        <a:pt x="508" y="51"/>
                        <a:pt x="507" y="51"/>
                      </a:cubicBezTo>
                      <a:cubicBezTo>
                        <a:pt x="507" y="51"/>
                        <a:pt x="506" y="51"/>
                        <a:pt x="505" y="50"/>
                      </a:cubicBezTo>
                      <a:cubicBezTo>
                        <a:pt x="503" y="50"/>
                        <a:pt x="505" y="50"/>
                        <a:pt x="503" y="51"/>
                      </a:cubicBezTo>
                      <a:cubicBezTo>
                        <a:pt x="500" y="51"/>
                        <a:pt x="502" y="51"/>
                        <a:pt x="500" y="51"/>
                      </a:cubicBezTo>
                      <a:cubicBezTo>
                        <a:pt x="498" y="52"/>
                        <a:pt x="499" y="52"/>
                        <a:pt x="497" y="52"/>
                      </a:cubicBezTo>
                      <a:cubicBezTo>
                        <a:pt x="496" y="52"/>
                        <a:pt x="495" y="51"/>
                        <a:pt x="495" y="51"/>
                      </a:cubicBezTo>
                      <a:cubicBezTo>
                        <a:pt x="495" y="50"/>
                        <a:pt x="494" y="49"/>
                        <a:pt x="494" y="49"/>
                      </a:cubicBezTo>
                      <a:cubicBezTo>
                        <a:pt x="493" y="48"/>
                        <a:pt x="493" y="48"/>
                        <a:pt x="493" y="48"/>
                      </a:cubicBezTo>
                      <a:cubicBezTo>
                        <a:pt x="492" y="48"/>
                        <a:pt x="493" y="48"/>
                        <a:pt x="491" y="49"/>
                      </a:cubicBezTo>
                      <a:cubicBezTo>
                        <a:pt x="489" y="49"/>
                        <a:pt x="487" y="48"/>
                        <a:pt x="487" y="48"/>
                      </a:cubicBezTo>
                      <a:cubicBezTo>
                        <a:pt x="486" y="48"/>
                        <a:pt x="486" y="48"/>
                        <a:pt x="485" y="47"/>
                      </a:cubicBezTo>
                      <a:cubicBezTo>
                        <a:pt x="485" y="47"/>
                        <a:pt x="484" y="47"/>
                        <a:pt x="484" y="47"/>
                      </a:cubicBezTo>
                      <a:cubicBezTo>
                        <a:pt x="484" y="47"/>
                        <a:pt x="482" y="47"/>
                        <a:pt x="481" y="46"/>
                      </a:cubicBezTo>
                      <a:cubicBezTo>
                        <a:pt x="480" y="45"/>
                        <a:pt x="481" y="46"/>
                        <a:pt x="480" y="46"/>
                      </a:cubicBezTo>
                      <a:cubicBezTo>
                        <a:pt x="480" y="46"/>
                        <a:pt x="479" y="46"/>
                        <a:pt x="478" y="46"/>
                      </a:cubicBezTo>
                      <a:cubicBezTo>
                        <a:pt x="477" y="46"/>
                        <a:pt x="478" y="46"/>
                        <a:pt x="475" y="47"/>
                      </a:cubicBezTo>
                      <a:cubicBezTo>
                        <a:pt x="474" y="47"/>
                        <a:pt x="474" y="47"/>
                        <a:pt x="474" y="47"/>
                      </a:cubicBezTo>
                      <a:cubicBezTo>
                        <a:pt x="472" y="47"/>
                        <a:pt x="472" y="47"/>
                        <a:pt x="472" y="47"/>
                      </a:cubicBezTo>
                      <a:cubicBezTo>
                        <a:pt x="472" y="47"/>
                        <a:pt x="472" y="47"/>
                        <a:pt x="472" y="47"/>
                      </a:cubicBezTo>
                      <a:cubicBezTo>
                        <a:pt x="471" y="47"/>
                        <a:pt x="469" y="48"/>
                        <a:pt x="468" y="49"/>
                      </a:cubicBezTo>
                      <a:cubicBezTo>
                        <a:pt x="468" y="49"/>
                        <a:pt x="468" y="49"/>
                        <a:pt x="468" y="49"/>
                      </a:cubicBezTo>
                      <a:cubicBezTo>
                        <a:pt x="468" y="49"/>
                        <a:pt x="468" y="49"/>
                        <a:pt x="468" y="49"/>
                      </a:cubicBezTo>
                      <a:cubicBezTo>
                        <a:pt x="467" y="49"/>
                        <a:pt x="466" y="49"/>
                        <a:pt x="466" y="49"/>
                      </a:cubicBezTo>
                      <a:cubicBezTo>
                        <a:pt x="466" y="49"/>
                        <a:pt x="464" y="50"/>
                        <a:pt x="463" y="51"/>
                      </a:cubicBezTo>
                      <a:cubicBezTo>
                        <a:pt x="463" y="51"/>
                        <a:pt x="463" y="52"/>
                        <a:pt x="461" y="52"/>
                      </a:cubicBezTo>
                      <a:cubicBezTo>
                        <a:pt x="459" y="53"/>
                        <a:pt x="461" y="52"/>
                        <a:pt x="460" y="54"/>
                      </a:cubicBezTo>
                      <a:cubicBezTo>
                        <a:pt x="460" y="55"/>
                        <a:pt x="460" y="55"/>
                        <a:pt x="460" y="55"/>
                      </a:cubicBezTo>
                      <a:cubicBezTo>
                        <a:pt x="459" y="57"/>
                        <a:pt x="459" y="57"/>
                        <a:pt x="459" y="57"/>
                      </a:cubicBezTo>
                      <a:cubicBezTo>
                        <a:pt x="458" y="58"/>
                        <a:pt x="458" y="57"/>
                        <a:pt x="458" y="57"/>
                      </a:cubicBezTo>
                      <a:cubicBezTo>
                        <a:pt x="457" y="58"/>
                        <a:pt x="457" y="58"/>
                        <a:pt x="457" y="58"/>
                      </a:cubicBezTo>
                      <a:cubicBezTo>
                        <a:pt x="456" y="58"/>
                        <a:pt x="457" y="59"/>
                        <a:pt x="456" y="59"/>
                      </a:cubicBezTo>
                      <a:cubicBezTo>
                        <a:pt x="456" y="59"/>
                        <a:pt x="454" y="59"/>
                        <a:pt x="454" y="59"/>
                      </a:cubicBezTo>
                      <a:cubicBezTo>
                        <a:pt x="454" y="58"/>
                        <a:pt x="454" y="58"/>
                        <a:pt x="454" y="58"/>
                      </a:cubicBezTo>
                      <a:cubicBezTo>
                        <a:pt x="454" y="56"/>
                        <a:pt x="454" y="56"/>
                        <a:pt x="454" y="56"/>
                      </a:cubicBezTo>
                      <a:cubicBezTo>
                        <a:pt x="456" y="56"/>
                        <a:pt x="456" y="56"/>
                        <a:pt x="456" y="56"/>
                      </a:cubicBezTo>
                      <a:cubicBezTo>
                        <a:pt x="458" y="55"/>
                        <a:pt x="458" y="55"/>
                        <a:pt x="458" y="55"/>
                      </a:cubicBezTo>
                      <a:cubicBezTo>
                        <a:pt x="458" y="55"/>
                        <a:pt x="458" y="55"/>
                        <a:pt x="458" y="55"/>
                      </a:cubicBezTo>
                      <a:cubicBezTo>
                        <a:pt x="457" y="54"/>
                        <a:pt x="457" y="54"/>
                        <a:pt x="457" y="54"/>
                      </a:cubicBezTo>
                      <a:cubicBezTo>
                        <a:pt x="456" y="54"/>
                        <a:pt x="456" y="54"/>
                        <a:pt x="454" y="54"/>
                      </a:cubicBezTo>
                      <a:cubicBezTo>
                        <a:pt x="455" y="53"/>
                        <a:pt x="455" y="53"/>
                        <a:pt x="455" y="53"/>
                      </a:cubicBezTo>
                      <a:cubicBezTo>
                        <a:pt x="457" y="52"/>
                        <a:pt x="457" y="52"/>
                        <a:pt x="457" y="52"/>
                      </a:cubicBezTo>
                      <a:cubicBezTo>
                        <a:pt x="457" y="52"/>
                        <a:pt x="453" y="51"/>
                        <a:pt x="451" y="50"/>
                      </a:cubicBezTo>
                      <a:cubicBezTo>
                        <a:pt x="451" y="49"/>
                        <a:pt x="451" y="50"/>
                        <a:pt x="451" y="50"/>
                      </a:cubicBezTo>
                      <a:cubicBezTo>
                        <a:pt x="451" y="50"/>
                        <a:pt x="451" y="50"/>
                        <a:pt x="450" y="50"/>
                      </a:cubicBezTo>
                      <a:cubicBezTo>
                        <a:pt x="450" y="50"/>
                        <a:pt x="449" y="50"/>
                        <a:pt x="448" y="50"/>
                      </a:cubicBezTo>
                      <a:cubicBezTo>
                        <a:pt x="446" y="50"/>
                        <a:pt x="448" y="50"/>
                        <a:pt x="446" y="51"/>
                      </a:cubicBezTo>
                      <a:cubicBezTo>
                        <a:pt x="444" y="51"/>
                        <a:pt x="444" y="51"/>
                        <a:pt x="444" y="51"/>
                      </a:cubicBezTo>
                      <a:cubicBezTo>
                        <a:pt x="444" y="51"/>
                        <a:pt x="444" y="51"/>
                        <a:pt x="441" y="51"/>
                      </a:cubicBezTo>
                      <a:cubicBezTo>
                        <a:pt x="439" y="51"/>
                        <a:pt x="439" y="51"/>
                        <a:pt x="439" y="51"/>
                      </a:cubicBezTo>
                      <a:cubicBezTo>
                        <a:pt x="439" y="51"/>
                        <a:pt x="438" y="51"/>
                        <a:pt x="438" y="51"/>
                      </a:cubicBezTo>
                      <a:cubicBezTo>
                        <a:pt x="437" y="51"/>
                        <a:pt x="436" y="51"/>
                        <a:pt x="435" y="51"/>
                      </a:cubicBezTo>
                      <a:cubicBezTo>
                        <a:pt x="435" y="51"/>
                        <a:pt x="434" y="51"/>
                        <a:pt x="433" y="52"/>
                      </a:cubicBezTo>
                      <a:cubicBezTo>
                        <a:pt x="433" y="52"/>
                        <a:pt x="432" y="52"/>
                        <a:pt x="431" y="52"/>
                      </a:cubicBezTo>
                      <a:cubicBezTo>
                        <a:pt x="430" y="52"/>
                        <a:pt x="430" y="52"/>
                        <a:pt x="430" y="52"/>
                      </a:cubicBezTo>
                      <a:cubicBezTo>
                        <a:pt x="430" y="52"/>
                        <a:pt x="428" y="51"/>
                        <a:pt x="425" y="51"/>
                      </a:cubicBezTo>
                      <a:cubicBezTo>
                        <a:pt x="422" y="52"/>
                        <a:pt x="423" y="51"/>
                        <a:pt x="420" y="51"/>
                      </a:cubicBezTo>
                      <a:cubicBezTo>
                        <a:pt x="417" y="50"/>
                        <a:pt x="420" y="51"/>
                        <a:pt x="419" y="50"/>
                      </a:cubicBezTo>
                      <a:cubicBezTo>
                        <a:pt x="419" y="50"/>
                        <a:pt x="418" y="50"/>
                        <a:pt x="418" y="50"/>
                      </a:cubicBezTo>
                      <a:cubicBezTo>
                        <a:pt x="418" y="49"/>
                        <a:pt x="418" y="49"/>
                        <a:pt x="418" y="49"/>
                      </a:cubicBezTo>
                      <a:cubicBezTo>
                        <a:pt x="420" y="48"/>
                        <a:pt x="420" y="48"/>
                        <a:pt x="420" y="48"/>
                      </a:cubicBezTo>
                      <a:cubicBezTo>
                        <a:pt x="422" y="48"/>
                        <a:pt x="422" y="48"/>
                        <a:pt x="422" y="48"/>
                      </a:cubicBezTo>
                      <a:cubicBezTo>
                        <a:pt x="424" y="48"/>
                        <a:pt x="424" y="48"/>
                        <a:pt x="424" y="48"/>
                      </a:cubicBezTo>
                      <a:cubicBezTo>
                        <a:pt x="426" y="46"/>
                        <a:pt x="426" y="46"/>
                        <a:pt x="426" y="46"/>
                      </a:cubicBezTo>
                      <a:cubicBezTo>
                        <a:pt x="427" y="46"/>
                        <a:pt x="427" y="46"/>
                        <a:pt x="427" y="46"/>
                      </a:cubicBezTo>
                      <a:cubicBezTo>
                        <a:pt x="428" y="46"/>
                        <a:pt x="428" y="46"/>
                        <a:pt x="429" y="46"/>
                      </a:cubicBezTo>
                      <a:cubicBezTo>
                        <a:pt x="429" y="46"/>
                        <a:pt x="430" y="45"/>
                        <a:pt x="430" y="45"/>
                      </a:cubicBezTo>
                      <a:cubicBezTo>
                        <a:pt x="429" y="44"/>
                        <a:pt x="429" y="44"/>
                        <a:pt x="429" y="44"/>
                      </a:cubicBezTo>
                      <a:cubicBezTo>
                        <a:pt x="429" y="42"/>
                        <a:pt x="429" y="42"/>
                        <a:pt x="429" y="42"/>
                      </a:cubicBezTo>
                      <a:cubicBezTo>
                        <a:pt x="427" y="41"/>
                        <a:pt x="427" y="41"/>
                        <a:pt x="427" y="41"/>
                      </a:cubicBezTo>
                      <a:cubicBezTo>
                        <a:pt x="427" y="41"/>
                        <a:pt x="424" y="41"/>
                        <a:pt x="422" y="41"/>
                      </a:cubicBezTo>
                      <a:cubicBezTo>
                        <a:pt x="421" y="41"/>
                        <a:pt x="421" y="41"/>
                        <a:pt x="418" y="41"/>
                      </a:cubicBezTo>
                      <a:cubicBezTo>
                        <a:pt x="415" y="42"/>
                        <a:pt x="415" y="41"/>
                        <a:pt x="414" y="41"/>
                      </a:cubicBezTo>
                      <a:cubicBezTo>
                        <a:pt x="412" y="40"/>
                        <a:pt x="413" y="41"/>
                        <a:pt x="413" y="41"/>
                      </a:cubicBezTo>
                      <a:cubicBezTo>
                        <a:pt x="411" y="40"/>
                        <a:pt x="411" y="40"/>
                        <a:pt x="411" y="40"/>
                      </a:cubicBezTo>
                      <a:cubicBezTo>
                        <a:pt x="408" y="40"/>
                        <a:pt x="410" y="40"/>
                        <a:pt x="410" y="40"/>
                      </a:cubicBezTo>
                      <a:cubicBezTo>
                        <a:pt x="407" y="39"/>
                        <a:pt x="407" y="39"/>
                        <a:pt x="407" y="39"/>
                      </a:cubicBezTo>
                      <a:cubicBezTo>
                        <a:pt x="405" y="38"/>
                        <a:pt x="407" y="39"/>
                        <a:pt x="407" y="39"/>
                      </a:cubicBezTo>
                      <a:cubicBezTo>
                        <a:pt x="406" y="39"/>
                        <a:pt x="406" y="39"/>
                        <a:pt x="404" y="38"/>
                      </a:cubicBezTo>
                      <a:cubicBezTo>
                        <a:pt x="402" y="37"/>
                        <a:pt x="402" y="38"/>
                        <a:pt x="402" y="38"/>
                      </a:cubicBezTo>
                      <a:cubicBezTo>
                        <a:pt x="399" y="37"/>
                        <a:pt x="399" y="37"/>
                        <a:pt x="399" y="37"/>
                      </a:cubicBezTo>
                      <a:cubicBezTo>
                        <a:pt x="396" y="36"/>
                        <a:pt x="399" y="36"/>
                        <a:pt x="399" y="36"/>
                      </a:cubicBezTo>
                      <a:cubicBezTo>
                        <a:pt x="397" y="35"/>
                        <a:pt x="397" y="35"/>
                        <a:pt x="397" y="35"/>
                      </a:cubicBezTo>
                      <a:cubicBezTo>
                        <a:pt x="395" y="34"/>
                        <a:pt x="396" y="35"/>
                        <a:pt x="396" y="35"/>
                      </a:cubicBezTo>
                      <a:cubicBezTo>
                        <a:pt x="396" y="35"/>
                        <a:pt x="394" y="35"/>
                        <a:pt x="392" y="34"/>
                      </a:cubicBezTo>
                      <a:cubicBezTo>
                        <a:pt x="390" y="34"/>
                        <a:pt x="392" y="34"/>
                        <a:pt x="391" y="34"/>
                      </a:cubicBezTo>
                      <a:cubicBezTo>
                        <a:pt x="390" y="33"/>
                        <a:pt x="388" y="35"/>
                        <a:pt x="387" y="35"/>
                      </a:cubicBezTo>
                      <a:cubicBezTo>
                        <a:pt x="386" y="35"/>
                        <a:pt x="387" y="35"/>
                        <a:pt x="385" y="35"/>
                      </a:cubicBezTo>
                      <a:cubicBezTo>
                        <a:pt x="383" y="36"/>
                        <a:pt x="385" y="35"/>
                        <a:pt x="384" y="36"/>
                      </a:cubicBezTo>
                      <a:cubicBezTo>
                        <a:pt x="383" y="37"/>
                        <a:pt x="382" y="37"/>
                        <a:pt x="382" y="38"/>
                      </a:cubicBezTo>
                      <a:cubicBezTo>
                        <a:pt x="382" y="38"/>
                        <a:pt x="380" y="38"/>
                        <a:pt x="376" y="37"/>
                      </a:cubicBezTo>
                      <a:cubicBezTo>
                        <a:pt x="376" y="37"/>
                        <a:pt x="376" y="37"/>
                        <a:pt x="376" y="37"/>
                      </a:cubicBezTo>
                      <a:cubicBezTo>
                        <a:pt x="376" y="37"/>
                        <a:pt x="377" y="35"/>
                        <a:pt x="378" y="35"/>
                      </a:cubicBezTo>
                      <a:cubicBezTo>
                        <a:pt x="378" y="34"/>
                        <a:pt x="378" y="34"/>
                        <a:pt x="378" y="34"/>
                      </a:cubicBezTo>
                      <a:cubicBezTo>
                        <a:pt x="380" y="33"/>
                        <a:pt x="380" y="33"/>
                        <a:pt x="380" y="33"/>
                      </a:cubicBezTo>
                      <a:cubicBezTo>
                        <a:pt x="382" y="32"/>
                        <a:pt x="381" y="32"/>
                        <a:pt x="381" y="32"/>
                      </a:cubicBezTo>
                      <a:cubicBezTo>
                        <a:pt x="381" y="32"/>
                        <a:pt x="380" y="32"/>
                        <a:pt x="381" y="32"/>
                      </a:cubicBezTo>
                      <a:cubicBezTo>
                        <a:pt x="381" y="32"/>
                        <a:pt x="381" y="32"/>
                        <a:pt x="382" y="31"/>
                      </a:cubicBezTo>
                      <a:cubicBezTo>
                        <a:pt x="381" y="31"/>
                        <a:pt x="381" y="31"/>
                        <a:pt x="381" y="31"/>
                      </a:cubicBezTo>
                      <a:cubicBezTo>
                        <a:pt x="380" y="31"/>
                        <a:pt x="379" y="31"/>
                        <a:pt x="377" y="32"/>
                      </a:cubicBezTo>
                      <a:cubicBezTo>
                        <a:pt x="376" y="32"/>
                        <a:pt x="376" y="32"/>
                        <a:pt x="376" y="32"/>
                      </a:cubicBezTo>
                      <a:cubicBezTo>
                        <a:pt x="376" y="32"/>
                        <a:pt x="376" y="32"/>
                        <a:pt x="376" y="32"/>
                      </a:cubicBezTo>
                      <a:cubicBezTo>
                        <a:pt x="375" y="33"/>
                        <a:pt x="376" y="32"/>
                        <a:pt x="374" y="34"/>
                      </a:cubicBezTo>
                      <a:cubicBezTo>
                        <a:pt x="373" y="35"/>
                        <a:pt x="372" y="35"/>
                        <a:pt x="372" y="35"/>
                      </a:cubicBezTo>
                      <a:cubicBezTo>
                        <a:pt x="372" y="35"/>
                        <a:pt x="372" y="35"/>
                        <a:pt x="371" y="35"/>
                      </a:cubicBezTo>
                      <a:cubicBezTo>
                        <a:pt x="370" y="36"/>
                        <a:pt x="370" y="36"/>
                        <a:pt x="370" y="35"/>
                      </a:cubicBezTo>
                      <a:cubicBezTo>
                        <a:pt x="371" y="35"/>
                        <a:pt x="371" y="35"/>
                        <a:pt x="370" y="36"/>
                      </a:cubicBezTo>
                      <a:cubicBezTo>
                        <a:pt x="370" y="36"/>
                        <a:pt x="369" y="37"/>
                        <a:pt x="368" y="38"/>
                      </a:cubicBezTo>
                      <a:cubicBezTo>
                        <a:pt x="366" y="39"/>
                        <a:pt x="367" y="38"/>
                        <a:pt x="367" y="38"/>
                      </a:cubicBezTo>
                      <a:cubicBezTo>
                        <a:pt x="367" y="38"/>
                        <a:pt x="366" y="38"/>
                        <a:pt x="365" y="36"/>
                      </a:cubicBezTo>
                      <a:cubicBezTo>
                        <a:pt x="364" y="35"/>
                        <a:pt x="364" y="35"/>
                        <a:pt x="364" y="35"/>
                      </a:cubicBezTo>
                      <a:cubicBezTo>
                        <a:pt x="364" y="35"/>
                        <a:pt x="365" y="35"/>
                        <a:pt x="365" y="34"/>
                      </a:cubicBezTo>
                      <a:cubicBezTo>
                        <a:pt x="365" y="33"/>
                        <a:pt x="366" y="33"/>
                        <a:pt x="366" y="33"/>
                      </a:cubicBezTo>
                      <a:cubicBezTo>
                        <a:pt x="366" y="32"/>
                        <a:pt x="366" y="32"/>
                        <a:pt x="366" y="32"/>
                      </a:cubicBezTo>
                      <a:cubicBezTo>
                        <a:pt x="367" y="30"/>
                        <a:pt x="366" y="31"/>
                        <a:pt x="366" y="31"/>
                      </a:cubicBezTo>
                      <a:cubicBezTo>
                        <a:pt x="366" y="31"/>
                        <a:pt x="366" y="31"/>
                        <a:pt x="366" y="31"/>
                      </a:cubicBezTo>
                      <a:cubicBezTo>
                        <a:pt x="366" y="30"/>
                        <a:pt x="366" y="30"/>
                        <a:pt x="367" y="29"/>
                      </a:cubicBezTo>
                      <a:cubicBezTo>
                        <a:pt x="367" y="29"/>
                        <a:pt x="364" y="28"/>
                        <a:pt x="362" y="29"/>
                      </a:cubicBezTo>
                      <a:cubicBezTo>
                        <a:pt x="360" y="29"/>
                        <a:pt x="362" y="29"/>
                        <a:pt x="362" y="30"/>
                      </a:cubicBezTo>
                      <a:cubicBezTo>
                        <a:pt x="362" y="31"/>
                        <a:pt x="362" y="30"/>
                        <a:pt x="359" y="32"/>
                      </a:cubicBezTo>
                      <a:cubicBezTo>
                        <a:pt x="357" y="33"/>
                        <a:pt x="359" y="32"/>
                        <a:pt x="358" y="31"/>
                      </a:cubicBezTo>
                      <a:cubicBezTo>
                        <a:pt x="357" y="30"/>
                        <a:pt x="358" y="32"/>
                        <a:pt x="357" y="32"/>
                      </a:cubicBezTo>
                      <a:cubicBezTo>
                        <a:pt x="356" y="32"/>
                        <a:pt x="357" y="32"/>
                        <a:pt x="355" y="33"/>
                      </a:cubicBezTo>
                      <a:cubicBezTo>
                        <a:pt x="353" y="34"/>
                        <a:pt x="354" y="34"/>
                        <a:pt x="353" y="34"/>
                      </a:cubicBezTo>
                      <a:cubicBezTo>
                        <a:pt x="351" y="34"/>
                        <a:pt x="351" y="34"/>
                        <a:pt x="349" y="35"/>
                      </a:cubicBezTo>
                      <a:cubicBezTo>
                        <a:pt x="347" y="35"/>
                        <a:pt x="347" y="35"/>
                        <a:pt x="347" y="35"/>
                      </a:cubicBezTo>
                      <a:cubicBezTo>
                        <a:pt x="345" y="35"/>
                        <a:pt x="345" y="35"/>
                        <a:pt x="345" y="35"/>
                      </a:cubicBezTo>
                      <a:cubicBezTo>
                        <a:pt x="344" y="35"/>
                        <a:pt x="344" y="35"/>
                        <a:pt x="343" y="34"/>
                      </a:cubicBezTo>
                      <a:cubicBezTo>
                        <a:pt x="342" y="34"/>
                        <a:pt x="344" y="34"/>
                        <a:pt x="344" y="34"/>
                      </a:cubicBezTo>
                      <a:cubicBezTo>
                        <a:pt x="345" y="33"/>
                        <a:pt x="345" y="33"/>
                        <a:pt x="345" y="33"/>
                      </a:cubicBezTo>
                      <a:cubicBezTo>
                        <a:pt x="347" y="33"/>
                        <a:pt x="347" y="33"/>
                        <a:pt x="347" y="33"/>
                      </a:cubicBezTo>
                      <a:cubicBezTo>
                        <a:pt x="348" y="32"/>
                        <a:pt x="348" y="32"/>
                        <a:pt x="348" y="32"/>
                      </a:cubicBezTo>
                      <a:cubicBezTo>
                        <a:pt x="348" y="32"/>
                        <a:pt x="350" y="32"/>
                        <a:pt x="350" y="32"/>
                      </a:cubicBezTo>
                      <a:cubicBezTo>
                        <a:pt x="351" y="32"/>
                        <a:pt x="351" y="31"/>
                        <a:pt x="351" y="31"/>
                      </a:cubicBezTo>
                      <a:cubicBezTo>
                        <a:pt x="350" y="31"/>
                        <a:pt x="350" y="31"/>
                        <a:pt x="350" y="31"/>
                      </a:cubicBezTo>
                      <a:cubicBezTo>
                        <a:pt x="350" y="31"/>
                        <a:pt x="348" y="31"/>
                        <a:pt x="348" y="31"/>
                      </a:cubicBezTo>
                      <a:cubicBezTo>
                        <a:pt x="347" y="32"/>
                        <a:pt x="347" y="32"/>
                        <a:pt x="347" y="32"/>
                      </a:cubicBezTo>
                      <a:cubicBezTo>
                        <a:pt x="345" y="32"/>
                        <a:pt x="345" y="32"/>
                        <a:pt x="344" y="32"/>
                      </a:cubicBezTo>
                      <a:cubicBezTo>
                        <a:pt x="342" y="32"/>
                        <a:pt x="344" y="32"/>
                        <a:pt x="341" y="32"/>
                      </a:cubicBezTo>
                      <a:cubicBezTo>
                        <a:pt x="340" y="32"/>
                        <a:pt x="340" y="32"/>
                        <a:pt x="340" y="32"/>
                      </a:cubicBezTo>
                      <a:cubicBezTo>
                        <a:pt x="338" y="33"/>
                        <a:pt x="340" y="33"/>
                        <a:pt x="340" y="33"/>
                      </a:cubicBezTo>
                      <a:cubicBezTo>
                        <a:pt x="336" y="33"/>
                        <a:pt x="336" y="33"/>
                        <a:pt x="336" y="33"/>
                      </a:cubicBezTo>
                      <a:cubicBezTo>
                        <a:pt x="336" y="33"/>
                        <a:pt x="333" y="34"/>
                        <a:pt x="332" y="35"/>
                      </a:cubicBezTo>
                      <a:cubicBezTo>
                        <a:pt x="332" y="35"/>
                        <a:pt x="332" y="35"/>
                        <a:pt x="332" y="35"/>
                      </a:cubicBezTo>
                      <a:cubicBezTo>
                        <a:pt x="328" y="36"/>
                        <a:pt x="328" y="36"/>
                        <a:pt x="328" y="36"/>
                      </a:cubicBezTo>
                      <a:cubicBezTo>
                        <a:pt x="324" y="37"/>
                        <a:pt x="328" y="36"/>
                        <a:pt x="327" y="35"/>
                      </a:cubicBezTo>
                      <a:cubicBezTo>
                        <a:pt x="326" y="35"/>
                        <a:pt x="326" y="36"/>
                        <a:pt x="326" y="36"/>
                      </a:cubicBezTo>
                      <a:cubicBezTo>
                        <a:pt x="326" y="36"/>
                        <a:pt x="323" y="37"/>
                        <a:pt x="321" y="38"/>
                      </a:cubicBezTo>
                      <a:cubicBezTo>
                        <a:pt x="321" y="38"/>
                        <a:pt x="321" y="38"/>
                        <a:pt x="319" y="37"/>
                      </a:cubicBezTo>
                      <a:cubicBezTo>
                        <a:pt x="318" y="37"/>
                        <a:pt x="319" y="37"/>
                        <a:pt x="318" y="37"/>
                      </a:cubicBezTo>
                      <a:cubicBezTo>
                        <a:pt x="317" y="36"/>
                        <a:pt x="318" y="37"/>
                        <a:pt x="317" y="36"/>
                      </a:cubicBezTo>
                      <a:cubicBezTo>
                        <a:pt x="317" y="35"/>
                        <a:pt x="317" y="35"/>
                        <a:pt x="317" y="35"/>
                      </a:cubicBezTo>
                      <a:cubicBezTo>
                        <a:pt x="316" y="35"/>
                        <a:pt x="315" y="37"/>
                        <a:pt x="314" y="37"/>
                      </a:cubicBezTo>
                      <a:cubicBezTo>
                        <a:pt x="313" y="38"/>
                        <a:pt x="314" y="37"/>
                        <a:pt x="311" y="37"/>
                      </a:cubicBezTo>
                      <a:cubicBezTo>
                        <a:pt x="308" y="37"/>
                        <a:pt x="310" y="38"/>
                        <a:pt x="306" y="38"/>
                      </a:cubicBezTo>
                      <a:cubicBezTo>
                        <a:pt x="301" y="38"/>
                        <a:pt x="306" y="38"/>
                        <a:pt x="305" y="38"/>
                      </a:cubicBezTo>
                      <a:cubicBezTo>
                        <a:pt x="304" y="38"/>
                        <a:pt x="304" y="38"/>
                        <a:pt x="302" y="39"/>
                      </a:cubicBezTo>
                      <a:cubicBezTo>
                        <a:pt x="301" y="39"/>
                        <a:pt x="301" y="40"/>
                        <a:pt x="301" y="40"/>
                      </a:cubicBezTo>
                      <a:cubicBezTo>
                        <a:pt x="300" y="40"/>
                        <a:pt x="301" y="41"/>
                        <a:pt x="299" y="41"/>
                      </a:cubicBezTo>
                      <a:cubicBezTo>
                        <a:pt x="298" y="42"/>
                        <a:pt x="300" y="42"/>
                        <a:pt x="299" y="43"/>
                      </a:cubicBezTo>
                      <a:cubicBezTo>
                        <a:pt x="299" y="44"/>
                        <a:pt x="299" y="43"/>
                        <a:pt x="299" y="43"/>
                      </a:cubicBezTo>
                      <a:cubicBezTo>
                        <a:pt x="297" y="42"/>
                        <a:pt x="297" y="42"/>
                        <a:pt x="297" y="42"/>
                      </a:cubicBezTo>
                      <a:cubicBezTo>
                        <a:pt x="295" y="41"/>
                        <a:pt x="297" y="42"/>
                        <a:pt x="294" y="41"/>
                      </a:cubicBezTo>
                      <a:cubicBezTo>
                        <a:pt x="292" y="40"/>
                        <a:pt x="292" y="40"/>
                        <a:pt x="292" y="41"/>
                      </a:cubicBezTo>
                      <a:cubicBezTo>
                        <a:pt x="292" y="41"/>
                        <a:pt x="293" y="41"/>
                        <a:pt x="292" y="40"/>
                      </a:cubicBezTo>
                      <a:cubicBezTo>
                        <a:pt x="291" y="40"/>
                        <a:pt x="291" y="40"/>
                        <a:pt x="288" y="40"/>
                      </a:cubicBezTo>
                      <a:cubicBezTo>
                        <a:pt x="286" y="40"/>
                        <a:pt x="288" y="40"/>
                        <a:pt x="288" y="40"/>
                      </a:cubicBezTo>
                      <a:cubicBezTo>
                        <a:pt x="286" y="38"/>
                        <a:pt x="286" y="38"/>
                        <a:pt x="286" y="38"/>
                      </a:cubicBezTo>
                      <a:cubicBezTo>
                        <a:pt x="283" y="37"/>
                        <a:pt x="286" y="38"/>
                        <a:pt x="286" y="38"/>
                      </a:cubicBezTo>
                      <a:cubicBezTo>
                        <a:pt x="286" y="38"/>
                        <a:pt x="286" y="37"/>
                        <a:pt x="287" y="36"/>
                      </a:cubicBezTo>
                      <a:cubicBezTo>
                        <a:pt x="287" y="36"/>
                        <a:pt x="285" y="36"/>
                        <a:pt x="283" y="37"/>
                      </a:cubicBezTo>
                      <a:cubicBezTo>
                        <a:pt x="282" y="37"/>
                        <a:pt x="282" y="37"/>
                        <a:pt x="282" y="37"/>
                      </a:cubicBezTo>
                      <a:cubicBezTo>
                        <a:pt x="283" y="37"/>
                        <a:pt x="283" y="37"/>
                        <a:pt x="283" y="37"/>
                      </a:cubicBezTo>
                      <a:cubicBezTo>
                        <a:pt x="282" y="37"/>
                        <a:pt x="280" y="36"/>
                        <a:pt x="280" y="36"/>
                      </a:cubicBezTo>
                      <a:cubicBezTo>
                        <a:pt x="279" y="35"/>
                        <a:pt x="276" y="36"/>
                        <a:pt x="276" y="36"/>
                      </a:cubicBezTo>
                      <a:cubicBezTo>
                        <a:pt x="274" y="36"/>
                        <a:pt x="274" y="36"/>
                        <a:pt x="274" y="36"/>
                      </a:cubicBezTo>
                      <a:cubicBezTo>
                        <a:pt x="273" y="36"/>
                        <a:pt x="273" y="35"/>
                        <a:pt x="272" y="35"/>
                      </a:cubicBezTo>
                      <a:cubicBezTo>
                        <a:pt x="271" y="35"/>
                        <a:pt x="271" y="35"/>
                        <a:pt x="271" y="35"/>
                      </a:cubicBezTo>
                      <a:cubicBezTo>
                        <a:pt x="271" y="35"/>
                        <a:pt x="269" y="34"/>
                        <a:pt x="269" y="33"/>
                      </a:cubicBezTo>
                      <a:cubicBezTo>
                        <a:pt x="268" y="32"/>
                        <a:pt x="268" y="32"/>
                        <a:pt x="267" y="32"/>
                      </a:cubicBezTo>
                      <a:cubicBezTo>
                        <a:pt x="267" y="32"/>
                        <a:pt x="267" y="31"/>
                        <a:pt x="265" y="32"/>
                      </a:cubicBezTo>
                      <a:cubicBezTo>
                        <a:pt x="263" y="32"/>
                        <a:pt x="263" y="32"/>
                        <a:pt x="263" y="32"/>
                      </a:cubicBezTo>
                      <a:cubicBezTo>
                        <a:pt x="260" y="33"/>
                        <a:pt x="260" y="33"/>
                        <a:pt x="260" y="33"/>
                      </a:cubicBezTo>
                      <a:cubicBezTo>
                        <a:pt x="258" y="33"/>
                        <a:pt x="258" y="33"/>
                        <a:pt x="258" y="33"/>
                      </a:cubicBezTo>
                      <a:cubicBezTo>
                        <a:pt x="258" y="33"/>
                        <a:pt x="258" y="33"/>
                        <a:pt x="257" y="33"/>
                      </a:cubicBezTo>
                      <a:cubicBezTo>
                        <a:pt x="257" y="33"/>
                        <a:pt x="257" y="33"/>
                        <a:pt x="256" y="33"/>
                      </a:cubicBezTo>
                      <a:cubicBezTo>
                        <a:pt x="253" y="32"/>
                        <a:pt x="253" y="32"/>
                        <a:pt x="253" y="32"/>
                      </a:cubicBezTo>
                      <a:cubicBezTo>
                        <a:pt x="250" y="31"/>
                        <a:pt x="250" y="31"/>
                        <a:pt x="250" y="31"/>
                      </a:cubicBezTo>
                      <a:cubicBezTo>
                        <a:pt x="250" y="32"/>
                        <a:pt x="250" y="32"/>
                        <a:pt x="249" y="31"/>
                      </a:cubicBezTo>
                      <a:cubicBezTo>
                        <a:pt x="248" y="31"/>
                        <a:pt x="250" y="30"/>
                        <a:pt x="246" y="31"/>
                      </a:cubicBezTo>
                      <a:cubicBezTo>
                        <a:pt x="242" y="31"/>
                        <a:pt x="241" y="32"/>
                        <a:pt x="241" y="31"/>
                      </a:cubicBezTo>
                      <a:cubicBezTo>
                        <a:pt x="241" y="31"/>
                        <a:pt x="240" y="31"/>
                        <a:pt x="239" y="30"/>
                      </a:cubicBezTo>
                      <a:cubicBezTo>
                        <a:pt x="239" y="30"/>
                        <a:pt x="238" y="30"/>
                        <a:pt x="238" y="30"/>
                      </a:cubicBezTo>
                      <a:cubicBezTo>
                        <a:pt x="238" y="30"/>
                        <a:pt x="238" y="30"/>
                        <a:pt x="238" y="30"/>
                      </a:cubicBezTo>
                      <a:cubicBezTo>
                        <a:pt x="238" y="30"/>
                        <a:pt x="238" y="30"/>
                        <a:pt x="237" y="30"/>
                      </a:cubicBezTo>
                      <a:cubicBezTo>
                        <a:pt x="236" y="29"/>
                        <a:pt x="235" y="30"/>
                        <a:pt x="235" y="30"/>
                      </a:cubicBezTo>
                      <a:cubicBezTo>
                        <a:pt x="228" y="29"/>
                        <a:pt x="228" y="29"/>
                        <a:pt x="228" y="29"/>
                      </a:cubicBezTo>
                      <a:cubicBezTo>
                        <a:pt x="224" y="29"/>
                        <a:pt x="224" y="29"/>
                        <a:pt x="224" y="29"/>
                      </a:cubicBezTo>
                      <a:cubicBezTo>
                        <a:pt x="224" y="29"/>
                        <a:pt x="222" y="30"/>
                        <a:pt x="222" y="30"/>
                      </a:cubicBezTo>
                      <a:cubicBezTo>
                        <a:pt x="221" y="29"/>
                        <a:pt x="219" y="29"/>
                        <a:pt x="219" y="29"/>
                      </a:cubicBezTo>
                      <a:cubicBezTo>
                        <a:pt x="218" y="29"/>
                        <a:pt x="216" y="29"/>
                        <a:pt x="216" y="29"/>
                      </a:cubicBezTo>
                      <a:cubicBezTo>
                        <a:pt x="216" y="28"/>
                        <a:pt x="216" y="28"/>
                        <a:pt x="216" y="27"/>
                      </a:cubicBezTo>
                      <a:cubicBezTo>
                        <a:pt x="217" y="27"/>
                        <a:pt x="218" y="27"/>
                        <a:pt x="218" y="26"/>
                      </a:cubicBezTo>
                      <a:cubicBezTo>
                        <a:pt x="218" y="26"/>
                        <a:pt x="219" y="26"/>
                        <a:pt x="218" y="26"/>
                      </a:cubicBezTo>
                      <a:cubicBezTo>
                        <a:pt x="218" y="26"/>
                        <a:pt x="217" y="26"/>
                        <a:pt x="216" y="26"/>
                      </a:cubicBezTo>
                      <a:cubicBezTo>
                        <a:pt x="215" y="26"/>
                        <a:pt x="215" y="26"/>
                        <a:pt x="214" y="26"/>
                      </a:cubicBezTo>
                      <a:cubicBezTo>
                        <a:pt x="214" y="26"/>
                        <a:pt x="213" y="26"/>
                        <a:pt x="213" y="26"/>
                      </a:cubicBezTo>
                      <a:cubicBezTo>
                        <a:pt x="212" y="26"/>
                        <a:pt x="211" y="26"/>
                        <a:pt x="211" y="26"/>
                      </a:cubicBezTo>
                      <a:cubicBezTo>
                        <a:pt x="211" y="26"/>
                        <a:pt x="210" y="26"/>
                        <a:pt x="209" y="26"/>
                      </a:cubicBezTo>
                      <a:cubicBezTo>
                        <a:pt x="208" y="27"/>
                        <a:pt x="206" y="26"/>
                        <a:pt x="206" y="26"/>
                      </a:cubicBezTo>
                      <a:cubicBezTo>
                        <a:pt x="206" y="26"/>
                        <a:pt x="206" y="26"/>
                        <a:pt x="206" y="26"/>
                      </a:cubicBezTo>
                      <a:cubicBezTo>
                        <a:pt x="206" y="25"/>
                        <a:pt x="206" y="25"/>
                        <a:pt x="206" y="25"/>
                      </a:cubicBezTo>
                      <a:cubicBezTo>
                        <a:pt x="206" y="24"/>
                        <a:pt x="206" y="24"/>
                        <a:pt x="206" y="24"/>
                      </a:cubicBezTo>
                      <a:cubicBezTo>
                        <a:pt x="203" y="23"/>
                        <a:pt x="203" y="23"/>
                        <a:pt x="203" y="23"/>
                      </a:cubicBezTo>
                      <a:cubicBezTo>
                        <a:pt x="202" y="23"/>
                        <a:pt x="202" y="23"/>
                        <a:pt x="202" y="23"/>
                      </a:cubicBezTo>
                      <a:cubicBezTo>
                        <a:pt x="202" y="23"/>
                        <a:pt x="202" y="24"/>
                        <a:pt x="202" y="24"/>
                      </a:cubicBezTo>
                      <a:cubicBezTo>
                        <a:pt x="201" y="24"/>
                        <a:pt x="198" y="27"/>
                        <a:pt x="198" y="27"/>
                      </a:cubicBezTo>
                      <a:cubicBezTo>
                        <a:pt x="198" y="27"/>
                        <a:pt x="197" y="27"/>
                        <a:pt x="197" y="26"/>
                      </a:cubicBezTo>
                      <a:cubicBezTo>
                        <a:pt x="197" y="26"/>
                        <a:pt x="195" y="25"/>
                        <a:pt x="197" y="24"/>
                      </a:cubicBezTo>
                      <a:cubicBezTo>
                        <a:pt x="198" y="24"/>
                        <a:pt x="198" y="24"/>
                        <a:pt x="198" y="23"/>
                      </a:cubicBezTo>
                      <a:cubicBezTo>
                        <a:pt x="199" y="22"/>
                        <a:pt x="199" y="22"/>
                        <a:pt x="199" y="22"/>
                      </a:cubicBezTo>
                      <a:cubicBezTo>
                        <a:pt x="198" y="22"/>
                        <a:pt x="198" y="22"/>
                        <a:pt x="198" y="22"/>
                      </a:cubicBezTo>
                      <a:cubicBezTo>
                        <a:pt x="195" y="23"/>
                        <a:pt x="195" y="23"/>
                        <a:pt x="195" y="23"/>
                      </a:cubicBezTo>
                      <a:cubicBezTo>
                        <a:pt x="194" y="24"/>
                        <a:pt x="194" y="24"/>
                        <a:pt x="194" y="24"/>
                      </a:cubicBezTo>
                      <a:cubicBezTo>
                        <a:pt x="192" y="24"/>
                        <a:pt x="192" y="24"/>
                        <a:pt x="192" y="24"/>
                      </a:cubicBezTo>
                      <a:cubicBezTo>
                        <a:pt x="191" y="25"/>
                        <a:pt x="191" y="25"/>
                        <a:pt x="191" y="25"/>
                      </a:cubicBezTo>
                      <a:cubicBezTo>
                        <a:pt x="190" y="25"/>
                        <a:pt x="190" y="25"/>
                        <a:pt x="190" y="25"/>
                      </a:cubicBezTo>
                      <a:cubicBezTo>
                        <a:pt x="189" y="25"/>
                        <a:pt x="189" y="25"/>
                        <a:pt x="189" y="25"/>
                      </a:cubicBezTo>
                      <a:cubicBezTo>
                        <a:pt x="188" y="25"/>
                        <a:pt x="188" y="25"/>
                        <a:pt x="188" y="25"/>
                      </a:cubicBezTo>
                      <a:cubicBezTo>
                        <a:pt x="186" y="25"/>
                        <a:pt x="186" y="25"/>
                        <a:pt x="186" y="25"/>
                      </a:cubicBezTo>
                      <a:cubicBezTo>
                        <a:pt x="185" y="26"/>
                        <a:pt x="185" y="26"/>
                        <a:pt x="185" y="26"/>
                      </a:cubicBezTo>
                      <a:cubicBezTo>
                        <a:pt x="184" y="27"/>
                        <a:pt x="184" y="27"/>
                        <a:pt x="184" y="27"/>
                      </a:cubicBezTo>
                      <a:cubicBezTo>
                        <a:pt x="182" y="27"/>
                        <a:pt x="182" y="27"/>
                        <a:pt x="182" y="27"/>
                      </a:cubicBezTo>
                      <a:cubicBezTo>
                        <a:pt x="181" y="27"/>
                        <a:pt x="181" y="27"/>
                        <a:pt x="181" y="27"/>
                      </a:cubicBezTo>
                      <a:cubicBezTo>
                        <a:pt x="180" y="27"/>
                        <a:pt x="180" y="27"/>
                        <a:pt x="180" y="27"/>
                      </a:cubicBezTo>
                      <a:cubicBezTo>
                        <a:pt x="178" y="27"/>
                        <a:pt x="178" y="27"/>
                        <a:pt x="178" y="27"/>
                      </a:cubicBezTo>
                      <a:cubicBezTo>
                        <a:pt x="176" y="26"/>
                        <a:pt x="176" y="26"/>
                        <a:pt x="176" y="26"/>
                      </a:cubicBezTo>
                      <a:cubicBezTo>
                        <a:pt x="175" y="27"/>
                        <a:pt x="175" y="27"/>
                        <a:pt x="175" y="27"/>
                      </a:cubicBezTo>
                      <a:cubicBezTo>
                        <a:pt x="175" y="27"/>
                        <a:pt x="175" y="27"/>
                        <a:pt x="175" y="27"/>
                      </a:cubicBezTo>
                      <a:cubicBezTo>
                        <a:pt x="174" y="27"/>
                        <a:pt x="174" y="27"/>
                        <a:pt x="174" y="27"/>
                      </a:cubicBezTo>
                      <a:cubicBezTo>
                        <a:pt x="173" y="27"/>
                        <a:pt x="173" y="27"/>
                        <a:pt x="173" y="27"/>
                      </a:cubicBezTo>
                      <a:cubicBezTo>
                        <a:pt x="173" y="27"/>
                        <a:pt x="173" y="27"/>
                        <a:pt x="172" y="27"/>
                      </a:cubicBezTo>
                      <a:cubicBezTo>
                        <a:pt x="172" y="27"/>
                        <a:pt x="171" y="27"/>
                        <a:pt x="170" y="27"/>
                      </a:cubicBezTo>
                      <a:cubicBezTo>
                        <a:pt x="170" y="27"/>
                        <a:pt x="170" y="27"/>
                        <a:pt x="170" y="27"/>
                      </a:cubicBezTo>
                      <a:cubicBezTo>
                        <a:pt x="170" y="28"/>
                        <a:pt x="170" y="28"/>
                        <a:pt x="170" y="28"/>
                      </a:cubicBezTo>
                      <a:cubicBezTo>
                        <a:pt x="169" y="29"/>
                        <a:pt x="169" y="29"/>
                        <a:pt x="169" y="29"/>
                      </a:cubicBezTo>
                      <a:cubicBezTo>
                        <a:pt x="168" y="29"/>
                        <a:pt x="168" y="29"/>
                        <a:pt x="168" y="29"/>
                      </a:cubicBezTo>
                      <a:cubicBezTo>
                        <a:pt x="167" y="30"/>
                        <a:pt x="167" y="30"/>
                        <a:pt x="167" y="30"/>
                      </a:cubicBezTo>
                      <a:cubicBezTo>
                        <a:pt x="167" y="30"/>
                        <a:pt x="167" y="30"/>
                        <a:pt x="167" y="30"/>
                      </a:cubicBezTo>
                      <a:cubicBezTo>
                        <a:pt x="166" y="29"/>
                        <a:pt x="166" y="29"/>
                        <a:pt x="166" y="29"/>
                      </a:cubicBezTo>
                      <a:cubicBezTo>
                        <a:pt x="165" y="29"/>
                        <a:pt x="165" y="29"/>
                        <a:pt x="165" y="29"/>
                      </a:cubicBezTo>
                      <a:cubicBezTo>
                        <a:pt x="164" y="29"/>
                        <a:pt x="164" y="29"/>
                        <a:pt x="164" y="29"/>
                      </a:cubicBezTo>
                      <a:cubicBezTo>
                        <a:pt x="163" y="30"/>
                        <a:pt x="163" y="30"/>
                        <a:pt x="163" y="30"/>
                      </a:cubicBezTo>
                      <a:cubicBezTo>
                        <a:pt x="162" y="30"/>
                        <a:pt x="162" y="30"/>
                        <a:pt x="162" y="30"/>
                      </a:cubicBezTo>
                      <a:cubicBezTo>
                        <a:pt x="162" y="30"/>
                        <a:pt x="162" y="30"/>
                        <a:pt x="162" y="30"/>
                      </a:cubicBezTo>
                      <a:cubicBezTo>
                        <a:pt x="158" y="30"/>
                        <a:pt x="158" y="30"/>
                        <a:pt x="158" y="30"/>
                      </a:cubicBezTo>
                      <a:cubicBezTo>
                        <a:pt x="157" y="30"/>
                        <a:pt x="157" y="30"/>
                        <a:pt x="157" y="30"/>
                      </a:cubicBezTo>
                      <a:cubicBezTo>
                        <a:pt x="154" y="31"/>
                        <a:pt x="154" y="31"/>
                        <a:pt x="154" y="31"/>
                      </a:cubicBezTo>
                      <a:cubicBezTo>
                        <a:pt x="153" y="31"/>
                        <a:pt x="153" y="31"/>
                        <a:pt x="153" y="31"/>
                      </a:cubicBezTo>
                      <a:cubicBezTo>
                        <a:pt x="151" y="32"/>
                        <a:pt x="151" y="32"/>
                        <a:pt x="151" y="32"/>
                      </a:cubicBezTo>
                      <a:cubicBezTo>
                        <a:pt x="151" y="32"/>
                        <a:pt x="151" y="32"/>
                        <a:pt x="151" y="32"/>
                      </a:cubicBezTo>
                      <a:cubicBezTo>
                        <a:pt x="151" y="32"/>
                        <a:pt x="150" y="32"/>
                        <a:pt x="149" y="32"/>
                      </a:cubicBezTo>
                      <a:cubicBezTo>
                        <a:pt x="148" y="33"/>
                        <a:pt x="147" y="32"/>
                        <a:pt x="147" y="33"/>
                      </a:cubicBezTo>
                      <a:cubicBezTo>
                        <a:pt x="146" y="33"/>
                        <a:pt x="146" y="33"/>
                        <a:pt x="146" y="33"/>
                      </a:cubicBezTo>
                      <a:cubicBezTo>
                        <a:pt x="146" y="33"/>
                        <a:pt x="146" y="33"/>
                        <a:pt x="144" y="34"/>
                      </a:cubicBezTo>
                      <a:cubicBezTo>
                        <a:pt x="143" y="34"/>
                        <a:pt x="142" y="34"/>
                        <a:pt x="142" y="34"/>
                      </a:cubicBezTo>
                      <a:cubicBezTo>
                        <a:pt x="142" y="34"/>
                        <a:pt x="143" y="34"/>
                        <a:pt x="141" y="35"/>
                      </a:cubicBezTo>
                      <a:cubicBezTo>
                        <a:pt x="139" y="36"/>
                        <a:pt x="139" y="36"/>
                        <a:pt x="139" y="36"/>
                      </a:cubicBezTo>
                      <a:cubicBezTo>
                        <a:pt x="138" y="37"/>
                        <a:pt x="138" y="37"/>
                        <a:pt x="137" y="37"/>
                      </a:cubicBezTo>
                      <a:cubicBezTo>
                        <a:pt x="136" y="37"/>
                        <a:pt x="135" y="37"/>
                        <a:pt x="135" y="37"/>
                      </a:cubicBezTo>
                      <a:cubicBezTo>
                        <a:pt x="135" y="37"/>
                        <a:pt x="135" y="37"/>
                        <a:pt x="135" y="37"/>
                      </a:cubicBezTo>
                      <a:cubicBezTo>
                        <a:pt x="134" y="37"/>
                        <a:pt x="134" y="37"/>
                        <a:pt x="134" y="38"/>
                      </a:cubicBezTo>
                      <a:cubicBezTo>
                        <a:pt x="132" y="38"/>
                        <a:pt x="132" y="39"/>
                        <a:pt x="132" y="39"/>
                      </a:cubicBezTo>
                      <a:cubicBezTo>
                        <a:pt x="131" y="39"/>
                        <a:pt x="132" y="39"/>
                        <a:pt x="131" y="39"/>
                      </a:cubicBezTo>
                      <a:cubicBezTo>
                        <a:pt x="129" y="40"/>
                        <a:pt x="129" y="40"/>
                        <a:pt x="128" y="41"/>
                      </a:cubicBezTo>
                      <a:cubicBezTo>
                        <a:pt x="128" y="41"/>
                        <a:pt x="129" y="41"/>
                        <a:pt x="127" y="41"/>
                      </a:cubicBezTo>
                      <a:cubicBezTo>
                        <a:pt x="126" y="41"/>
                        <a:pt x="125" y="41"/>
                        <a:pt x="124" y="41"/>
                      </a:cubicBezTo>
                      <a:cubicBezTo>
                        <a:pt x="123" y="41"/>
                        <a:pt x="122" y="41"/>
                        <a:pt x="122" y="41"/>
                      </a:cubicBezTo>
                      <a:cubicBezTo>
                        <a:pt x="121" y="41"/>
                        <a:pt x="119" y="42"/>
                        <a:pt x="119" y="42"/>
                      </a:cubicBezTo>
                      <a:cubicBezTo>
                        <a:pt x="116" y="42"/>
                        <a:pt x="116" y="42"/>
                        <a:pt x="116" y="42"/>
                      </a:cubicBezTo>
                      <a:cubicBezTo>
                        <a:pt x="116" y="42"/>
                        <a:pt x="116" y="42"/>
                        <a:pt x="116" y="42"/>
                      </a:cubicBezTo>
                      <a:cubicBezTo>
                        <a:pt x="116" y="42"/>
                        <a:pt x="116" y="42"/>
                        <a:pt x="115" y="42"/>
                      </a:cubicBezTo>
                      <a:cubicBezTo>
                        <a:pt x="114" y="42"/>
                        <a:pt x="113" y="42"/>
                        <a:pt x="112" y="42"/>
                      </a:cubicBezTo>
                      <a:cubicBezTo>
                        <a:pt x="111" y="42"/>
                        <a:pt x="111" y="42"/>
                        <a:pt x="111" y="42"/>
                      </a:cubicBezTo>
                      <a:cubicBezTo>
                        <a:pt x="110" y="42"/>
                        <a:pt x="110" y="42"/>
                        <a:pt x="110" y="42"/>
                      </a:cubicBezTo>
                      <a:cubicBezTo>
                        <a:pt x="109" y="43"/>
                        <a:pt x="109" y="43"/>
                        <a:pt x="109" y="43"/>
                      </a:cubicBezTo>
                      <a:cubicBezTo>
                        <a:pt x="109" y="43"/>
                        <a:pt x="109" y="43"/>
                        <a:pt x="109" y="43"/>
                      </a:cubicBezTo>
                      <a:cubicBezTo>
                        <a:pt x="109" y="43"/>
                        <a:pt x="108" y="43"/>
                        <a:pt x="107" y="44"/>
                      </a:cubicBezTo>
                      <a:cubicBezTo>
                        <a:pt x="104" y="45"/>
                        <a:pt x="106" y="45"/>
                        <a:pt x="104" y="45"/>
                      </a:cubicBezTo>
                      <a:cubicBezTo>
                        <a:pt x="103" y="46"/>
                        <a:pt x="101" y="45"/>
                        <a:pt x="101" y="45"/>
                      </a:cubicBezTo>
                      <a:cubicBezTo>
                        <a:pt x="101" y="45"/>
                        <a:pt x="100" y="46"/>
                        <a:pt x="101" y="46"/>
                      </a:cubicBezTo>
                      <a:cubicBezTo>
                        <a:pt x="101" y="46"/>
                        <a:pt x="101" y="46"/>
                        <a:pt x="101" y="46"/>
                      </a:cubicBezTo>
                      <a:cubicBezTo>
                        <a:pt x="101" y="46"/>
                        <a:pt x="101" y="46"/>
                        <a:pt x="102" y="46"/>
                      </a:cubicBezTo>
                      <a:cubicBezTo>
                        <a:pt x="103" y="47"/>
                        <a:pt x="103" y="48"/>
                        <a:pt x="103" y="48"/>
                      </a:cubicBezTo>
                      <a:cubicBezTo>
                        <a:pt x="103" y="48"/>
                        <a:pt x="103" y="48"/>
                        <a:pt x="103" y="48"/>
                      </a:cubicBezTo>
                      <a:cubicBezTo>
                        <a:pt x="103" y="47"/>
                        <a:pt x="103" y="47"/>
                        <a:pt x="104" y="48"/>
                      </a:cubicBezTo>
                      <a:cubicBezTo>
                        <a:pt x="106" y="50"/>
                        <a:pt x="107" y="51"/>
                        <a:pt x="107" y="51"/>
                      </a:cubicBezTo>
                      <a:cubicBezTo>
                        <a:pt x="107" y="52"/>
                        <a:pt x="107" y="52"/>
                        <a:pt x="107" y="52"/>
                      </a:cubicBezTo>
                      <a:cubicBezTo>
                        <a:pt x="107" y="54"/>
                        <a:pt x="107" y="54"/>
                        <a:pt x="107" y="54"/>
                      </a:cubicBezTo>
                      <a:cubicBezTo>
                        <a:pt x="107" y="54"/>
                        <a:pt x="107" y="54"/>
                        <a:pt x="107" y="54"/>
                      </a:cubicBezTo>
                      <a:cubicBezTo>
                        <a:pt x="106" y="54"/>
                        <a:pt x="106" y="54"/>
                        <a:pt x="106" y="54"/>
                      </a:cubicBezTo>
                      <a:cubicBezTo>
                        <a:pt x="106" y="54"/>
                        <a:pt x="106" y="55"/>
                        <a:pt x="106" y="55"/>
                      </a:cubicBezTo>
                      <a:cubicBezTo>
                        <a:pt x="105" y="56"/>
                        <a:pt x="105" y="56"/>
                        <a:pt x="105" y="56"/>
                      </a:cubicBezTo>
                      <a:cubicBezTo>
                        <a:pt x="105" y="57"/>
                        <a:pt x="105" y="57"/>
                        <a:pt x="105" y="57"/>
                      </a:cubicBezTo>
                      <a:cubicBezTo>
                        <a:pt x="108" y="57"/>
                        <a:pt x="107" y="58"/>
                        <a:pt x="109" y="57"/>
                      </a:cubicBezTo>
                      <a:cubicBezTo>
                        <a:pt x="111" y="57"/>
                        <a:pt x="109" y="57"/>
                        <a:pt x="111" y="57"/>
                      </a:cubicBezTo>
                      <a:cubicBezTo>
                        <a:pt x="113" y="56"/>
                        <a:pt x="113" y="56"/>
                        <a:pt x="114" y="56"/>
                      </a:cubicBezTo>
                      <a:cubicBezTo>
                        <a:pt x="115" y="57"/>
                        <a:pt x="115" y="57"/>
                        <a:pt x="116" y="57"/>
                      </a:cubicBezTo>
                      <a:cubicBezTo>
                        <a:pt x="116" y="58"/>
                        <a:pt x="116" y="58"/>
                        <a:pt x="116" y="58"/>
                      </a:cubicBezTo>
                      <a:cubicBezTo>
                        <a:pt x="114" y="59"/>
                        <a:pt x="114" y="59"/>
                        <a:pt x="114" y="59"/>
                      </a:cubicBezTo>
                      <a:cubicBezTo>
                        <a:pt x="113" y="59"/>
                        <a:pt x="113" y="59"/>
                        <a:pt x="113" y="59"/>
                      </a:cubicBezTo>
                      <a:cubicBezTo>
                        <a:pt x="113" y="59"/>
                        <a:pt x="113" y="59"/>
                        <a:pt x="112" y="59"/>
                      </a:cubicBezTo>
                      <a:cubicBezTo>
                        <a:pt x="112" y="59"/>
                        <a:pt x="112" y="59"/>
                        <a:pt x="111" y="59"/>
                      </a:cubicBezTo>
                      <a:cubicBezTo>
                        <a:pt x="110" y="60"/>
                        <a:pt x="110" y="59"/>
                        <a:pt x="110" y="60"/>
                      </a:cubicBezTo>
                      <a:cubicBezTo>
                        <a:pt x="111" y="60"/>
                        <a:pt x="109" y="60"/>
                        <a:pt x="113" y="60"/>
                      </a:cubicBezTo>
                      <a:cubicBezTo>
                        <a:pt x="116" y="61"/>
                        <a:pt x="114" y="60"/>
                        <a:pt x="116" y="61"/>
                      </a:cubicBezTo>
                      <a:cubicBezTo>
                        <a:pt x="119" y="61"/>
                        <a:pt x="118" y="61"/>
                        <a:pt x="119" y="61"/>
                      </a:cubicBezTo>
                      <a:cubicBezTo>
                        <a:pt x="119" y="61"/>
                        <a:pt x="122" y="59"/>
                        <a:pt x="120" y="61"/>
                      </a:cubicBezTo>
                      <a:cubicBezTo>
                        <a:pt x="118" y="63"/>
                        <a:pt x="118" y="63"/>
                        <a:pt x="118" y="63"/>
                      </a:cubicBezTo>
                      <a:cubicBezTo>
                        <a:pt x="118" y="63"/>
                        <a:pt x="118" y="63"/>
                        <a:pt x="116" y="63"/>
                      </a:cubicBezTo>
                      <a:cubicBezTo>
                        <a:pt x="115" y="62"/>
                        <a:pt x="116" y="62"/>
                        <a:pt x="115" y="62"/>
                      </a:cubicBezTo>
                      <a:cubicBezTo>
                        <a:pt x="115" y="62"/>
                        <a:pt x="113" y="62"/>
                        <a:pt x="113" y="62"/>
                      </a:cubicBezTo>
                      <a:cubicBezTo>
                        <a:pt x="113" y="62"/>
                        <a:pt x="113" y="63"/>
                        <a:pt x="112" y="62"/>
                      </a:cubicBezTo>
                      <a:cubicBezTo>
                        <a:pt x="110" y="62"/>
                        <a:pt x="110" y="62"/>
                        <a:pt x="110" y="62"/>
                      </a:cubicBezTo>
                      <a:cubicBezTo>
                        <a:pt x="109" y="62"/>
                        <a:pt x="109" y="63"/>
                        <a:pt x="108" y="63"/>
                      </a:cubicBezTo>
                      <a:cubicBezTo>
                        <a:pt x="108" y="64"/>
                        <a:pt x="107" y="64"/>
                        <a:pt x="107" y="64"/>
                      </a:cubicBezTo>
                      <a:cubicBezTo>
                        <a:pt x="106" y="64"/>
                        <a:pt x="106" y="64"/>
                        <a:pt x="106" y="64"/>
                      </a:cubicBezTo>
                      <a:cubicBezTo>
                        <a:pt x="104" y="64"/>
                        <a:pt x="104" y="64"/>
                        <a:pt x="104" y="64"/>
                      </a:cubicBezTo>
                      <a:cubicBezTo>
                        <a:pt x="102" y="66"/>
                        <a:pt x="102" y="66"/>
                        <a:pt x="102" y="66"/>
                      </a:cubicBezTo>
                      <a:cubicBezTo>
                        <a:pt x="100" y="66"/>
                        <a:pt x="100" y="66"/>
                        <a:pt x="100" y="66"/>
                      </a:cubicBezTo>
                      <a:cubicBezTo>
                        <a:pt x="99" y="65"/>
                        <a:pt x="99" y="65"/>
                        <a:pt x="99" y="65"/>
                      </a:cubicBezTo>
                      <a:cubicBezTo>
                        <a:pt x="99" y="65"/>
                        <a:pt x="100" y="65"/>
                        <a:pt x="98" y="65"/>
                      </a:cubicBezTo>
                      <a:cubicBezTo>
                        <a:pt x="96" y="65"/>
                        <a:pt x="96" y="65"/>
                        <a:pt x="96" y="65"/>
                      </a:cubicBezTo>
                      <a:cubicBezTo>
                        <a:pt x="94" y="65"/>
                        <a:pt x="94" y="65"/>
                        <a:pt x="94" y="65"/>
                      </a:cubicBezTo>
                      <a:cubicBezTo>
                        <a:pt x="91" y="65"/>
                        <a:pt x="91" y="65"/>
                        <a:pt x="91" y="65"/>
                      </a:cubicBezTo>
                      <a:cubicBezTo>
                        <a:pt x="91" y="65"/>
                        <a:pt x="92" y="65"/>
                        <a:pt x="91" y="64"/>
                      </a:cubicBezTo>
                      <a:cubicBezTo>
                        <a:pt x="91" y="64"/>
                        <a:pt x="93" y="64"/>
                        <a:pt x="93" y="63"/>
                      </a:cubicBezTo>
                      <a:cubicBezTo>
                        <a:pt x="93" y="63"/>
                        <a:pt x="94" y="63"/>
                        <a:pt x="94" y="63"/>
                      </a:cubicBezTo>
                      <a:cubicBezTo>
                        <a:pt x="94" y="63"/>
                        <a:pt x="94" y="63"/>
                        <a:pt x="94" y="63"/>
                      </a:cubicBezTo>
                      <a:cubicBezTo>
                        <a:pt x="94" y="63"/>
                        <a:pt x="94" y="63"/>
                        <a:pt x="95" y="62"/>
                      </a:cubicBezTo>
                      <a:cubicBezTo>
                        <a:pt x="96" y="62"/>
                        <a:pt x="96" y="61"/>
                        <a:pt x="96" y="61"/>
                      </a:cubicBezTo>
                      <a:cubicBezTo>
                        <a:pt x="95" y="60"/>
                        <a:pt x="95" y="60"/>
                        <a:pt x="95" y="60"/>
                      </a:cubicBezTo>
                      <a:cubicBezTo>
                        <a:pt x="94" y="60"/>
                        <a:pt x="93" y="60"/>
                        <a:pt x="93" y="61"/>
                      </a:cubicBezTo>
                      <a:cubicBezTo>
                        <a:pt x="92" y="61"/>
                        <a:pt x="91" y="61"/>
                        <a:pt x="91" y="61"/>
                      </a:cubicBezTo>
                      <a:cubicBezTo>
                        <a:pt x="91" y="61"/>
                        <a:pt x="91" y="61"/>
                        <a:pt x="91" y="61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89" y="61"/>
                        <a:pt x="89" y="61"/>
                        <a:pt x="89" y="61"/>
                      </a:cubicBezTo>
                      <a:cubicBezTo>
                        <a:pt x="88" y="61"/>
                        <a:pt x="88" y="61"/>
                        <a:pt x="88" y="61"/>
                      </a:cubicBezTo>
                      <a:cubicBezTo>
                        <a:pt x="88" y="61"/>
                        <a:pt x="90" y="60"/>
                        <a:pt x="87" y="61"/>
                      </a:cubicBezTo>
                      <a:cubicBezTo>
                        <a:pt x="85" y="62"/>
                        <a:pt x="85" y="62"/>
                        <a:pt x="85" y="62"/>
                      </a:cubicBezTo>
                      <a:cubicBezTo>
                        <a:pt x="84" y="63"/>
                        <a:pt x="84" y="63"/>
                        <a:pt x="84" y="63"/>
                      </a:cubicBezTo>
                      <a:cubicBezTo>
                        <a:pt x="83" y="63"/>
                        <a:pt x="83" y="63"/>
                        <a:pt x="83" y="63"/>
                      </a:cubicBezTo>
                      <a:cubicBezTo>
                        <a:pt x="81" y="63"/>
                        <a:pt x="81" y="63"/>
                        <a:pt x="81" y="63"/>
                      </a:cubicBezTo>
                      <a:cubicBezTo>
                        <a:pt x="80" y="63"/>
                        <a:pt x="80" y="63"/>
                        <a:pt x="80" y="63"/>
                      </a:cubicBezTo>
                      <a:cubicBezTo>
                        <a:pt x="80" y="63"/>
                        <a:pt x="80" y="63"/>
                        <a:pt x="79" y="64"/>
                      </a:cubicBezTo>
                      <a:cubicBezTo>
                        <a:pt x="79" y="64"/>
                        <a:pt x="73" y="66"/>
                        <a:pt x="73" y="66"/>
                      </a:cubicBezTo>
                      <a:cubicBezTo>
                        <a:pt x="71" y="66"/>
                        <a:pt x="71" y="66"/>
                        <a:pt x="71" y="66"/>
                      </a:cubicBezTo>
                      <a:cubicBezTo>
                        <a:pt x="67" y="66"/>
                        <a:pt x="67" y="66"/>
                        <a:pt x="67" y="66"/>
                      </a:cubicBezTo>
                      <a:cubicBezTo>
                        <a:pt x="66" y="66"/>
                        <a:pt x="66" y="66"/>
                        <a:pt x="66" y="66"/>
                      </a:cubicBezTo>
                      <a:cubicBezTo>
                        <a:pt x="63" y="68"/>
                        <a:pt x="63" y="68"/>
                        <a:pt x="63" y="68"/>
                      </a:cubicBezTo>
                      <a:cubicBezTo>
                        <a:pt x="61" y="69"/>
                        <a:pt x="61" y="69"/>
                        <a:pt x="61" y="69"/>
                      </a:cubicBezTo>
                      <a:cubicBezTo>
                        <a:pt x="60" y="69"/>
                        <a:pt x="60" y="69"/>
                        <a:pt x="60" y="69"/>
                      </a:cubicBezTo>
                      <a:cubicBezTo>
                        <a:pt x="60" y="69"/>
                        <a:pt x="60" y="70"/>
                        <a:pt x="60" y="71"/>
                      </a:cubicBezTo>
                      <a:cubicBezTo>
                        <a:pt x="61" y="71"/>
                        <a:pt x="63" y="71"/>
                        <a:pt x="64" y="72"/>
                      </a:cubicBezTo>
                      <a:cubicBezTo>
                        <a:pt x="65" y="72"/>
                        <a:pt x="65" y="72"/>
                        <a:pt x="65" y="72"/>
                      </a:cubicBezTo>
                      <a:cubicBezTo>
                        <a:pt x="61" y="73"/>
                        <a:pt x="61" y="73"/>
                        <a:pt x="61" y="73"/>
                      </a:cubicBezTo>
                      <a:cubicBezTo>
                        <a:pt x="59" y="73"/>
                        <a:pt x="59" y="73"/>
                        <a:pt x="59" y="73"/>
                      </a:cubicBezTo>
                      <a:cubicBezTo>
                        <a:pt x="59" y="74"/>
                        <a:pt x="59" y="74"/>
                        <a:pt x="59" y="74"/>
                      </a:cubicBezTo>
                      <a:cubicBezTo>
                        <a:pt x="58" y="75"/>
                        <a:pt x="58" y="75"/>
                        <a:pt x="58" y="75"/>
                      </a:cubicBezTo>
                      <a:cubicBezTo>
                        <a:pt x="58" y="76"/>
                        <a:pt x="58" y="76"/>
                        <a:pt x="58" y="76"/>
                      </a:cubicBezTo>
                      <a:cubicBezTo>
                        <a:pt x="58" y="76"/>
                        <a:pt x="57" y="75"/>
                        <a:pt x="57" y="76"/>
                      </a:cubicBezTo>
                      <a:cubicBezTo>
                        <a:pt x="57" y="77"/>
                        <a:pt x="55" y="76"/>
                        <a:pt x="57" y="77"/>
                      </a:cubicBezTo>
                      <a:cubicBezTo>
                        <a:pt x="60" y="77"/>
                        <a:pt x="60" y="77"/>
                        <a:pt x="60" y="77"/>
                      </a:cubicBezTo>
                      <a:cubicBezTo>
                        <a:pt x="60" y="77"/>
                        <a:pt x="62" y="78"/>
                        <a:pt x="62" y="79"/>
                      </a:cubicBezTo>
                      <a:cubicBezTo>
                        <a:pt x="63" y="79"/>
                        <a:pt x="60" y="79"/>
                        <a:pt x="63" y="79"/>
                      </a:cubicBezTo>
                      <a:cubicBezTo>
                        <a:pt x="65" y="79"/>
                        <a:pt x="65" y="79"/>
                        <a:pt x="65" y="79"/>
                      </a:cubicBezTo>
                      <a:cubicBezTo>
                        <a:pt x="67" y="78"/>
                        <a:pt x="67" y="78"/>
                        <a:pt x="67" y="78"/>
                      </a:cubicBezTo>
                      <a:cubicBezTo>
                        <a:pt x="67" y="78"/>
                        <a:pt x="68" y="77"/>
                        <a:pt x="68" y="77"/>
                      </a:cubicBezTo>
                      <a:cubicBezTo>
                        <a:pt x="69" y="77"/>
                        <a:pt x="69" y="77"/>
                        <a:pt x="70" y="77"/>
                      </a:cubicBezTo>
                      <a:cubicBezTo>
                        <a:pt x="72" y="77"/>
                        <a:pt x="70" y="77"/>
                        <a:pt x="72" y="77"/>
                      </a:cubicBezTo>
                      <a:cubicBezTo>
                        <a:pt x="74" y="77"/>
                        <a:pt x="74" y="77"/>
                        <a:pt x="74" y="77"/>
                      </a:cubicBezTo>
                      <a:cubicBezTo>
                        <a:pt x="75" y="78"/>
                        <a:pt x="75" y="78"/>
                        <a:pt x="75" y="78"/>
                      </a:cubicBezTo>
                      <a:cubicBezTo>
                        <a:pt x="75" y="78"/>
                        <a:pt x="75" y="79"/>
                        <a:pt x="76" y="79"/>
                      </a:cubicBezTo>
                      <a:cubicBezTo>
                        <a:pt x="77" y="79"/>
                        <a:pt x="77" y="79"/>
                        <a:pt x="77" y="79"/>
                      </a:cubicBezTo>
                      <a:cubicBezTo>
                        <a:pt x="79" y="79"/>
                        <a:pt x="76" y="80"/>
                        <a:pt x="79" y="79"/>
                      </a:cubicBezTo>
                      <a:cubicBezTo>
                        <a:pt x="83" y="78"/>
                        <a:pt x="83" y="78"/>
                        <a:pt x="83" y="78"/>
                      </a:cubicBezTo>
                      <a:cubicBezTo>
                        <a:pt x="83" y="78"/>
                        <a:pt x="84" y="77"/>
                        <a:pt x="84" y="77"/>
                      </a:cubicBezTo>
                      <a:cubicBezTo>
                        <a:pt x="85" y="77"/>
                        <a:pt x="84" y="77"/>
                        <a:pt x="86" y="77"/>
                      </a:cubicBezTo>
                      <a:cubicBezTo>
                        <a:pt x="88" y="76"/>
                        <a:pt x="89" y="76"/>
                        <a:pt x="89" y="76"/>
                      </a:cubicBezTo>
                      <a:cubicBezTo>
                        <a:pt x="89" y="76"/>
                        <a:pt x="88" y="76"/>
                        <a:pt x="90" y="76"/>
                      </a:cubicBezTo>
                      <a:cubicBezTo>
                        <a:pt x="93" y="76"/>
                        <a:pt x="92" y="76"/>
                        <a:pt x="93" y="76"/>
                      </a:cubicBezTo>
                      <a:cubicBezTo>
                        <a:pt x="94" y="75"/>
                        <a:pt x="94" y="75"/>
                        <a:pt x="94" y="75"/>
                      </a:cubicBezTo>
                      <a:cubicBezTo>
                        <a:pt x="94" y="75"/>
                        <a:pt x="98" y="77"/>
                        <a:pt x="94" y="77"/>
                      </a:cubicBezTo>
                      <a:cubicBezTo>
                        <a:pt x="90" y="78"/>
                        <a:pt x="90" y="78"/>
                        <a:pt x="90" y="78"/>
                      </a:cubicBezTo>
                      <a:cubicBezTo>
                        <a:pt x="90" y="78"/>
                        <a:pt x="90" y="78"/>
                        <a:pt x="89" y="79"/>
                      </a:cubicBezTo>
                      <a:cubicBezTo>
                        <a:pt x="89" y="80"/>
                        <a:pt x="89" y="79"/>
                        <a:pt x="89" y="79"/>
                      </a:cubicBezTo>
                      <a:cubicBezTo>
                        <a:pt x="90" y="79"/>
                        <a:pt x="90" y="78"/>
                        <a:pt x="89" y="80"/>
                      </a:cubicBezTo>
                      <a:cubicBezTo>
                        <a:pt x="86" y="83"/>
                        <a:pt x="86" y="83"/>
                        <a:pt x="86" y="83"/>
                      </a:cubicBezTo>
                      <a:cubicBezTo>
                        <a:pt x="82" y="85"/>
                        <a:pt x="82" y="85"/>
                        <a:pt x="82" y="85"/>
                      </a:cubicBezTo>
                      <a:cubicBezTo>
                        <a:pt x="81" y="85"/>
                        <a:pt x="81" y="85"/>
                        <a:pt x="81" y="85"/>
                      </a:cubicBezTo>
                      <a:cubicBezTo>
                        <a:pt x="81" y="85"/>
                        <a:pt x="81" y="87"/>
                        <a:pt x="79" y="87"/>
                      </a:cubicBezTo>
                      <a:cubicBezTo>
                        <a:pt x="75" y="87"/>
                        <a:pt x="75" y="87"/>
                        <a:pt x="75" y="87"/>
                      </a:cubicBezTo>
                      <a:cubicBezTo>
                        <a:pt x="75" y="87"/>
                        <a:pt x="72" y="87"/>
                        <a:pt x="71" y="87"/>
                      </a:cubicBezTo>
                      <a:cubicBezTo>
                        <a:pt x="70" y="87"/>
                        <a:pt x="69" y="86"/>
                        <a:pt x="68" y="87"/>
                      </a:cubicBezTo>
                      <a:cubicBezTo>
                        <a:pt x="68" y="87"/>
                        <a:pt x="68" y="87"/>
                        <a:pt x="68" y="87"/>
                      </a:cubicBezTo>
                      <a:cubicBezTo>
                        <a:pt x="66" y="89"/>
                        <a:pt x="66" y="89"/>
                        <a:pt x="66" y="89"/>
                      </a:cubicBezTo>
                      <a:cubicBezTo>
                        <a:pt x="66" y="89"/>
                        <a:pt x="65" y="89"/>
                        <a:pt x="65" y="89"/>
                      </a:cubicBezTo>
                      <a:cubicBezTo>
                        <a:pt x="65" y="89"/>
                        <a:pt x="65" y="89"/>
                        <a:pt x="64" y="89"/>
                      </a:cubicBezTo>
                      <a:cubicBezTo>
                        <a:pt x="64" y="88"/>
                        <a:pt x="64" y="88"/>
                        <a:pt x="64" y="89"/>
                      </a:cubicBezTo>
                      <a:cubicBezTo>
                        <a:pt x="63" y="89"/>
                        <a:pt x="59" y="89"/>
                        <a:pt x="59" y="89"/>
                      </a:cubicBezTo>
                      <a:cubicBezTo>
                        <a:pt x="58" y="89"/>
                        <a:pt x="58" y="89"/>
                        <a:pt x="58" y="89"/>
                      </a:cubicBezTo>
                      <a:cubicBezTo>
                        <a:pt x="54" y="88"/>
                        <a:pt x="54" y="88"/>
                        <a:pt x="54" y="88"/>
                      </a:cubicBezTo>
                      <a:cubicBezTo>
                        <a:pt x="52" y="89"/>
                        <a:pt x="52" y="89"/>
                        <a:pt x="52" y="89"/>
                      </a:cubicBezTo>
                      <a:cubicBezTo>
                        <a:pt x="50" y="90"/>
                        <a:pt x="50" y="90"/>
                        <a:pt x="50" y="90"/>
                      </a:cubicBezTo>
                      <a:cubicBezTo>
                        <a:pt x="49" y="91"/>
                        <a:pt x="49" y="91"/>
                        <a:pt x="49" y="91"/>
                      </a:cubicBezTo>
                      <a:cubicBezTo>
                        <a:pt x="48" y="91"/>
                        <a:pt x="48" y="91"/>
                        <a:pt x="48" y="91"/>
                      </a:cubicBezTo>
                      <a:cubicBezTo>
                        <a:pt x="47" y="92"/>
                        <a:pt x="47" y="92"/>
                        <a:pt x="47" y="92"/>
                      </a:cubicBezTo>
                      <a:cubicBezTo>
                        <a:pt x="47" y="92"/>
                        <a:pt x="46" y="93"/>
                        <a:pt x="45" y="93"/>
                      </a:cubicBezTo>
                      <a:cubicBezTo>
                        <a:pt x="45" y="94"/>
                        <a:pt x="44" y="94"/>
                        <a:pt x="43" y="95"/>
                      </a:cubicBezTo>
                      <a:cubicBezTo>
                        <a:pt x="43" y="95"/>
                        <a:pt x="43" y="96"/>
                        <a:pt x="43" y="96"/>
                      </a:cubicBezTo>
                      <a:cubicBezTo>
                        <a:pt x="42" y="96"/>
                        <a:pt x="42" y="96"/>
                        <a:pt x="42" y="96"/>
                      </a:cubicBezTo>
                      <a:cubicBezTo>
                        <a:pt x="42" y="96"/>
                        <a:pt x="44" y="95"/>
                        <a:pt x="42" y="95"/>
                      </a:cubicBezTo>
                      <a:cubicBezTo>
                        <a:pt x="39" y="96"/>
                        <a:pt x="39" y="96"/>
                        <a:pt x="39" y="96"/>
                      </a:cubicBezTo>
                      <a:cubicBezTo>
                        <a:pt x="37" y="97"/>
                        <a:pt x="37" y="97"/>
                        <a:pt x="37" y="97"/>
                      </a:cubicBezTo>
                      <a:cubicBezTo>
                        <a:pt x="35" y="97"/>
                        <a:pt x="35" y="97"/>
                        <a:pt x="35" y="97"/>
                      </a:cubicBezTo>
                      <a:cubicBezTo>
                        <a:pt x="33" y="99"/>
                        <a:pt x="33" y="99"/>
                        <a:pt x="33" y="99"/>
                      </a:cubicBezTo>
                      <a:cubicBezTo>
                        <a:pt x="29" y="99"/>
                        <a:pt x="29" y="99"/>
                        <a:pt x="29" y="99"/>
                      </a:cubicBezTo>
                      <a:cubicBezTo>
                        <a:pt x="29" y="100"/>
                        <a:pt x="29" y="100"/>
                        <a:pt x="29" y="100"/>
                      </a:cubicBezTo>
                      <a:cubicBezTo>
                        <a:pt x="27" y="101"/>
                        <a:pt x="27" y="101"/>
                        <a:pt x="27" y="101"/>
                      </a:cubicBezTo>
                      <a:cubicBezTo>
                        <a:pt x="24" y="102"/>
                        <a:pt x="24" y="102"/>
                        <a:pt x="24" y="102"/>
                      </a:cubicBezTo>
                      <a:cubicBezTo>
                        <a:pt x="24" y="102"/>
                        <a:pt x="24" y="102"/>
                        <a:pt x="24" y="102"/>
                      </a:cubicBezTo>
                      <a:cubicBezTo>
                        <a:pt x="24" y="103"/>
                        <a:pt x="24" y="103"/>
                        <a:pt x="24" y="103"/>
                      </a:cubicBezTo>
                      <a:cubicBezTo>
                        <a:pt x="24" y="103"/>
                        <a:pt x="22" y="104"/>
                        <a:pt x="22" y="105"/>
                      </a:cubicBezTo>
                      <a:cubicBezTo>
                        <a:pt x="22" y="105"/>
                        <a:pt x="22" y="105"/>
                        <a:pt x="22" y="105"/>
                      </a:cubicBezTo>
                      <a:cubicBezTo>
                        <a:pt x="22" y="104"/>
                        <a:pt x="22" y="104"/>
                        <a:pt x="22" y="105"/>
                      </a:cubicBezTo>
                      <a:cubicBezTo>
                        <a:pt x="22" y="107"/>
                        <a:pt x="21" y="106"/>
                        <a:pt x="22" y="107"/>
                      </a:cubicBezTo>
                      <a:cubicBezTo>
                        <a:pt x="23" y="107"/>
                        <a:pt x="23" y="107"/>
                        <a:pt x="23" y="107"/>
                      </a:cubicBezTo>
                      <a:cubicBezTo>
                        <a:pt x="24" y="107"/>
                        <a:pt x="24" y="107"/>
                        <a:pt x="24" y="107"/>
                      </a:cubicBezTo>
                      <a:cubicBezTo>
                        <a:pt x="23" y="109"/>
                        <a:pt x="23" y="109"/>
                        <a:pt x="23" y="109"/>
                      </a:cubicBezTo>
                      <a:cubicBezTo>
                        <a:pt x="25" y="109"/>
                        <a:pt x="26" y="109"/>
                        <a:pt x="26" y="109"/>
                      </a:cubicBezTo>
                      <a:cubicBezTo>
                        <a:pt x="24" y="110"/>
                        <a:pt x="24" y="110"/>
                        <a:pt x="24" y="110"/>
                      </a:cubicBezTo>
                      <a:cubicBezTo>
                        <a:pt x="23" y="110"/>
                        <a:pt x="23" y="110"/>
                        <a:pt x="23" y="110"/>
                      </a:cubicBezTo>
                      <a:cubicBezTo>
                        <a:pt x="22" y="110"/>
                        <a:pt x="22" y="110"/>
                        <a:pt x="22" y="110"/>
                      </a:cubicBezTo>
                      <a:cubicBezTo>
                        <a:pt x="20" y="111"/>
                        <a:pt x="20" y="111"/>
                        <a:pt x="20" y="111"/>
                      </a:cubicBezTo>
                      <a:cubicBezTo>
                        <a:pt x="18" y="111"/>
                        <a:pt x="18" y="111"/>
                        <a:pt x="18" y="111"/>
                      </a:cubicBezTo>
                      <a:cubicBezTo>
                        <a:pt x="18" y="111"/>
                        <a:pt x="18" y="111"/>
                        <a:pt x="17" y="113"/>
                      </a:cubicBezTo>
                      <a:cubicBezTo>
                        <a:pt x="17" y="114"/>
                        <a:pt x="17" y="114"/>
                        <a:pt x="17" y="114"/>
                      </a:cubicBezTo>
                      <a:cubicBezTo>
                        <a:pt x="17" y="116"/>
                        <a:pt x="17" y="116"/>
                        <a:pt x="17" y="116"/>
                      </a:cubicBezTo>
                      <a:cubicBezTo>
                        <a:pt x="17" y="117"/>
                        <a:pt x="17" y="117"/>
                        <a:pt x="17" y="117"/>
                      </a:cubicBezTo>
                      <a:cubicBezTo>
                        <a:pt x="18" y="118"/>
                        <a:pt x="18" y="118"/>
                        <a:pt x="18" y="118"/>
                      </a:cubicBezTo>
                      <a:cubicBezTo>
                        <a:pt x="20" y="118"/>
                        <a:pt x="20" y="118"/>
                        <a:pt x="20" y="118"/>
                      </a:cubicBezTo>
                      <a:cubicBezTo>
                        <a:pt x="20" y="118"/>
                        <a:pt x="20" y="118"/>
                        <a:pt x="21" y="118"/>
                      </a:cubicBezTo>
                      <a:cubicBezTo>
                        <a:pt x="22" y="119"/>
                        <a:pt x="19" y="120"/>
                        <a:pt x="22" y="119"/>
                      </a:cubicBezTo>
                      <a:cubicBezTo>
                        <a:pt x="25" y="118"/>
                        <a:pt x="24" y="118"/>
                        <a:pt x="25" y="118"/>
                      </a:cubicBezTo>
                      <a:cubicBezTo>
                        <a:pt x="26" y="118"/>
                        <a:pt x="27" y="118"/>
                        <a:pt x="28" y="117"/>
                      </a:cubicBezTo>
                      <a:cubicBezTo>
                        <a:pt x="28" y="117"/>
                        <a:pt x="28" y="117"/>
                        <a:pt x="28" y="117"/>
                      </a:cubicBezTo>
                      <a:cubicBezTo>
                        <a:pt x="28" y="117"/>
                        <a:pt x="27" y="117"/>
                        <a:pt x="30" y="116"/>
                      </a:cubicBezTo>
                      <a:cubicBezTo>
                        <a:pt x="32" y="115"/>
                        <a:pt x="33" y="115"/>
                        <a:pt x="33" y="114"/>
                      </a:cubicBezTo>
                      <a:cubicBezTo>
                        <a:pt x="34" y="114"/>
                        <a:pt x="34" y="114"/>
                        <a:pt x="34" y="114"/>
                      </a:cubicBezTo>
                      <a:cubicBezTo>
                        <a:pt x="38" y="112"/>
                        <a:pt x="38" y="112"/>
                        <a:pt x="38" y="112"/>
                      </a:cubicBezTo>
                      <a:cubicBezTo>
                        <a:pt x="38" y="112"/>
                        <a:pt x="37" y="111"/>
                        <a:pt x="39" y="111"/>
                      </a:cubicBezTo>
                      <a:cubicBezTo>
                        <a:pt x="41" y="111"/>
                        <a:pt x="41" y="111"/>
                        <a:pt x="41" y="111"/>
                      </a:cubicBezTo>
                      <a:cubicBezTo>
                        <a:pt x="33" y="117"/>
                        <a:pt x="33" y="117"/>
                        <a:pt x="33" y="117"/>
                      </a:cubicBezTo>
                      <a:cubicBezTo>
                        <a:pt x="33" y="117"/>
                        <a:pt x="33" y="118"/>
                        <a:pt x="32" y="118"/>
                      </a:cubicBezTo>
                      <a:cubicBezTo>
                        <a:pt x="32" y="118"/>
                        <a:pt x="31" y="118"/>
                        <a:pt x="31" y="118"/>
                      </a:cubicBezTo>
                      <a:cubicBezTo>
                        <a:pt x="31" y="119"/>
                        <a:pt x="31" y="119"/>
                        <a:pt x="31" y="119"/>
                      </a:cubicBezTo>
                      <a:cubicBezTo>
                        <a:pt x="30" y="120"/>
                        <a:pt x="30" y="120"/>
                        <a:pt x="30" y="120"/>
                      </a:cubicBezTo>
                      <a:cubicBezTo>
                        <a:pt x="29" y="121"/>
                        <a:pt x="29" y="121"/>
                        <a:pt x="29" y="121"/>
                      </a:cubicBezTo>
                      <a:cubicBezTo>
                        <a:pt x="28" y="122"/>
                        <a:pt x="28" y="122"/>
                        <a:pt x="28" y="122"/>
                      </a:cubicBezTo>
                      <a:cubicBezTo>
                        <a:pt x="28" y="122"/>
                        <a:pt x="27" y="123"/>
                        <a:pt x="27" y="123"/>
                      </a:cubicBezTo>
                      <a:cubicBezTo>
                        <a:pt x="27" y="123"/>
                        <a:pt x="27" y="123"/>
                        <a:pt x="26" y="123"/>
                      </a:cubicBezTo>
                      <a:cubicBezTo>
                        <a:pt x="25" y="124"/>
                        <a:pt x="24" y="124"/>
                        <a:pt x="24" y="124"/>
                      </a:cubicBezTo>
                      <a:cubicBezTo>
                        <a:pt x="24" y="124"/>
                        <a:pt x="24" y="124"/>
                        <a:pt x="24" y="124"/>
                      </a:cubicBezTo>
                      <a:cubicBezTo>
                        <a:pt x="23" y="125"/>
                        <a:pt x="23" y="126"/>
                        <a:pt x="23" y="126"/>
                      </a:cubicBezTo>
                      <a:cubicBezTo>
                        <a:pt x="22" y="126"/>
                        <a:pt x="22" y="126"/>
                        <a:pt x="22" y="126"/>
                      </a:cubicBezTo>
                      <a:cubicBezTo>
                        <a:pt x="22" y="127"/>
                        <a:pt x="22" y="127"/>
                        <a:pt x="22" y="127"/>
                      </a:cubicBezTo>
                      <a:cubicBezTo>
                        <a:pt x="22" y="127"/>
                        <a:pt x="21" y="127"/>
                        <a:pt x="20" y="127"/>
                      </a:cubicBezTo>
                      <a:cubicBezTo>
                        <a:pt x="20" y="128"/>
                        <a:pt x="19" y="127"/>
                        <a:pt x="19" y="128"/>
                      </a:cubicBezTo>
                      <a:cubicBezTo>
                        <a:pt x="19" y="129"/>
                        <a:pt x="19" y="128"/>
                        <a:pt x="19" y="129"/>
                      </a:cubicBezTo>
                      <a:cubicBezTo>
                        <a:pt x="19" y="129"/>
                        <a:pt x="18" y="129"/>
                        <a:pt x="19" y="129"/>
                      </a:cubicBezTo>
                      <a:cubicBezTo>
                        <a:pt x="20" y="129"/>
                        <a:pt x="20" y="130"/>
                        <a:pt x="20" y="129"/>
                      </a:cubicBezTo>
                      <a:cubicBezTo>
                        <a:pt x="21" y="129"/>
                        <a:pt x="21" y="129"/>
                        <a:pt x="21" y="129"/>
                      </a:cubicBezTo>
                      <a:cubicBezTo>
                        <a:pt x="21" y="129"/>
                        <a:pt x="21" y="129"/>
                        <a:pt x="22" y="130"/>
                      </a:cubicBezTo>
                      <a:cubicBezTo>
                        <a:pt x="24" y="130"/>
                        <a:pt x="24" y="130"/>
                        <a:pt x="25" y="130"/>
                      </a:cubicBezTo>
                      <a:cubicBezTo>
                        <a:pt x="25" y="130"/>
                        <a:pt x="25" y="130"/>
                        <a:pt x="25" y="130"/>
                      </a:cubicBezTo>
                      <a:cubicBezTo>
                        <a:pt x="28" y="128"/>
                        <a:pt x="28" y="128"/>
                        <a:pt x="28" y="128"/>
                      </a:cubicBezTo>
                      <a:cubicBezTo>
                        <a:pt x="28" y="128"/>
                        <a:pt x="28" y="128"/>
                        <a:pt x="29" y="127"/>
                      </a:cubicBezTo>
                      <a:cubicBezTo>
                        <a:pt x="29" y="127"/>
                        <a:pt x="28" y="128"/>
                        <a:pt x="29" y="127"/>
                      </a:cubicBezTo>
                      <a:cubicBezTo>
                        <a:pt x="30" y="126"/>
                        <a:pt x="31" y="126"/>
                        <a:pt x="31" y="126"/>
                      </a:cubicBezTo>
                      <a:cubicBezTo>
                        <a:pt x="32" y="126"/>
                        <a:pt x="33" y="126"/>
                        <a:pt x="33" y="126"/>
                      </a:cubicBezTo>
                      <a:cubicBezTo>
                        <a:pt x="34" y="126"/>
                        <a:pt x="34" y="127"/>
                        <a:pt x="34" y="127"/>
                      </a:cubicBezTo>
                      <a:cubicBezTo>
                        <a:pt x="34" y="127"/>
                        <a:pt x="34" y="127"/>
                        <a:pt x="34" y="127"/>
                      </a:cubicBezTo>
                      <a:cubicBezTo>
                        <a:pt x="34" y="127"/>
                        <a:pt x="33" y="127"/>
                        <a:pt x="34" y="127"/>
                      </a:cubicBezTo>
                      <a:cubicBezTo>
                        <a:pt x="34" y="127"/>
                        <a:pt x="36" y="127"/>
                        <a:pt x="36" y="127"/>
                      </a:cubicBezTo>
                      <a:cubicBezTo>
                        <a:pt x="37" y="127"/>
                        <a:pt x="37" y="127"/>
                        <a:pt x="37" y="127"/>
                      </a:cubicBezTo>
                      <a:cubicBezTo>
                        <a:pt x="38" y="128"/>
                        <a:pt x="38" y="128"/>
                        <a:pt x="38" y="128"/>
                      </a:cubicBezTo>
                      <a:cubicBezTo>
                        <a:pt x="38" y="128"/>
                        <a:pt x="37" y="128"/>
                        <a:pt x="37" y="129"/>
                      </a:cubicBezTo>
                      <a:cubicBezTo>
                        <a:pt x="37" y="130"/>
                        <a:pt x="37" y="131"/>
                        <a:pt x="37" y="131"/>
                      </a:cubicBezTo>
                      <a:cubicBezTo>
                        <a:pt x="38" y="131"/>
                        <a:pt x="38" y="131"/>
                        <a:pt x="38" y="131"/>
                      </a:cubicBezTo>
                      <a:cubicBezTo>
                        <a:pt x="38" y="131"/>
                        <a:pt x="38" y="131"/>
                        <a:pt x="38" y="131"/>
                      </a:cubicBezTo>
                      <a:cubicBezTo>
                        <a:pt x="39" y="131"/>
                        <a:pt x="40" y="131"/>
                        <a:pt x="40" y="130"/>
                      </a:cubicBezTo>
                      <a:cubicBezTo>
                        <a:pt x="40" y="130"/>
                        <a:pt x="40" y="129"/>
                        <a:pt x="41" y="129"/>
                      </a:cubicBezTo>
                      <a:cubicBezTo>
                        <a:pt x="42" y="128"/>
                        <a:pt x="42" y="128"/>
                        <a:pt x="43" y="128"/>
                      </a:cubicBezTo>
                      <a:cubicBezTo>
                        <a:pt x="43" y="127"/>
                        <a:pt x="43" y="127"/>
                        <a:pt x="43" y="127"/>
                      </a:cubicBezTo>
                      <a:cubicBezTo>
                        <a:pt x="42" y="128"/>
                        <a:pt x="42" y="128"/>
                        <a:pt x="44" y="127"/>
                      </a:cubicBezTo>
                      <a:cubicBezTo>
                        <a:pt x="47" y="126"/>
                        <a:pt x="47" y="126"/>
                        <a:pt x="47" y="126"/>
                      </a:cubicBezTo>
                      <a:cubicBezTo>
                        <a:pt x="48" y="126"/>
                        <a:pt x="49" y="127"/>
                        <a:pt x="49" y="127"/>
                      </a:cubicBezTo>
                      <a:cubicBezTo>
                        <a:pt x="49" y="127"/>
                        <a:pt x="49" y="127"/>
                        <a:pt x="49" y="127"/>
                      </a:cubicBezTo>
                      <a:cubicBezTo>
                        <a:pt x="49" y="127"/>
                        <a:pt x="49" y="127"/>
                        <a:pt x="49" y="127"/>
                      </a:cubicBezTo>
                      <a:cubicBezTo>
                        <a:pt x="49" y="127"/>
                        <a:pt x="48" y="127"/>
                        <a:pt x="49" y="128"/>
                      </a:cubicBezTo>
                      <a:cubicBezTo>
                        <a:pt x="49" y="128"/>
                        <a:pt x="50" y="128"/>
                        <a:pt x="50" y="128"/>
                      </a:cubicBezTo>
                      <a:cubicBezTo>
                        <a:pt x="51" y="128"/>
                        <a:pt x="51" y="128"/>
                        <a:pt x="52" y="128"/>
                      </a:cubicBezTo>
                      <a:cubicBezTo>
                        <a:pt x="53" y="128"/>
                        <a:pt x="55" y="128"/>
                        <a:pt x="55" y="127"/>
                      </a:cubicBezTo>
                      <a:cubicBezTo>
                        <a:pt x="55" y="127"/>
                        <a:pt x="56" y="127"/>
                        <a:pt x="55" y="128"/>
                      </a:cubicBezTo>
                      <a:cubicBezTo>
                        <a:pt x="53" y="129"/>
                        <a:pt x="51" y="130"/>
                        <a:pt x="51" y="130"/>
                      </a:cubicBezTo>
                      <a:cubicBezTo>
                        <a:pt x="51" y="130"/>
                        <a:pt x="49" y="130"/>
                        <a:pt x="49" y="130"/>
                      </a:cubicBezTo>
                      <a:cubicBezTo>
                        <a:pt x="49" y="130"/>
                        <a:pt x="48" y="130"/>
                        <a:pt x="48" y="130"/>
                      </a:cubicBezTo>
                      <a:cubicBezTo>
                        <a:pt x="47" y="131"/>
                        <a:pt x="47" y="131"/>
                        <a:pt x="47" y="131"/>
                      </a:cubicBezTo>
                      <a:cubicBezTo>
                        <a:pt x="47" y="131"/>
                        <a:pt x="47" y="131"/>
                        <a:pt x="46" y="132"/>
                      </a:cubicBezTo>
                      <a:cubicBezTo>
                        <a:pt x="45" y="133"/>
                        <a:pt x="43" y="135"/>
                        <a:pt x="43" y="135"/>
                      </a:cubicBezTo>
                      <a:cubicBezTo>
                        <a:pt x="41" y="136"/>
                        <a:pt x="41" y="136"/>
                        <a:pt x="41" y="136"/>
                      </a:cubicBezTo>
                      <a:cubicBezTo>
                        <a:pt x="41" y="136"/>
                        <a:pt x="40" y="137"/>
                        <a:pt x="40" y="137"/>
                      </a:cubicBezTo>
                      <a:cubicBezTo>
                        <a:pt x="39" y="137"/>
                        <a:pt x="38" y="138"/>
                        <a:pt x="38" y="138"/>
                      </a:cubicBezTo>
                      <a:cubicBezTo>
                        <a:pt x="37" y="139"/>
                        <a:pt x="37" y="139"/>
                        <a:pt x="37" y="139"/>
                      </a:cubicBezTo>
                      <a:cubicBezTo>
                        <a:pt x="37" y="139"/>
                        <a:pt x="36" y="139"/>
                        <a:pt x="36" y="139"/>
                      </a:cubicBezTo>
                      <a:cubicBezTo>
                        <a:pt x="36" y="140"/>
                        <a:pt x="36" y="139"/>
                        <a:pt x="36" y="140"/>
                      </a:cubicBezTo>
                      <a:cubicBezTo>
                        <a:pt x="35" y="140"/>
                        <a:pt x="35" y="140"/>
                        <a:pt x="35" y="140"/>
                      </a:cubicBezTo>
                      <a:cubicBezTo>
                        <a:pt x="35" y="140"/>
                        <a:pt x="35" y="140"/>
                        <a:pt x="34" y="140"/>
                      </a:cubicBezTo>
                      <a:cubicBezTo>
                        <a:pt x="26" y="144"/>
                        <a:pt x="26" y="144"/>
                        <a:pt x="26" y="144"/>
                      </a:cubicBezTo>
                      <a:cubicBezTo>
                        <a:pt x="24" y="144"/>
                        <a:pt x="24" y="144"/>
                        <a:pt x="24" y="144"/>
                      </a:cubicBezTo>
                      <a:cubicBezTo>
                        <a:pt x="23" y="145"/>
                        <a:pt x="23" y="145"/>
                        <a:pt x="23" y="145"/>
                      </a:cubicBezTo>
                      <a:cubicBezTo>
                        <a:pt x="21" y="146"/>
                        <a:pt x="21" y="146"/>
                        <a:pt x="21" y="146"/>
                      </a:cubicBezTo>
                      <a:cubicBezTo>
                        <a:pt x="21" y="146"/>
                        <a:pt x="21" y="146"/>
                        <a:pt x="21" y="146"/>
                      </a:cubicBezTo>
                      <a:cubicBezTo>
                        <a:pt x="21" y="146"/>
                        <a:pt x="21" y="146"/>
                        <a:pt x="19" y="146"/>
                      </a:cubicBezTo>
                      <a:cubicBezTo>
                        <a:pt x="17" y="146"/>
                        <a:pt x="15" y="147"/>
                        <a:pt x="15" y="147"/>
                      </a:cubicBezTo>
                      <a:cubicBezTo>
                        <a:pt x="14" y="148"/>
                        <a:pt x="14" y="148"/>
                        <a:pt x="14" y="148"/>
                      </a:cubicBezTo>
                      <a:cubicBezTo>
                        <a:pt x="13" y="148"/>
                        <a:pt x="13" y="148"/>
                        <a:pt x="13" y="148"/>
                      </a:cubicBezTo>
                      <a:cubicBezTo>
                        <a:pt x="12" y="148"/>
                        <a:pt x="12" y="148"/>
                        <a:pt x="12" y="148"/>
                      </a:cubicBezTo>
                      <a:cubicBezTo>
                        <a:pt x="12" y="148"/>
                        <a:pt x="11" y="148"/>
                        <a:pt x="10" y="149"/>
                      </a:cubicBezTo>
                      <a:cubicBezTo>
                        <a:pt x="10" y="149"/>
                        <a:pt x="8" y="149"/>
                        <a:pt x="8" y="149"/>
                      </a:cubicBezTo>
                      <a:cubicBezTo>
                        <a:pt x="8" y="149"/>
                        <a:pt x="7" y="149"/>
                        <a:pt x="7" y="150"/>
                      </a:cubicBezTo>
                      <a:cubicBezTo>
                        <a:pt x="7" y="150"/>
                        <a:pt x="6" y="150"/>
                        <a:pt x="6" y="150"/>
                      </a:cubicBezTo>
                      <a:cubicBezTo>
                        <a:pt x="3" y="151"/>
                        <a:pt x="3" y="151"/>
                        <a:pt x="3" y="151"/>
                      </a:cubicBezTo>
                      <a:cubicBezTo>
                        <a:pt x="2" y="152"/>
                        <a:pt x="2" y="152"/>
                        <a:pt x="2" y="152"/>
                      </a:cubicBezTo>
                      <a:cubicBezTo>
                        <a:pt x="0" y="153"/>
                        <a:pt x="0" y="153"/>
                        <a:pt x="0" y="153"/>
                      </a:cubicBezTo>
                      <a:cubicBezTo>
                        <a:pt x="0" y="154"/>
                        <a:pt x="0" y="154"/>
                        <a:pt x="0" y="154"/>
                      </a:cubicBezTo>
                      <a:cubicBezTo>
                        <a:pt x="0" y="154"/>
                        <a:pt x="0" y="154"/>
                        <a:pt x="0" y="154"/>
                      </a:cubicBezTo>
                      <a:cubicBezTo>
                        <a:pt x="0" y="155"/>
                        <a:pt x="0" y="155"/>
                        <a:pt x="0" y="155"/>
                      </a:cubicBezTo>
                      <a:cubicBezTo>
                        <a:pt x="0" y="155"/>
                        <a:pt x="0" y="155"/>
                        <a:pt x="0" y="155"/>
                      </a:cubicBezTo>
                      <a:cubicBezTo>
                        <a:pt x="1" y="155"/>
                        <a:pt x="1" y="155"/>
                        <a:pt x="1" y="155"/>
                      </a:cubicBezTo>
                      <a:cubicBezTo>
                        <a:pt x="1" y="155"/>
                        <a:pt x="2" y="155"/>
                        <a:pt x="2" y="155"/>
                      </a:cubicBezTo>
                      <a:cubicBezTo>
                        <a:pt x="2" y="155"/>
                        <a:pt x="2" y="155"/>
                        <a:pt x="2" y="155"/>
                      </a:cubicBezTo>
                      <a:cubicBezTo>
                        <a:pt x="2" y="155"/>
                        <a:pt x="3" y="156"/>
                        <a:pt x="5" y="155"/>
                      </a:cubicBezTo>
                      <a:cubicBezTo>
                        <a:pt x="7" y="155"/>
                        <a:pt x="6" y="155"/>
                        <a:pt x="7" y="155"/>
                      </a:cubicBezTo>
                      <a:cubicBezTo>
                        <a:pt x="8" y="154"/>
                        <a:pt x="8" y="154"/>
                        <a:pt x="9" y="155"/>
                      </a:cubicBezTo>
                      <a:cubicBezTo>
                        <a:pt x="10" y="155"/>
                        <a:pt x="12" y="155"/>
                        <a:pt x="12" y="155"/>
                      </a:cubicBezTo>
                      <a:cubicBezTo>
                        <a:pt x="13" y="154"/>
                        <a:pt x="13" y="154"/>
                        <a:pt x="13" y="154"/>
                      </a:cubicBezTo>
                      <a:cubicBezTo>
                        <a:pt x="15" y="153"/>
                        <a:pt x="15" y="153"/>
                        <a:pt x="15" y="153"/>
                      </a:cubicBezTo>
                      <a:cubicBezTo>
                        <a:pt x="15" y="153"/>
                        <a:pt x="15" y="153"/>
                        <a:pt x="16" y="152"/>
                      </a:cubicBezTo>
                      <a:cubicBezTo>
                        <a:pt x="18" y="150"/>
                        <a:pt x="16" y="151"/>
                        <a:pt x="18" y="150"/>
                      </a:cubicBezTo>
                      <a:cubicBezTo>
                        <a:pt x="20" y="150"/>
                        <a:pt x="21" y="149"/>
                        <a:pt x="21" y="149"/>
                      </a:cubicBezTo>
                      <a:cubicBezTo>
                        <a:pt x="21" y="149"/>
                        <a:pt x="21" y="149"/>
                        <a:pt x="20" y="150"/>
                      </a:cubicBezTo>
                      <a:cubicBezTo>
                        <a:pt x="20" y="150"/>
                        <a:pt x="20" y="150"/>
                        <a:pt x="22" y="150"/>
                      </a:cubicBezTo>
                      <a:cubicBezTo>
                        <a:pt x="24" y="149"/>
                        <a:pt x="24" y="150"/>
                        <a:pt x="24" y="149"/>
                      </a:cubicBezTo>
                      <a:cubicBezTo>
                        <a:pt x="25" y="148"/>
                        <a:pt x="24" y="149"/>
                        <a:pt x="26" y="148"/>
                      </a:cubicBezTo>
                      <a:cubicBezTo>
                        <a:pt x="27" y="148"/>
                        <a:pt x="26" y="148"/>
                        <a:pt x="27" y="148"/>
                      </a:cubicBezTo>
                      <a:cubicBezTo>
                        <a:pt x="28" y="147"/>
                        <a:pt x="30" y="147"/>
                        <a:pt x="30" y="147"/>
                      </a:cubicBezTo>
                      <a:cubicBezTo>
                        <a:pt x="30" y="147"/>
                        <a:pt x="30" y="147"/>
                        <a:pt x="31" y="147"/>
                      </a:cubicBezTo>
                      <a:cubicBezTo>
                        <a:pt x="31" y="147"/>
                        <a:pt x="31" y="146"/>
                        <a:pt x="32" y="146"/>
                      </a:cubicBezTo>
                      <a:cubicBezTo>
                        <a:pt x="33" y="146"/>
                        <a:pt x="33" y="146"/>
                        <a:pt x="33" y="146"/>
                      </a:cubicBezTo>
                      <a:cubicBezTo>
                        <a:pt x="39" y="144"/>
                        <a:pt x="39" y="144"/>
                        <a:pt x="39" y="144"/>
                      </a:cubicBezTo>
                      <a:cubicBezTo>
                        <a:pt x="40" y="144"/>
                        <a:pt x="42" y="142"/>
                        <a:pt x="42" y="142"/>
                      </a:cubicBezTo>
                      <a:cubicBezTo>
                        <a:pt x="42" y="142"/>
                        <a:pt x="39" y="144"/>
                        <a:pt x="43" y="142"/>
                      </a:cubicBezTo>
                      <a:cubicBezTo>
                        <a:pt x="47" y="140"/>
                        <a:pt x="49" y="139"/>
                        <a:pt x="50" y="139"/>
                      </a:cubicBezTo>
                      <a:cubicBezTo>
                        <a:pt x="51" y="138"/>
                        <a:pt x="50" y="138"/>
                        <a:pt x="52" y="138"/>
                      </a:cubicBezTo>
                      <a:cubicBezTo>
                        <a:pt x="55" y="137"/>
                        <a:pt x="56" y="138"/>
                        <a:pt x="57" y="137"/>
                      </a:cubicBezTo>
                      <a:cubicBezTo>
                        <a:pt x="57" y="137"/>
                        <a:pt x="57" y="137"/>
                        <a:pt x="58" y="136"/>
                      </a:cubicBezTo>
                      <a:cubicBezTo>
                        <a:pt x="61" y="134"/>
                        <a:pt x="64" y="134"/>
                        <a:pt x="65" y="135"/>
                      </a:cubicBezTo>
                      <a:cubicBezTo>
                        <a:pt x="66" y="135"/>
                        <a:pt x="67" y="135"/>
                        <a:pt x="67" y="135"/>
                      </a:cubicBezTo>
                      <a:cubicBezTo>
                        <a:pt x="67" y="135"/>
                        <a:pt x="67" y="135"/>
                        <a:pt x="68" y="134"/>
                      </a:cubicBezTo>
                      <a:cubicBezTo>
                        <a:pt x="68" y="134"/>
                        <a:pt x="70" y="133"/>
                        <a:pt x="70" y="133"/>
                      </a:cubicBezTo>
                      <a:cubicBezTo>
                        <a:pt x="70" y="132"/>
                        <a:pt x="68" y="132"/>
                        <a:pt x="71" y="131"/>
                      </a:cubicBezTo>
                      <a:cubicBezTo>
                        <a:pt x="74" y="131"/>
                        <a:pt x="74" y="131"/>
                        <a:pt x="75" y="130"/>
                      </a:cubicBezTo>
                      <a:cubicBezTo>
                        <a:pt x="75" y="130"/>
                        <a:pt x="76" y="130"/>
                        <a:pt x="76" y="130"/>
                      </a:cubicBezTo>
                      <a:cubicBezTo>
                        <a:pt x="77" y="130"/>
                        <a:pt x="77" y="130"/>
                        <a:pt x="77" y="130"/>
                      </a:cubicBezTo>
                      <a:cubicBezTo>
                        <a:pt x="77" y="130"/>
                        <a:pt x="77" y="130"/>
                        <a:pt x="79" y="129"/>
                      </a:cubicBezTo>
                      <a:cubicBezTo>
                        <a:pt x="81" y="128"/>
                        <a:pt x="81" y="128"/>
                        <a:pt x="81" y="128"/>
                      </a:cubicBezTo>
                      <a:cubicBezTo>
                        <a:pt x="81" y="128"/>
                        <a:pt x="80" y="126"/>
                        <a:pt x="79" y="126"/>
                      </a:cubicBezTo>
                      <a:cubicBezTo>
                        <a:pt x="78" y="126"/>
                        <a:pt x="78" y="126"/>
                        <a:pt x="78" y="126"/>
                      </a:cubicBezTo>
                      <a:cubicBezTo>
                        <a:pt x="78" y="126"/>
                        <a:pt x="75" y="127"/>
                        <a:pt x="76" y="125"/>
                      </a:cubicBezTo>
                      <a:cubicBezTo>
                        <a:pt x="77" y="124"/>
                        <a:pt x="78" y="124"/>
                        <a:pt x="79" y="123"/>
                      </a:cubicBezTo>
                      <a:cubicBezTo>
                        <a:pt x="79" y="123"/>
                        <a:pt x="79" y="123"/>
                        <a:pt x="80" y="123"/>
                      </a:cubicBezTo>
                      <a:cubicBezTo>
                        <a:pt x="82" y="122"/>
                        <a:pt x="83" y="122"/>
                        <a:pt x="83" y="122"/>
                      </a:cubicBezTo>
                      <a:cubicBezTo>
                        <a:pt x="83" y="122"/>
                        <a:pt x="84" y="121"/>
                        <a:pt x="84" y="121"/>
                      </a:cubicBezTo>
                      <a:cubicBezTo>
                        <a:pt x="84" y="121"/>
                        <a:pt x="83" y="122"/>
                        <a:pt x="86" y="121"/>
                      </a:cubicBezTo>
                      <a:cubicBezTo>
                        <a:pt x="89" y="120"/>
                        <a:pt x="87" y="121"/>
                        <a:pt x="89" y="120"/>
                      </a:cubicBezTo>
                      <a:cubicBezTo>
                        <a:pt x="90" y="120"/>
                        <a:pt x="92" y="119"/>
                        <a:pt x="92" y="119"/>
                      </a:cubicBezTo>
                      <a:cubicBezTo>
                        <a:pt x="92" y="119"/>
                        <a:pt x="94" y="119"/>
                        <a:pt x="95" y="118"/>
                      </a:cubicBezTo>
                      <a:cubicBezTo>
                        <a:pt x="95" y="118"/>
                        <a:pt x="95" y="118"/>
                        <a:pt x="95" y="118"/>
                      </a:cubicBezTo>
                      <a:cubicBezTo>
                        <a:pt x="95" y="118"/>
                        <a:pt x="95" y="118"/>
                        <a:pt x="95" y="118"/>
                      </a:cubicBezTo>
                      <a:cubicBezTo>
                        <a:pt x="96" y="117"/>
                        <a:pt x="97" y="117"/>
                        <a:pt x="97" y="117"/>
                      </a:cubicBezTo>
                      <a:cubicBezTo>
                        <a:pt x="98" y="116"/>
                        <a:pt x="98" y="116"/>
                        <a:pt x="98" y="116"/>
                      </a:cubicBezTo>
                      <a:cubicBezTo>
                        <a:pt x="98" y="116"/>
                        <a:pt x="98" y="116"/>
                        <a:pt x="100" y="115"/>
                      </a:cubicBezTo>
                      <a:cubicBezTo>
                        <a:pt x="103" y="112"/>
                        <a:pt x="103" y="112"/>
                        <a:pt x="103" y="112"/>
                      </a:cubicBezTo>
                      <a:cubicBezTo>
                        <a:pt x="105" y="112"/>
                        <a:pt x="105" y="112"/>
                        <a:pt x="105" y="112"/>
                      </a:cubicBezTo>
                      <a:cubicBezTo>
                        <a:pt x="106" y="112"/>
                        <a:pt x="106" y="112"/>
                        <a:pt x="108" y="112"/>
                      </a:cubicBezTo>
                      <a:cubicBezTo>
                        <a:pt x="109" y="111"/>
                        <a:pt x="108" y="111"/>
                        <a:pt x="108" y="112"/>
                      </a:cubicBezTo>
                      <a:cubicBezTo>
                        <a:pt x="108" y="112"/>
                        <a:pt x="108" y="112"/>
                        <a:pt x="110" y="111"/>
                      </a:cubicBezTo>
                      <a:cubicBezTo>
                        <a:pt x="113" y="110"/>
                        <a:pt x="116" y="109"/>
                        <a:pt x="117" y="108"/>
                      </a:cubicBezTo>
                      <a:cubicBezTo>
                        <a:pt x="118" y="107"/>
                        <a:pt x="117" y="107"/>
                        <a:pt x="118" y="107"/>
                      </a:cubicBezTo>
                      <a:cubicBezTo>
                        <a:pt x="120" y="107"/>
                        <a:pt x="120" y="107"/>
                        <a:pt x="120" y="107"/>
                      </a:cubicBezTo>
                      <a:cubicBezTo>
                        <a:pt x="121" y="107"/>
                        <a:pt x="121" y="107"/>
                        <a:pt x="121" y="107"/>
                      </a:cubicBezTo>
                      <a:cubicBezTo>
                        <a:pt x="121" y="107"/>
                        <a:pt x="122" y="107"/>
                        <a:pt x="123" y="107"/>
                      </a:cubicBezTo>
                      <a:cubicBezTo>
                        <a:pt x="124" y="107"/>
                        <a:pt x="124" y="107"/>
                        <a:pt x="124" y="107"/>
                      </a:cubicBezTo>
                      <a:cubicBezTo>
                        <a:pt x="124" y="107"/>
                        <a:pt x="124" y="107"/>
                        <a:pt x="125" y="107"/>
                      </a:cubicBezTo>
                      <a:cubicBezTo>
                        <a:pt x="126" y="107"/>
                        <a:pt x="126" y="108"/>
                        <a:pt x="126" y="108"/>
                      </a:cubicBezTo>
                      <a:cubicBezTo>
                        <a:pt x="126" y="108"/>
                        <a:pt x="126" y="108"/>
                        <a:pt x="125" y="108"/>
                      </a:cubicBezTo>
                      <a:cubicBezTo>
                        <a:pt x="124" y="108"/>
                        <a:pt x="125" y="108"/>
                        <a:pt x="123" y="109"/>
                      </a:cubicBezTo>
                      <a:cubicBezTo>
                        <a:pt x="121" y="109"/>
                        <a:pt x="121" y="109"/>
                        <a:pt x="121" y="109"/>
                      </a:cubicBezTo>
                      <a:cubicBezTo>
                        <a:pt x="119" y="109"/>
                        <a:pt x="119" y="109"/>
                        <a:pt x="119" y="109"/>
                      </a:cubicBezTo>
                      <a:cubicBezTo>
                        <a:pt x="119" y="109"/>
                        <a:pt x="118" y="110"/>
                        <a:pt x="118" y="110"/>
                      </a:cubicBezTo>
                      <a:cubicBezTo>
                        <a:pt x="117" y="110"/>
                        <a:pt x="116" y="111"/>
                        <a:pt x="116" y="111"/>
                      </a:cubicBezTo>
                      <a:cubicBezTo>
                        <a:pt x="116" y="111"/>
                        <a:pt x="118" y="110"/>
                        <a:pt x="115" y="111"/>
                      </a:cubicBezTo>
                      <a:cubicBezTo>
                        <a:pt x="113" y="112"/>
                        <a:pt x="111" y="112"/>
                        <a:pt x="111" y="113"/>
                      </a:cubicBezTo>
                      <a:cubicBezTo>
                        <a:pt x="111" y="113"/>
                        <a:pt x="111" y="113"/>
                        <a:pt x="111" y="113"/>
                      </a:cubicBezTo>
                      <a:cubicBezTo>
                        <a:pt x="110" y="113"/>
                        <a:pt x="110" y="113"/>
                        <a:pt x="110" y="113"/>
                      </a:cubicBezTo>
                      <a:cubicBezTo>
                        <a:pt x="110" y="113"/>
                        <a:pt x="110" y="113"/>
                        <a:pt x="110" y="113"/>
                      </a:cubicBezTo>
                      <a:cubicBezTo>
                        <a:pt x="110" y="113"/>
                        <a:pt x="110" y="113"/>
                        <a:pt x="109" y="114"/>
                      </a:cubicBezTo>
                      <a:cubicBezTo>
                        <a:pt x="107" y="117"/>
                        <a:pt x="107" y="116"/>
                        <a:pt x="107" y="117"/>
                      </a:cubicBezTo>
                      <a:cubicBezTo>
                        <a:pt x="106" y="117"/>
                        <a:pt x="101" y="119"/>
                        <a:pt x="101" y="119"/>
                      </a:cubicBezTo>
                      <a:cubicBezTo>
                        <a:pt x="99" y="119"/>
                        <a:pt x="99" y="119"/>
                        <a:pt x="99" y="119"/>
                      </a:cubicBezTo>
                      <a:cubicBezTo>
                        <a:pt x="101" y="119"/>
                        <a:pt x="100" y="120"/>
                        <a:pt x="101" y="120"/>
                      </a:cubicBezTo>
                      <a:cubicBezTo>
                        <a:pt x="103" y="120"/>
                        <a:pt x="101" y="120"/>
                        <a:pt x="103" y="120"/>
                      </a:cubicBezTo>
                      <a:cubicBezTo>
                        <a:pt x="104" y="120"/>
                        <a:pt x="106" y="119"/>
                        <a:pt x="106" y="119"/>
                      </a:cubicBezTo>
                      <a:cubicBezTo>
                        <a:pt x="101" y="121"/>
                        <a:pt x="101" y="121"/>
                        <a:pt x="101" y="121"/>
                      </a:cubicBezTo>
                      <a:cubicBezTo>
                        <a:pt x="101" y="121"/>
                        <a:pt x="100" y="122"/>
                        <a:pt x="100" y="122"/>
                      </a:cubicBezTo>
                      <a:cubicBezTo>
                        <a:pt x="99" y="122"/>
                        <a:pt x="97" y="122"/>
                        <a:pt x="97" y="122"/>
                      </a:cubicBezTo>
                      <a:cubicBezTo>
                        <a:pt x="97" y="122"/>
                        <a:pt x="96" y="122"/>
                        <a:pt x="95" y="122"/>
                      </a:cubicBezTo>
                      <a:cubicBezTo>
                        <a:pt x="95" y="123"/>
                        <a:pt x="95" y="123"/>
                        <a:pt x="95" y="123"/>
                      </a:cubicBezTo>
                      <a:cubicBezTo>
                        <a:pt x="95" y="123"/>
                        <a:pt x="94" y="123"/>
                        <a:pt x="94" y="124"/>
                      </a:cubicBezTo>
                      <a:cubicBezTo>
                        <a:pt x="94" y="124"/>
                        <a:pt x="92" y="124"/>
                        <a:pt x="94" y="124"/>
                      </a:cubicBezTo>
                      <a:cubicBezTo>
                        <a:pt x="96" y="125"/>
                        <a:pt x="96" y="125"/>
                        <a:pt x="97" y="125"/>
                      </a:cubicBezTo>
                      <a:cubicBezTo>
                        <a:pt x="99" y="124"/>
                        <a:pt x="102" y="123"/>
                        <a:pt x="103" y="123"/>
                      </a:cubicBezTo>
                      <a:cubicBezTo>
                        <a:pt x="103" y="123"/>
                        <a:pt x="106" y="121"/>
                        <a:pt x="106" y="121"/>
                      </a:cubicBezTo>
                      <a:cubicBezTo>
                        <a:pt x="107" y="121"/>
                        <a:pt x="106" y="121"/>
                        <a:pt x="108" y="120"/>
                      </a:cubicBezTo>
                      <a:cubicBezTo>
                        <a:pt x="110" y="120"/>
                        <a:pt x="111" y="120"/>
                        <a:pt x="111" y="120"/>
                      </a:cubicBezTo>
                      <a:cubicBezTo>
                        <a:pt x="112" y="119"/>
                        <a:pt x="111" y="120"/>
                        <a:pt x="112" y="119"/>
                      </a:cubicBezTo>
                      <a:cubicBezTo>
                        <a:pt x="114" y="119"/>
                        <a:pt x="116" y="118"/>
                        <a:pt x="117" y="118"/>
                      </a:cubicBezTo>
                      <a:cubicBezTo>
                        <a:pt x="118" y="118"/>
                        <a:pt x="118" y="118"/>
                        <a:pt x="118" y="118"/>
                      </a:cubicBezTo>
                      <a:cubicBezTo>
                        <a:pt x="118" y="118"/>
                        <a:pt x="118" y="118"/>
                        <a:pt x="118" y="118"/>
                      </a:cubicBezTo>
                      <a:cubicBezTo>
                        <a:pt x="118" y="118"/>
                        <a:pt x="118" y="118"/>
                        <a:pt x="118" y="118"/>
                      </a:cubicBezTo>
                      <a:cubicBezTo>
                        <a:pt x="120" y="118"/>
                        <a:pt x="117" y="118"/>
                        <a:pt x="120" y="118"/>
                      </a:cubicBezTo>
                      <a:cubicBezTo>
                        <a:pt x="122" y="118"/>
                        <a:pt x="124" y="118"/>
                        <a:pt x="124" y="118"/>
                      </a:cubicBezTo>
                      <a:cubicBezTo>
                        <a:pt x="124" y="118"/>
                        <a:pt x="128" y="116"/>
                        <a:pt x="128" y="116"/>
                      </a:cubicBezTo>
                      <a:cubicBezTo>
                        <a:pt x="129" y="115"/>
                        <a:pt x="130" y="115"/>
                        <a:pt x="131" y="114"/>
                      </a:cubicBezTo>
                      <a:cubicBezTo>
                        <a:pt x="131" y="114"/>
                        <a:pt x="132" y="114"/>
                        <a:pt x="132" y="113"/>
                      </a:cubicBezTo>
                      <a:cubicBezTo>
                        <a:pt x="132" y="112"/>
                        <a:pt x="132" y="113"/>
                        <a:pt x="132" y="112"/>
                      </a:cubicBezTo>
                      <a:cubicBezTo>
                        <a:pt x="133" y="111"/>
                        <a:pt x="134" y="110"/>
                        <a:pt x="135" y="109"/>
                      </a:cubicBezTo>
                      <a:cubicBezTo>
                        <a:pt x="137" y="109"/>
                        <a:pt x="138" y="108"/>
                        <a:pt x="138" y="108"/>
                      </a:cubicBezTo>
                      <a:cubicBezTo>
                        <a:pt x="138" y="108"/>
                        <a:pt x="140" y="107"/>
                        <a:pt x="140" y="108"/>
                      </a:cubicBezTo>
                      <a:cubicBezTo>
                        <a:pt x="140" y="108"/>
                        <a:pt x="140" y="108"/>
                        <a:pt x="140" y="108"/>
                      </a:cubicBezTo>
                      <a:cubicBezTo>
                        <a:pt x="140" y="108"/>
                        <a:pt x="140" y="108"/>
                        <a:pt x="140" y="108"/>
                      </a:cubicBezTo>
                      <a:cubicBezTo>
                        <a:pt x="142" y="109"/>
                        <a:pt x="140" y="109"/>
                        <a:pt x="142" y="109"/>
                      </a:cubicBezTo>
                      <a:cubicBezTo>
                        <a:pt x="144" y="108"/>
                        <a:pt x="144" y="108"/>
                        <a:pt x="144" y="108"/>
                      </a:cubicBezTo>
                      <a:cubicBezTo>
                        <a:pt x="145" y="108"/>
                        <a:pt x="144" y="108"/>
                        <a:pt x="145" y="108"/>
                      </a:cubicBezTo>
                      <a:cubicBezTo>
                        <a:pt x="145" y="109"/>
                        <a:pt x="145" y="109"/>
                        <a:pt x="146" y="109"/>
                      </a:cubicBezTo>
                      <a:cubicBezTo>
                        <a:pt x="147" y="109"/>
                        <a:pt x="147" y="108"/>
                        <a:pt x="147" y="109"/>
                      </a:cubicBezTo>
                      <a:cubicBezTo>
                        <a:pt x="147" y="110"/>
                        <a:pt x="147" y="110"/>
                        <a:pt x="147" y="110"/>
                      </a:cubicBezTo>
                      <a:cubicBezTo>
                        <a:pt x="149" y="112"/>
                        <a:pt x="149" y="112"/>
                        <a:pt x="149" y="112"/>
                      </a:cubicBezTo>
                      <a:cubicBezTo>
                        <a:pt x="149" y="112"/>
                        <a:pt x="146" y="112"/>
                        <a:pt x="148" y="112"/>
                      </a:cubicBezTo>
                      <a:cubicBezTo>
                        <a:pt x="150" y="112"/>
                        <a:pt x="150" y="112"/>
                        <a:pt x="150" y="112"/>
                      </a:cubicBezTo>
                      <a:cubicBezTo>
                        <a:pt x="150" y="112"/>
                        <a:pt x="150" y="113"/>
                        <a:pt x="151" y="113"/>
                      </a:cubicBezTo>
                      <a:cubicBezTo>
                        <a:pt x="151" y="113"/>
                        <a:pt x="153" y="113"/>
                        <a:pt x="153" y="113"/>
                      </a:cubicBezTo>
                      <a:cubicBezTo>
                        <a:pt x="155" y="113"/>
                        <a:pt x="159" y="109"/>
                        <a:pt x="156" y="112"/>
                      </a:cubicBezTo>
                      <a:cubicBezTo>
                        <a:pt x="153" y="116"/>
                        <a:pt x="153" y="115"/>
                        <a:pt x="153" y="116"/>
                      </a:cubicBezTo>
                      <a:cubicBezTo>
                        <a:pt x="154" y="117"/>
                        <a:pt x="155" y="117"/>
                        <a:pt x="155" y="117"/>
                      </a:cubicBezTo>
                      <a:cubicBezTo>
                        <a:pt x="157" y="117"/>
                        <a:pt x="157" y="117"/>
                        <a:pt x="157" y="117"/>
                      </a:cubicBezTo>
                      <a:cubicBezTo>
                        <a:pt x="157" y="117"/>
                        <a:pt x="157" y="117"/>
                        <a:pt x="157" y="117"/>
                      </a:cubicBezTo>
                      <a:cubicBezTo>
                        <a:pt x="157" y="117"/>
                        <a:pt x="157" y="117"/>
                        <a:pt x="158" y="117"/>
                      </a:cubicBezTo>
                      <a:cubicBezTo>
                        <a:pt x="159" y="117"/>
                        <a:pt x="159" y="117"/>
                        <a:pt x="160" y="117"/>
                      </a:cubicBezTo>
                      <a:cubicBezTo>
                        <a:pt x="160" y="117"/>
                        <a:pt x="161" y="117"/>
                        <a:pt x="161" y="116"/>
                      </a:cubicBezTo>
                      <a:cubicBezTo>
                        <a:pt x="162" y="116"/>
                        <a:pt x="162" y="116"/>
                        <a:pt x="162" y="116"/>
                      </a:cubicBezTo>
                      <a:cubicBezTo>
                        <a:pt x="163" y="117"/>
                        <a:pt x="162" y="117"/>
                        <a:pt x="163" y="117"/>
                      </a:cubicBezTo>
                      <a:cubicBezTo>
                        <a:pt x="164" y="117"/>
                        <a:pt x="164" y="117"/>
                        <a:pt x="164" y="117"/>
                      </a:cubicBezTo>
                      <a:cubicBezTo>
                        <a:pt x="165" y="117"/>
                        <a:pt x="165" y="117"/>
                        <a:pt x="166" y="117"/>
                      </a:cubicBezTo>
                      <a:cubicBezTo>
                        <a:pt x="166" y="117"/>
                        <a:pt x="166" y="116"/>
                        <a:pt x="166" y="116"/>
                      </a:cubicBezTo>
                      <a:cubicBezTo>
                        <a:pt x="165" y="116"/>
                        <a:pt x="165" y="116"/>
                        <a:pt x="168" y="117"/>
                      </a:cubicBezTo>
                      <a:cubicBezTo>
                        <a:pt x="172" y="119"/>
                        <a:pt x="171" y="119"/>
                        <a:pt x="172" y="119"/>
                      </a:cubicBezTo>
                      <a:cubicBezTo>
                        <a:pt x="173" y="119"/>
                        <a:pt x="173" y="119"/>
                        <a:pt x="173" y="119"/>
                      </a:cubicBezTo>
                      <a:cubicBezTo>
                        <a:pt x="174" y="119"/>
                        <a:pt x="174" y="119"/>
                        <a:pt x="174" y="119"/>
                      </a:cubicBezTo>
                      <a:cubicBezTo>
                        <a:pt x="174" y="119"/>
                        <a:pt x="174" y="119"/>
                        <a:pt x="174" y="119"/>
                      </a:cubicBezTo>
                      <a:cubicBezTo>
                        <a:pt x="174" y="119"/>
                        <a:pt x="174" y="119"/>
                        <a:pt x="174" y="120"/>
                      </a:cubicBezTo>
                      <a:cubicBezTo>
                        <a:pt x="175" y="120"/>
                        <a:pt x="175" y="120"/>
                        <a:pt x="175" y="120"/>
                      </a:cubicBezTo>
                      <a:cubicBezTo>
                        <a:pt x="176" y="120"/>
                        <a:pt x="176" y="120"/>
                        <a:pt x="176" y="120"/>
                      </a:cubicBezTo>
                      <a:cubicBezTo>
                        <a:pt x="176" y="120"/>
                        <a:pt x="176" y="120"/>
                        <a:pt x="177" y="120"/>
                      </a:cubicBezTo>
                      <a:cubicBezTo>
                        <a:pt x="179" y="120"/>
                        <a:pt x="179" y="120"/>
                        <a:pt x="179" y="120"/>
                      </a:cubicBezTo>
                      <a:cubicBezTo>
                        <a:pt x="181" y="119"/>
                        <a:pt x="181" y="119"/>
                        <a:pt x="181" y="119"/>
                      </a:cubicBezTo>
                      <a:cubicBezTo>
                        <a:pt x="181" y="119"/>
                        <a:pt x="181" y="119"/>
                        <a:pt x="182" y="119"/>
                      </a:cubicBezTo>
                      <a:cubicBezTo>
                        <a:pt x="183" y="119"/>
                        <a:pt x="183" y="118"/>
                        <a:pt x="184" y="118"/>
                      </a:cubicBezTo>
                      <a:cubicBezTo>
                        <a:pt x="184" y="118"/>
                        <a:pt x="185" y="118"/>
                        <a:pt x="185" y="118"/>
                      </a:cubicBezTo>
                      <a:cubicBezTo>
                        <a:pt x="185" y="120"/>
                        <a:pt x="185" y="120"/>
                        <a:pt x="185" y="120"/>
                      </a:cubicBezTo>
                      <a:cubicBezTo>
                        <a:pt x="184" y="120"/>
                        <a:pt x="184" y="120"/>
                        <a:pt x="183" y="121"/>
                      </a:cubicBezTo>
                      <a:cubicBezTo>
                        <a:pt x="183" y="121"/>
                        <a:pt x="182" y="121"/>
                        <a:pt x="181" y="121"/>
                      </a:cubicBezTo>
                      <a:cubicBezTo>
                        <a:pt x="180" y="122"/>
                        <a:pt x="180" y="122"/>
                        <a:pt x="180" y="122"/>
                      </a:cubicBezTo>
                      <a:cubicBezTo>
                        <a:pt x="180" y="122"/>
                        <a:pt x="177" y="120"/>
                        <a:pt x="180" y="122"/>
                      </a:cubicBezTo>
                      <a:cubicBezTo>
                        <a:pt x="183" y="124"/>
                        <a:pt x="182" y="124"/>
                        <a:pt x="183" y="124"/>
                      </a:cubicBezTo>
                      <a:cubicBezTo>
                        <a:pt x="183" y="124"/>
                        <a:pt x="183" y="124"/>
                        <a:pt x="183" y="124"/>
                      </a:cubicBezTo>
                      <a:cubicBezTo>
                        <a:pt x="183" y="124"/>
                        <a:pt x="183" y="124"/>
                        <a:pt x="184" y="125"/>
                      </a:cubicBezTo>
                      <a:cubicBezTo>
                        <a:pt x="185" y="125"/>
                        <a:pt x="185" y="125"/>
                        <a:pt x="185" y="125"/>
                      </a:cubicBezTo>
                      <a:cubicBezTo>
                        <a:pt x="185" y="125"/>
                        <a:pt x="185" y="125"/>
                        <a:pt x="185" y="125"/>
                      </a:cubicBezTo>
                      <a:cubicBezTo>
                        <a:pt x="186" y="126"/>
                        <a:pt x="186" y="127"/>
                        <a:pt x="186" y="127"/>
                      </a:cubicBezTo>
                      <a:cubicBezTo>
                        <a:pt x="185" y="128"/>
                        <a:pt x="185" y="128"/>
                        <a:pt x="185" y="128"/>
                      </a:cubicBezTo>
                      <a:cubicBezTo>
                        <a:pt x="185" y="128"/>
                        <a:pt x="185" y="129"/>
                        <a:pt x="186" y="129"/>
                      </a:cubicBezTo>
                      <a:cubicBezTo>
                        <a:pt x="186" y="129"/>
                        <a:pt x="184" y="129"/>
                        <a:pt x="186" y="130"/>
                      </a:cubicBezTo>
                      <a:cubicBezTo>
                        <a:pt x="187" y="131"/>
                        <a:pt x="188" y="132"/>
                        <a:pt x="188" y="132"/>
                      </a:cubicBezTo>
                      <a:cubicBezTo>
                        <a:pt x="188" y="132"/>
                        <a:pt x="188" y="132"/>
                        <a:pt x="188" y="132"/>
                      </a:cubicBezTo>
                      <a:cubicBezTo>
                        <a:pt x="189" y="133"/>
                        <a:pt x="189" y="133"/>
                        <a:pt x="189" y="133"/>
                      </a:cubicBezTo>
                      <a:cubicBezTo>
                        <a:pt x="191" y="132"/>
                        <a:pt x="191" y="132"/>
                        <a:pt x="191" y="132"/>
                      </a:cubicBezTo>
                      <a:cubicBezTo>
                        <a:pt x="192" y="132"/>
                        <a:pt x="192" y="132"/>
                        <a:pt x="192" y="132"/>
                      </a:cubicBezTo>
                      <a:cubicBezTo>
                        <a:pt x="192" y="131"/>
                        <a:pt x="192" y="131"/>
                        <a:pt x="192" y="131"/>
                      </a:cubicBezTo>
                      <a:cubicBezTo>
                        <a:pt x="195" y="131"/>
                        <a:pt x="195" y="131"/>
                        <a:pt x="195" y="131"/>
                      </a:cubicBezTo>
                      <a:cubicBezTo>
                        <a:pt x="195" y="130"/>
                        <a:pt x="195" y="130"/>
                        <a:pt x="195" y="130"/>
                      </a:cubicBezTo>
                      <a:cubicBezTo>
                        <a:pt x="195" y="130"/>
                        <a:pt x="195" y="129"/>
                        <a:pt x="196" y="129"/>
                      </a:cubicBezTo>
                      <a:cubicBezTo>
                        <a:pt x="196" y="128"/>
                        <a:pt x="197" y="128"/>
                        <a:pt x="197" y="128"/>
                      </a:cubicBezTo>
                      <a:cubicBezTo>
                        <a:pt x="197" y="128"/>
                        <a:pt x="197" y="128"/>
                        <a:pt x="197" y="128"/>
                      </a:cubicBezTo>
                      <a:cubicBezTo>
                        <a:pt x="197" y="128"/>
                        <a:pt x="197" y="129"/>
                        <a:pt x="197" y="130"/>
                      </a:cubicBezTo>
                      <a:cubicBezTo>
                        <a:pt x="198" y="130"/>
                        <a:pt x="198" y="130"/>
                        <a:pt x="199" y="131"/>
                      </a:cubicBezTo>
                      <a:cubicBezTo>
                        <a:pt x="199" y="133"/>
                        <a:pt x="198" y="133"/>
                        <a:pt x="199" y="133"/>
                      </a:cubicBezTo>
                      <a:cubicBezTo>
                        <a:pt x="200" y="132"/>
                        <a:pt x="201" y="131"/>
                        <a:pt x="201" y="130"/>
                      </a:cubicBezTo>
                      <a:cubicBezTo>
                        <a:pt x="201" y="129"/>
                        <a:pt x="201" y="128"/>
                        <a:pt x="202" y="127"/>
                      </a:cubicBezTo>
                      <a:cubicBezTo>
                        <a:pt x="204" y="126"/>
                        <a:pt x="204" y="126"/>
                        <a:pt x="205" y="125"/>
                      </a:cubicBezTo>
                      <a:cubicBezTo>
                        <a:pt x="206" y="125"/>
                        <a:pt x="206" y="125"/>
                        <a:pt x="207" y="124"/>
                      </a:cubicBezTo>
                      <a:cubicBezTo>
                        <a:pt x="207" y="124"/>
                        <a:pt x="207" y="124"/>
                        <a:pt x="207" y="124"/>
                      </a:cubicBezTo>
                      <a:cubicBezTo>
                        <a:pt x="207" y="129"/>
                        <a:pt x="207" y="129"/>
                        <a:pt x="207" y="129"/>
                      </a:cubicBezTo>
                      <a:cubicBezTo>
                        <a:pt x="206" y="130"/>
                        <a:pt x="206" y="130"/>
                        <a:pt x="206" y="130"/>
                      </a:cubicBezTo>
                      <a:cubicBezTo>
                        <a:pt x="206" y="130"/>
                        <a:pt x="205" y="129"/>
                        <a:pt x="205" y="130"/>
                      </a:cubicBezTo>
                      <a:cubicBezTo>
                        <a:pt x="205" y="132"/>
                        <a:pt x="205" y="132"/>
                        <a:pt x="205" y="132"/>
                      </a:cubicBezTo>
                      <a:cubicBezTo>
                        <a:pt x="205" y="133"/>
                        <a:pt x="205" y="135"/>
                        <a:pt x="206" y="134"/>
                      </a:cubicBezTo>
                      <a:cubicBezTo>
                        <a:pt x="207" y="133"/>
                        <a:pt x="208" y="132"/>
                        <a:pt x="208" y="132"/>
                      </a:cubicBezTo>
                      <a:cubicBezTo>
                        <a:pt x="208" y="132"/>
                        <a:pt x="210" y="129"/>
                        <a:pt x="209" y="131"/>
                      </a:cubicBezTo>
                      <a:cubicBezTo>
                        <a:pt x="207" y="134"/>
                        <a:pt x="207" y="133"/>
                        <a:pt x="207" y="134"/>
                      </a:cubicBezTo>
                      <a:cubicBezTo>
                        <a:pt x="207" y="134"/>
                        <a:pt x="207" y="135"/>
                        <a:pt x="207" y="135"/>
                      </a:cubicBezTo>
                      <a:cubicBezTo>
                        <a:pt x="207" y="136"/>
                        <a:pt x="208" y="136"/>
                        <a:pt x="207" y="137"/>
                      </a:cubicBezTo>
                      <a:cubicBezTo>
                        <a:pt x="206" y="138"/>
                        <a:pt x="206" y="138"/>
                        <a:pt x="206" y="138"/>
                      </a:cubicBezTo>
                      <a:cubicBezTo>
                        <a:pt x="206" y="139"/>
                        <a:pt x="206" y="139"/>
                        <a:pt x="206" y="139"/>
                      </a:cubicBezTo>
                      <a:cubicBezTo>
                        <a:pt x="204" y="140"/>
                        <a:pt x="204" y="140"/>
                        <a:pt x="204" y="140"/>
                      </a:cubicBezTo>
                      <a:cubicBezTo>
                        <a:pt x="205" y="141"/>
                        <a:pt x="205" y="141"/>
                        <a:pt x="205" y="141"/>
                      </a:cubicBezTo>
                      <a:cubicBezTo>
                        <a:pt x="204" y="142"/>
                        <a:pt x="204" y="142"/>
                        <a:pt x="204" y="142"/>
                      </a:cubicBezTo>
                      <a:cubicBezTo>
                        <a:pt x="204" y="142"/>
                        <a:pt x="204" y="142"/>
                        <a:pt x="204" y="143"/>
                      </a:cubicBezTo>
                      <a:cubicBezTo>
                        <a:pt x="204" y="143"/>
                        <a:pt x="204" y="143"/>
                        <a:pt x="204" y="143"/>
                      </a:cubicBezTo>
                      <a:cubicBezTo>
                        <a:pt x="204" y="143"/>
                        <a:pt x="204" y="142"/>
                        <a:pt x="204" y="145"/>
                      </a:cubicBezTo>
                      <a:cubicBezTo>
                        <a:pt x="203" y="149"/>
                        <a:pt x="204" y="149"/>
                        <a:pt x="204" y="149"/>
                      </a:cubicBezTo>
                      <a:cubicBezTo>
                        <a:pt x="203" y="150"/>
                        <a:pt x="203" y="150"/>
                        <a:pt x="203" y="150"/>
                      </a:cubicBezTo>
                      <a:cubicBezTo>
                        <a:pt x="203" y="150"/>
                        <a:pt x="203" y="150"/>
                        <a:pt x="203" y="150"/>
                      </a:cubicBezTo>
                      <a:cubicBezTo>
                        <a:pt x="203" y="150"/>
                        <a:pt x="202" y="152"/>
                        <a:pt x="202" y="153"/>
                      </a:cubicBezTo>
                      <a:cubicBezTo>
                        <a:pt x="201" y="153"/>
                        <a:pt x="201" y="153"/>
                        <a:pt x="201" y="153"/>
                      </a:cubicBezTo>
                      <a:cubicBezTo>
                        <a:pt x="200" y="154"/>
                        <a:pt x="200" y="154"/>
                        <a:pt x="200" y="154"/>
                      </a:cubicBezTo>
                      <a:cubicBezTo>
                        <a:pt x="200" y="154"/>
                        <a:pt x="200" y="155"/>
                        <a:pt x="200" y="155"/>
                      </a:cubicBezTo>
                      <a:cubicBezTo>
                        <a:pt x="200" y="156"/>
                        <a:pt x="200" y="155"/>
                        <a:pt x="200" y="155"/>
                      </a:cubicBezTo>
                      <a:cubicBezTo>
                        <a:pt x="199" y="155"/>
                        <a:pt x="199" y="155"/>
                        <a:pt x="200" y="156"/>
                      </a:cubicBezTo>
                      <a:cubicBezTo>
                        <a:pt x="200" y="157"/>
                        <a:pt x="200" y="157"/>
                        <a:pt x="200" y="157"/>
                      </a:cubicBezTo>
                      <a:cubicBezTo>
                        <a:pt x="200" y="157"/>
                        <a:pt x="200" y="157"/>
                        <a:pt x="200" y="157"/>
                      </a:cubicBezTo>
                      <a:cubicBezTo>
                        <a:pt x="200" y="157"/>
                        <a:pt x="201" y="158"/>
                        <a:pt x="201" y="158"/>
                      </a:cubicBezTo>
                      <a:cubicBezTo>
                        <a:pt x="201" y="159"/>
                        <a:pt x="201" y="158"/>
                        <a:pt x="201" y="158"/>
                      </a:cubicBezTo>
                      <a:cubicBezTo>
                        <a:pt x="202" y="159"/>
                        <a:pt x="202" y="159"/>
                        <a:pt x="202" y="159"/>
                      </a:cubicBezTo>
                      <a:cubicBezTo>
                        <a:pt x="201" y="161"/>
                        <a:pt x="201" y="161"/>
                        <a:pt x="201" y="161"/>
                      </a:cubicBezTo>
                      <a:cubicBezTo>
                        <a:pt x="201" y="162"/>
                        <a:pt x="201" y="161"/>
                        <a:pt x="201" y="162"/>
                      </a:cubicBezTo>
                      <a:cubicBezTo>
                        <a:pt x="201" y="163"/>
                        <a:pt x="201" y="162"/>
                        <a:pt x="200" y="164"/>
                      </a:cubicBezTo>
                      <a:cubicBezTo>
                        <a:pt x="200" y="165"/>
                        <a:pt x="200" y="165"/>
                        <a:pt x="200" y="165"/>
                      </a:cubicBezTo>
                      <a:cubicBezTo>
                        <a:pt x="201" y="166"/>
                        <a:pt x="201" y="166"/>
                        <a:pt x="201" y="166"/>
                      </a:cubicBezTo>
                      <a:cubicBezTo>
                        <a:pt x="199" y="167"/>
                        <a:pt x="200" y="167"/>
                        <a:pt x="200" y="167"/>
                      </a:cubicBezTo>
                      <a:cubicBezTo>
                        <a:pt x="200" y="167"/>
                        <a:pt x="199" y="171"/>
                        <a:pt x="198" y="172"/>
                      </a:cubicBezTo>
                      <a:cubicBezTo>
                        <a:pt x="198" y="172"/>
                        <a:pt x="198" y="172"/>
                        <a:pt x="197" y="172"/>
                      </a:cubicBezTo>
                      <a:cubicBezTo>
                        <a:pt x="197" y="172"/>
                        <a:pt x="196" y="172"/>
                        <a:pt x="196" y="172"/>
                      </a:cubicBezTo>
                      <a:cubicBezTo>
                        <a:pt x="194" y="172"/>
                        <a:pt x="196" y="173"/>
                        <a:pt x="196" y="173"/>
                      </a:cubicBezTo>
                      <a:cubicBezTo>
                        <a:pt x="196" y="173"/>
                        <a:pt x="195" y="173"/>
                        <a:pt x="194" y="174"/>
                      </a:cubicBezTo>
                      <a:cubicBezTo>
                        <a:pt x="193" y="174"/>
                        <a:pt x="193" y="175"/>
                        <a:pt x="192" y="175"/>
                      </a:cubicBezTo>
                      <a:cubicBezTo>
                        <a:pt x="192" y="176"/>
                        <a:pt x="193" y="178"/>
                        <a:pt x="193" y="178"/>
                      </a:cubicBezTo>
                      <a:cubicBezTo>
                        <a:pt x="193" y="178"/>
                        <a:pt x="194" y="178"/>
                        <a:pt x="195" y="178"/>
                      </a:cubicBezTo>
                      <a:cubicBezTo>
                        <a:pt x="195" y="178"/>
                        <a:pt x="196" y="177"/>
                        <a:pt x="196" y="177"/>
                      </a:cubicBezTo>
                      <a:cubicBezTo>
                        <a:pt x="196" y="177"/>
                        <a:pt x="198" y="177"/>
                        <a:pt x="200" y="176"/>
                      </a:cubicBezTo>
                      <a:cubicBezTo>
                        <a:pt x="202" y="174"/>
                        <a:pt x="201" y="175"/>
                        <a:pt x="201" y="175"/>
                      </a:cubicBezTo>
                      <a:cubicBezTo>
                        <a:pt x="203" y="174"/>
                        <a:pt x="203" y="174"/>
                        <a:pt x="203" y="174"/>
                      </a:cubicBezTo>
                      <a:cubicBezTo>
                        <a:pt x="207" y="172"/>
                        <a:pt x="207" y="172"/>
                        <a:pt x="207" y="172"/>
                      </a:cubicBezTo>
                      <a:cubicBezTo>
                        <a:pt x="207" y="175"/>
                        <a:pt x="207" y="175"/>
                        <a:pt x="207" y="175"/>
                      </a:cubicBezTo>
                      <a:cubicBezTo>
                        <a:pt x="207" y="175"/>
                        <a:pt x="202" y="177"/>
                        <a:pt x="201" y="178"/>
                      </a:cubicBezTo>
                      <a:cubicBezTo>
                        <a:pt x="200" y="179"/>
                        <a:pt x="201" y="178"/>
                        <a:pt x="201" y="179"/>
                      </a:cubicBezTo>
                      <a:cubicBezTo>
                        <a:pt x="200" y="179"/>
                        <a:pt x="199" y="180"/>
                        <a:pt x="199" y="180"/>
                      </a:cubicBezTo>
                      <a:cubicBezTo>
                        <a:pt x="198" y="180"/>
                        <a:pt x="197" y="181"/>
                        <a:pt x="195" y="182"/>
                      </a:cubicBezTo>
                      <a:cubicBezTo>
                        <a:pt x="193" y="183"/>
                        <a:pt x="194" y="184"/>
                        <a:pt x="194" y="184"/>
                      </a:cubicBezTo>
                      <a:cubicBezTo>
                        <a:pt x="194" y="184"/>
                        <a:pt x="194" y="184"/>
                        <a:pt x="194" y="185"/>
                      </a:cubicBezTo>
                      <a:cubicBezTo>
                        <a:pt x="194" y="185"/>
                        <a:pt x="195" y="186"/>
                        <a:pt x="195" y="186"/>
                      </a:cubicBezTo>
                      <a:cubicBezTo>
                        <a:pt x="195" y="186"/>
                        <a:pt x="196" y="185"/>
                        <a:pt x="197" y="186"/>
                      </a:cubicBezTo>
                      <a:cubicBezTo>
                        <a:pt x="197" y="186"/>
                        <a:pt x="197" y="186"/>
                        <a:pt x="197" y="186"/>
                      </a:cubicBezTo>
                      <a:cubicBezTo>
                        <a:pt x="198" y="187"/>
                        <a:pt x="198" y="187"/>
                        <a:pt x="198" y="187"/>
                      </a:cubicBezTo>
                      <a:cubicBezTo>
                        <a:pt x="198" y="187"/>
                        <a:pt x="198" y="187"/>
                        <a:pt x="198" y="187"/>
                      </a:cubicBezTo>
                      <a:cubicBezTo>
                        <a:pt x="200" y="186"/>
                        <a:pt x="200" y="186"/>
                        <a:pt x="200" y="186"/>
                      </a:cubicBezTo>
                      <a:cubicBezTo>
                        <a:pt x="201" y="187"/>
                        <a:pt x="201" y="187"/>
                        <a:pt x="201" y="187"/>
                      </a:cubicBezTo>
                      <a:cubicBezTo>
                        <a:pt x="201" y="188"/>
                        <a:pt x="201" y="188"/>
                        <a:pt x="200" y="189"/>
                      </a:cubicBezTo>
                      <a:cubicBezTo>
                        <a:pt x="198" y="190"/>
                        <a:pt x="199" y="189"/>
                        <a:pt x="198" y="190"/>
                      </a:cubicBezTo>
                      <a:cubicBezTo>
                        <a:pt x="198" y="190"/>
                        <a:pt x="198" y="190"/>
                        <a:pt x="198" y="190"/>
                      </a:cubicBezTo>
                      <a:cubicBezTo>
                        <a:pt x="198" y="190"/>
                        <a:pt x="198" y="190"/>
                        <a:pt x="198" y="190"/>
                      </a:cubicBezTo>
                      <a:cubicBezTo>
                        <a:pt x="198" y="191"/>
                        <a:pt x="197" y="192"/>
                        <a:pt x="197" y="192"/>
                      </a:cubicBezTo>
                      <a:cubicBezTo>
                        <a:pt x="196" y="192"/>
                        <a:pt x="196" y="192"/>
                        <a:pt x="196" y="192"/>
                      </a:cubicBezTo>
                      <a:cubicBezTo>
                        <a:pt x="196" y="192"/>
                        <a:pt x="195" y="192"/>
                        <a:pt x="194" y="192"/>
                      </a:cubicBezTo>
                      <a:cubicBezTo>
                        <a:pt x="193" y="193"/>
                        <a:pt x="194" y="193"/>
                        <a:pt x="194" y="193"/>
                      </a:cubicBezTo>
                      <a:cubicBezTo>
                        <a:pt x="194" y="194"/>
                        <a:pt x="194" y="195"/>
                        <a:pt x="193" y="194"/>
                      </a:cubicBezTo>
                      <a:cubicBezTo>
                        <a:pt x="192" y="194"/>
                        <a:pt x="193" y="194"/>
                        <a:pt x="193" y="195"/>
                      </a:cubicBezTo>
                      <a:cubicBezTo>
                        <a:pt x="192" y="195"/>
                        <a:pt x="192" y="195"/>
                        <a:pt x="192" y="195"/>
                      </a:cubicBezTo>
                      <a:cubicBezTo>
                        <a:pt x="192" y="195"/>
                        <a:pt x="192" y="196"/>
                        <a:pt x="193" y="197"/>
                      </a:cubicBezTo>
                      <a:cubicBezTo>
                        <a:pt x="194" y="199"/>
                        <a:pt x="194" y="198"/>
                        <a:pt x="194" y="198"/>
                      </a:cubicBezTo>
                      <a:cubicBezTo>
                        <a:pt x="194" y="199"/>
                        <a:pt x="194" y="199"/>
                        <a:pt x="194" y="199"/>
                      </a:cubicBezTo>
                      <a:cubicBezTo>
                        <a:pt x="194" y="199"/>
                        <a:pt x="196" y="200"/>
                        <a:pt x="196" y="201"/>
                      </a:cubicBezTo>
                      <a:cubicBezTo>
                        <a:pt x="199" y="200"/>
                        <a:pt x="199" y="200"/>
                        <a:pt x="199" y="200"/>
                      </a:cubicBezTo>
                      <a:cubicBezTo>
                        <a:pt x="199" y="200"/>
                        <a:pt x="199" y="201"/>
                        <a:pt x="199" y="202"/>
                      </a:cubicBezTo>
                      <a:cubicBezTo>
                        <a:pt x="199" y="202"/>
                        <a:pt x="199" y="203"/>
                        <a:pt x="199" y="203"/>
                      </a:cubicBezTo>
                      <a:cubicBezTo>
                        <a:pt x="200" y="203"/>
                        <a:pt x="200" y="203"/>
                        <a:pt x="200" y="203"/>
                      </a:cubicBezTo>
                      <a:cubicBezTo>
                        <a:pt x="201" y="203"/>
                        <a:pt x="201" y="203"/>
                        <a:pt x="201" y="203"/>
                      </a:cubicBezTo>
                      <a:cubicBezTo>
                        <a:pt x="202" y="203"/>
                        <a:pt x="202" y="203"/>
                        <a:pt x="202" y="203"/>
                      </a:cubicBezTo>
                      <a:cubicBezTo>
                        <a:pt x="202" y="204"/>
                        <a:pt x="202" y="204"/>
                        <a:pt x="202" y="204"/>
                      </a:cubicBezTo>
                      <a:cubicBezTo>
                        <a:pt x="202" y="204"/>
                        <a:pt x="202" y="204"/>
                        <a:pt x="202" y="204"/>
                      </a:cubicBezTo>
                      <a:cubicBezTo>
                        <a:pt x="203" y="204"/>
                        <a:pt x="203" y="204"/>
                        <a:pt x="203" y="204"/>
                      </a:cubicBezTo>
                      <a:cubicBezTo>
                        <a:pt x="203" y="205"/>
                        <a:pt x="203" y="205"/>
                        <a:pt x="203" y="205"/>
                      </a:cubicBezTo>
                      <a:cubicBezTo>
                        <a:pt x="203" y="205"/>
                        <a:pt x="205" y="205"/>
                        <a:pt x="205" y="206"/>
                      </a:cubicBezTo>
                      <a:cubicBezTo>
                        <a:pt x="205" y="206"/>
                        <a:pt x="206" y="206"/>
                        <a:pt x="206" y="206"/>
                      </a:cubicBezTo>
                      <a:cubicBezTo>
                        <a:pt x="207" y="207"/>
                        <a:pt x="206" y="207"/>
                        <a:pt x="206" y="207"/>
                      </a:cubicBezTo>
                      <a:cubicBezTo>
                        <a:pt x="206" y="208"/>
                        <a:pt x="206" y="208"/>
                        <a:pt x="207" y="209"/>
                      </a:cubicBezTo>
                      <a:cubicBezTo>
                        <a:pt x="207" y="209"/>
                        <a:pt x="207" y="209"/>
                        <a:pt x="207" y="209"/>
                      </a:cubicBezTo>
                      <a:cubicBezTo>
                        <a:pt x="208" y="208"/>
                        <a:pt x="208" y="209"/>
                        <a:pt x="207" y="210"/>
                      </a:cubicBezTo>
                      <a:cubicBezTo>
                        <a:pt x="207" y="211"/>
                        <a:pt x="208" y="211"/>
                        <a:pt x="208" y="211"/>
                      </a:cubicBezTo>
                      <a:cubicBezTo>
                        <a:pt x="208" y="212"/>
                        <a:pt x="208" y="212"/>
                        <a:pt x="208" y="212"/>
                      </a:cubicBezTo>
                      <a:cubicBezTo>
                        <a:pt x="207" y="213"/>
                        <a:pt x="208" y="213"/>
                        <a:pt x="209" y="213"/>
                      </a:cubicBezTo>
                      <a:cubicBezTo>
                        <a:pt x="209" y="213"/>
                        <a:pt x="210" y="213"/>
                        <a:pt x="210" y="213"/>
                      </a:cubicBezTo>
                      <a:cubicBezTo>
                        <a:pt x="211" y="213"/>
                        <a:pt x="210" y="213"/>
                        <a:pt x="210" y="214"/>
                      </a:cubicBezTo>
                      <a:cubicBezTo>
                        <a:pt x="210" y="214"/>
                        <a:pt x="211" y="214"/>
                        <a:pt x="211" y="214"/>
                      </a:cubicBezTo>
                      <a:cubicBezTo>
                        <a:pt x="213" y="215"/>
                        <a:pt x="213" y="215"/>
                        <a:pt x="213" y="215"/>
                      </a:cubicBezTo>
                      <a:cubicBezTo>
                        <a:pt x="212" y="215"/>
                        <a:pt x="212" y="215"/>
                        <a:pt x="212" y="215"/>
                      </a:cubicBezTo>
                      <a:cubicBezTo>
                        <a:pt x="212" y="216"/>
                        <a:pt x="212" y="215"/>
                        <a:pt x="213" y="216"/>
                      </a:cubicBezTo>
                      <a:cubicBezTo>
                        <a:pt x="213" y="217"/>
                        <a:pt x="213" y="217"/>
                        <a:pt x="213" y="216"/>
                      </a:cubicBezTo>
                      <a:cubicBezTo>
                        <a:pt x="213" y="216"/>
                        <a:pt x="213" y="216"/>
                        <a:pt x="213" y="217"/>
                      </a:cubicBezTo>
                      <a:cubicBezTo>
                        <a:pt x="214" y="217"/>
                        <a:pt x="214" y="217"/>
                        <a:pt x="214" y="217"/>
                      </a:cubicBezTo>
                      <a:cubicBezTo>
                        <a:pt x="213" y="217"/>
                        <a:pt x="213" y="217"/>
                        <a:pt x="213" y="217"/>
                      </a:cubicBezTo>
                      <a:cubicBezTo>
                        <a:pt x="213" y="217"/>
                        <a:pt x="213" y="218"/>
                        <a:pt x="213" y="218"/>
                      </a:cubicBezTo>
                      <a:cubicBezTo>
                        <a:pt x="211" y="218"/>
                        <a:pt x="211" y="218"/>
                        <a:pt x="211" y="218"/>
                      </a:cubicBezTo>
                      <a:cubicBezTo>
                        <a:pt x="211" y="218"/>
                        <a:pt x="211" y="218"/>
                        <a:pt x="211" y="219"/>
                      </a:cubicBezTo>
                      <a:cubicBezTo>
                        <a:pt x="211" y="220"/>
                        <a:pt x="211" y="221"/>
                        <a:pt x="210" y="221"/>
                      </a:cubicBezTo>
                      <a:cubicBezTo>
                        <a:pt x="210" y="222"/>
                        <a:pt x="210" y="222"/>
                        <a:pt x="210" y="222"/>
                      </a:cubicBezTo>
                      <a:cubicBezTo>
                        <a:pt x="209" y="222"/>
                        <a:pt x="209" y="222"/>
                        <a:pt x="209" y="222"/>
                      </a:cubicBezTo>
                      <a:cubicBezTo>
                        <a:pt x="209" y="223"/>
                        <a:pt x="209" y="223"/>
                        <a:pt x="209" y="223"/>
                      </a:cubicBezTo>
                      <a:cubicBezTo>
                        <a:pt x="208" y="223"/>
                        <a:pt x="208" y="223"/>
                        <a:pt x="207" y="224"/>
                      </a:cubicBezTo>
                      <a:cubicBezTo>
                        <a:pt x="206" y="224"/>
                        <a:pt x="206" y="224"/>
                        <a:pt x="205" y="225"/>
                      </a:cubicBezTo>
                      <a:cubicBezTo>
                        <a:pt x="204" y="225"/>
                        <a:pt x="203" y="225"/>
                        <a:pt x="203" y="225"/>
                      </a:cubicBezTo>
                      <a:cubicBezTo>
                        <a:pt x="202" y="225"/>
                        <a:pt x="202" y="225"/>
                        <a:pt x="201" y="224"/>
                      </a:cubicBezTo>
                      <a:cubicBezTo>
                        <a:pt x="200" y="224"/>
                        <a:pt x="199" y="223"/>
                        <a:pt x="199" y="223"/>
                      </a:cubicBezTo>
                      <a:cubicBezTo>
                        <a:pt x="199" y="223"/>
                        <a:pt x="198" y="223"/>
                        <a:pt x="198" y="223"/>
                      </a:cubicBezTo>
                      <a:cubicBezTo>
                        <a:pt x="197" y="223"/>
                        <a:pt x="197" y="223"/>
                        <a:pt x="196" y="224"/>
                      </a:cubicBezTo>
                      <a:cubicBezTo>
                        <a:pt x="196" y="224"/>
                        <a:pt x="196" y="224"/>
                        <a:pt x="195" y="225"/>
                      </a:cubicBezTo>
                      <a:cubicBezTo>
                        <a:pt x="195" y="225"/>
                        <a:pt x="195" y="225"/>
                        <a:pt x="195" y="225"/>
                      </a:cubicBezTo>
                      <a:cubicBezTo>
                        <a:pt x="196" y="225"/>
                        <a:pt x="196" y="225"/>
                        <a:pt x="195" y="226"/>
                      </a:cubicBezTo>
                      <a:cubicBezTo>
                        <a:pt x="195" y="226"/>
                        <a:pt x="195" y="226"/>
                        <a:pt x="195" y="226"/>
                      </a:cubicBezTo>
                      <a:cubicBezTo>
                        <a:pt x="195" y="227"/>
                        <a:pt x="194" y="230"/>
                        <a:pt x="194" y="230"/>
                      </a:cubicBezTo>
                      <a:cubicBezTo>
                        <a:pt x="194" y="230"/>
                        <a:pt x="194" y="230"/>
                        <a:pt x="194" y="231"/>
                      </a:cubicBezTo>
                      <a:cubicBezTo>
                        <a:pt x="193" y="231"/>
                        <a:pt x="193" y="231"/>
                        <a:pt x="193" y="232"/>
                      </a:cubicBezTo>
                      <a:cubicBezTo>
                        <a:pt x="193" y="232"/>
                        <a:pt x="193" y="233"/>
                        <a:pt x="193" y="233"/>
                      </a:cubicBezTo>
                      <a:cubicBezTo>
                        <a:pt x="193" y="234"/>
                        <a:pt x="192" y="235"/>
                        <a:pt x="192" y="235"/>
                      </a:cubicBezTo>
                      <a:cubicBezTo>
                        <a:pt x="192" y="236"/>
                        <a:pt x="191" y="236"/>
                        <a:pt x="192" y="236"/>
                      </a:cubicBezTo>
                      <a:cubicBezTo>
                        <a:pt x="192" y="236"/>
                        <a:pt x="192" y="236"/>
                        <a:pt x="192" y="236"/>
                      </a:cubicBezTo>
                      <a:cubicBezTo>
                        <a:pt x="192" y="236"/>
                        <a:pt x="192" y="236"/>
                        <a:pt x="192" y="237"/>
                      </a:cubicBezTo>
                      <a:cubicBezTo>
                        <a:pt x="193" y="237"/>
                        <a:pt x="193" y="237"/>
                        <a:pt x="194" y="237"/>
                      </a:cubicBezTo>
                      <a:cubicBezTo>
                        <a:pt x="194" y="237"/>
                        <a:pt x="194" y="237"/>
                        <a:pt x="193" y="237"/>
                      </a:cubicBezTo>
                      <a:cubicBezTo>
                        <a:pt x="191" y="238"/>
                        <a:pt x="191" y="238"/>
                        <a:pt x="191" y="238"/>
                      </a:cubicBezTo>
                      <a:cubicBezTo>
                        <a:pt x="190" y="238"/>
                        <a:pt x="190" y="238"/>
                        <a:pt x="190" y="238"/>
                      </a:cubicBezTo>
                      <a:cubicBezTo>
                        <a:pt x="190" y="238"/>
                        <a:pt x="190" y="238"/>
                        <a:pt x="190" y="238"/>
                      </a:cubicBezTo>
                      <a:cubicBezTo>
                        <a:pt x="190" y="239"/>
                        <a:pt x="190" y="239"/>
                        <a:pt x="190" y="239"/>
                      </a:cubicBezTo>
                      <a:cubicBezTo>
                        <a:pt x="191" y="240"/>
                        <a:pt x="191" y="239"/>
                        <a:pt x="191" y="240"/>
                      </a:cubicBezTo>
                      <a:cubicBezTo>
                        <a:pt x="190" y="240"/>
                        <a:pt x="190" y="240"/>
                        <a:pt x="190" y="241"/>
                      </a:cubicBezTo>
                      <a:cubicBezTo>
                        <a:pt x="190" y="241"/>
                        <a:pt x="189" y="241"/>
                        <a:pt x="189" y="242"/>
                      </a:cubicBezTo>
                      <a:cubicBezTo>
                        <a:pt x="189" y="242"/>
                        <a:pt x="189" y="243"/>
                        <a:pt x="190" y="243"/>
                      </a:cubicBezTo>
                      <a:cubicBezTo>
                        <a:pt x="190" y="243"/>
                        <a:pt x="190" y="243"/>
                        <a:pt x="191" y="243"/>
                      </a:cubicBezTo>
                      <a:cubicBezTo>
                        <a:pt x="191" y="243"/>
                        <a:pt x="191" y="243"/>
                        <a:pt x="192" y="243"/>
                      </a:cubicBezTo>
                      <a:cubicBezTo>
                        <a:pt x="193" y="244"/>
                        <a:pt x="193" y="244"/>
                        <a:pt x="193" y="244"/>
                      </a:cubicBezTo>
                      <a:cubicBezTo>
                        <a:pt x="193" y="245"/>
                        <a:pt x="193" y="245"/>
                        <a:pt x="193" y="245"/>
                      </a:cubicBezTo>
                      <a:cubicBezTo>
                        <a:pt x="193" y="245"/>
                        <a:pt x="192" y="245"/>
                        <a:pt x="191" y="245"/>
                      </a:cubicBezTo>
                      <a:cubicBezTo>
                        <a:pt x="191" y="245"/>
                        <a:pt x="189" y="244"/>
                        <a:pt x="189" y="244"/>
                      </a:cubicBezTo>
                      <a:cubicBezTo>
                        <a:pt x="189" y="244"/>
                        <a:pt x="189" y="244"/>
                        <a:pt x="189" y="244"/>
                      </a:cubicBezTo>
                      <a:cubicBezTo>
                        <a:pt x="188" y="245"/>
                        <a:pt x="187" y="245"/>
                        <a:pt x="187" y="245"/>
                      </a:cubicBezTo>
                      <a:cubicBezTo>
                        <a:pt x="187" y="245"/>
                        <a:pt x="187" y="245"/>
                        <a:pt x="187" y="245"/>
                      </a:cubicBezTo>
                      <a:cubicBezTo>
                        <a:pt x="187" y="245"/>
                        <a:pt x="185" y="251"/>
                        <a:pt x="184" y="251"/>
                      </a:cubicBezTo>
                      <a:cubicBezTo>
                        <a:pt x="183" y="252"/>
                        <a:pt x="182" y="252"/>
                        <a:pt x="182" y="253"/>
                      </a:cubicBezTo>
                      <a:cubicBezTo>
                        <a:pt x="182" y="253"/>
                        <a:pt x="181" y="254"/>
                        <a:pt x="181" y="254"/>
                      </a:cubicBezTo>
                      <a:cubicBezTo>
                        <a:pt x="181" y="255"/>
                        <a:pt x="180" y="256"/>
                        <a:pt x="180" y="256"/>
                      </a:cubicBezTo>
                      <a:cubicBezTo>
                        <a:pt x="179" y="257"/>
                        <a:pt x="180" y="256"/>
                        <a:pt x="179" y="257"/>
                      </a:cubicBezTo>
                      <a:cubicBezTo>
                        <a:pt x="177" y="259"/>
                        <a:pt x="177" y="258"/>
                        <a:pt x="177" y="260"/>
                      </a:cubicBezTo>
                      <a:cubicBezTo>
                        <a:pt x="176" y="261"/>
                        <a:pt x="176" y="261"/>
                        <a:pt x="175" y="263"/>
                      </a:cubicBezTo>
                      <a:cubicBezTo>
                        <a:pt x="174" y="265"/>
                        <a:pt x="175" y="264"/>
                        <a:pt x="174" y="265"/>
                      </a:cubicBezTo>
                      <a:cubicBezTo>
                        <a:pt x="174" y="265"/>
                        <a:pt x="174" y="265"/>
                        <a:pt x="174" y="265"/>
                      </a:cubicBezTo>
                      <a:cubicBezTo>
                        <a:pt x="174" y="265"/>
                        <a:pt x="174" y="265"/>
                        <a:pt x="173" y="265"/>
                      </a:cubicBezTo>
                      <a:cubicBezTo>
                        <a:pt x="172" y="267"/>
                        <a:pt x="172" y="267"/>
                        <a:pt x="172" y="267"/>
                      </a:cubicBezTo>
                      <a:cubicBezTo>
                        <a:pt x="171" y="268"/>
                        <a:pt x="168" y="271"/>
                        <a:pt x="168" y="271"/>
                      </a:cubicBezTo>
                      <a:cubicBezTo>
                        <a:pt x="167" y="271"/>
                        <a:pt x="167" y="271"/>
                        <a:pt x="167" y="271"/>
                      </a:cubicBezTo>
                      <a:cubicBezTo>
                        <a:pt x="166" y="272"/>
                        <a:pt x="166" y="272"/>
                        <a:pt x="166" y="272"/>
                      </a:cubicBezTo>
                      <a:cubicBezTo>
                        <a:pt x="166" y="272"/>
                        <a:pt x="165" y="273"/>
                        <a:pt x="165" y="273"/>
                      </a:cubicBezTo>
                      <a:cubicBezTo>
                        <a:pt x="165" y="274"/>
                        <a:pt x="165" y="273"/>
                        <a:pt x="164" y="274"/>
                      </a:cubicBezTo>
                      <a:cubicBezTo>
                        <a:pt x="164" y="275"/>
                        <a:pt x="163" y="274"/>
                        <a:pt x="163" y="276"/>
                      </a:cubicBezTo>
                      <a:cubicBezTo>
                        <a:pt x="163" y="278"/>
                        <a:pt x="164" y="277"/>
                        <a:pt x="163" y="278"/>
                      </a:cubicBezTo>
                      <a:cubicBezTo>
                        <a:pt x="163" y="279"/>
                        <a:pt x="164" y="279"/>
                        <a:pt x="163" y="279"/>
                      </a:cubicBezTo>
                      <a:cubicBezTo>
                        <a:pt x="162" y="280"/>
                        <a:pt x="163" y="280"/>
                        <a:pt x="162" y="280"/>
                      </a:cubicBezTo>
                      <a:cubicBezTo>
                        <a:pt x="162" y="280"/>
                        <a:pt x="161" y="280"/>
                        <a:pt x="161" y="280"/>
                      </a:cubicBezTo>
                      <a:cubicBezTo>
                        <a:pt x="161" y="280"/>
                        <a:pt x="161" y="280"/>
                        <a:pt x="161" y="281"/>
                      </a:cubicBezTo>
                      <a:cubicBezTo>
                        <a:pt x="161" y="282"/>
                        <a:pt x="161" y="282"/>
                        <a:pt x="161" y="282"/>
                      </a:cubicBezTo>
                      <a:cubicBezTo>
                        <a:pt x="161" y="282"/>
                        <a:pt x="160" y="283"/>
                        <a:pt x="160" y="283"/>
                      </a:cubicBezTo>
                      <a:cubicBezTo>
                        <a:pt x="160" y="283"/>
                        <a:pt x="160" y="283"/>
                        <a:pt x="160" y="283"/>
                      </a:cubicBezTo>
                      <a:cubicBezTo>
                        <a:pt x="160" y="283"/>
                        <a:pt x="160" y="283"/>
                        <a:pt x="160" y="284"/>
                      </a:cubicBezTo>
                      <a:cubicBezTo>
                        <a:pt x="160" y="284"/>
                        <a:pt x="160" y="284"/>
                        <a:pt x="160" y="285"/>
                      </a:cubicBezTo>
                      <a:cubicBezTo>
                        <a:pt x="160" y="285"/>
                        <a:pt x="160" y="286"/>
                        <a:pt x="160" y="286"/>
                      </a:cubicBezTo>
                      <a:cubicBezTo>
                        <a:pt x="159" y="286"/>
                        <a:pt x="159" y="286"/>
                        <a:pt x="159" y="286"/>
                      </a:cubicBezTo>
                      <a:cubicBezTo>
                        <a:pt x="159" y="286"/>
                        <a:pt x="159" y="286"/>
                        <a:pt x="159" y="287"/>
                      </a:cubicBezTo>
                      <a:cubicBezTo>
                        <a:pt x="159" y="288"/>
                        <a:pt x="160" y="287"/>
                        <a:pt x="159" y="288"/>
                      </a:cubicBezTo>
                      <a:cubicBezTo>
                        <a:pt x="158" y="289"/>
                        <a:pt x="158" y="289"/>
                        <a:pt x="157" y="290"/>
                      </a:cubicBezTo>
                      <a:cubicBezTo>
                        <a:pt x="157" y="291"/>
                        <a:pt x="157" y="290"/>
                        <a:pt x="158" y="290"/>
                      </a:cubicBezTo>
                      <a:cubicBezTo>
                        <a:pt x="158" y="290"/>
                        <a:pt x="158" y="290"/>
                        <a:pt x="157" y="291"/>
                      </a:cubicBezTo>
                      <a:cubicBezTo>
                        <a:pt x="157" y="291"/>
                        <a:pt x="157" y="291"/>
                        <a:pt x="157" y="291"/>
                      </a:cubicBezTo>
                      <a:cubicBezTo>
                        <a:pt x="157" y="291"/>
                        <a:pt x="157" y="291"/>
                        <a:pt x="157" y="292"/>
                      </a:cubicBezTo>
                      <a:cubicBezTo>
                        <a:pt x="156" y="293"/>
                        <a:pt x="156" y="292"/>
                        <a:pt x="155" y="294"/>
                      </a:cubicBezTo>
                      <a:cubicBezTo>
                        <a:pt x="155" y="295"/>
                        <a:pt x="155" y="295"/>
                        <a:pt x="155" y="295"/>
                      </a:cubicBezTo>
                      <a:cubicBezTo>
                        <a:pt x="155" y="295"/>
                        <a:pt x="154" y="296"/>
                        <a:pt x="154" y="296"/>
                      </a:cubicBezTo>
                      <a:cubicBezTo>
                        <a:pt x="153" y="296"/>
                        <a:pt x="154" y="296"/>
                        <a:pt x="153" y="297"/>
                      </a:cubicBezTo>
                      <a:cubicBezTo>
                        <a:pt x="152" y="297"/>
                        <a:pt x="152" y="297"/>
                        <a:pt x="152" y="297"/>
                      </a:cubicBezTo>
                      <a:cubicBezTo>
                        <a:pt x="152" y="297"/>
                        <a:pt x="152" y="297"/>
                        <a:pt x="152" y="297"/>
                      </a:cubicBezTo>
                      <a:cubicBezTo>
                        <a:pt x="151" y="298"/>
                        <a:pt x="149" y="299"/>
                        <a:pt x="150" y="301"/>
                      </a:cubicBezTo>
                      <a:cubicBezTo>
                        <a:pt x="151" y="304"/>
                        <a:pt x="151" y="303"/>
                        <a:pt x="151" y="304"/>
                      </a:cubicBezTo>
                      <a:cubicBezTo>
                        <a:pt x="152" y="304"/>
                        <a:pt x="152" y="305"/>
                        <a:pt x="152" y="305"/>
                      </a:cubicBezTo>
                      <a:cubicBezTo>
                        <a:pt x="151" y="305"/>
                        <a:pt x="151" y="305"/>
                        <a:pt x="151" y="305"/>
                      </a:cubicBezTo>
                      <a:cubicBezTo>
                        <a:pt x="151" y="306"/>
                        <a:pt x="151" y="306"/>
                        <a:pt x="151" y="306"/>
                      </a:cubicBezTo>
                      <a:cubicBezTo>
                        <a:pt x="151" y="307"/>
                        <a:pt x="151" y="307"/>
                        <a:pt x="151" y="307"/>
                      </a:cubicBezTo>
                      <a:cubicBezTo>
                        <a:pt x="151" y="307"/>
                        <a:pt x="151" y="307"/>
                        <a:pt x="151" y="307"/>
                      </a:cubicBezTo>
                      <a:cubicBezTo>
                        <a:pt x="150" y="308"/>
                        <a:pt x="150" y="308"/>
                        <a:pt x="150" y="308"/>
                      </a:cubicBezTo>
                      <a:cubicBezTo>
                        <a:pt x="150" y="309"/>
                        <a:pt x="150" y="309"/>
                        <a:pt x="150" y="309"/>
                      </a:cubicBezTo>
                      <a:cubicBezTo>
                        <a:pt x="149" y="309"/>
                        <a:pt x="149" y="309"/>
                        <a:pt x="149" y="309"/>
                      </a:cubicBezTo>
                      <a:cubicBezTo>
                        <a:pt x="149" y="310"/>
                        <a:pt x="149" y="310"/>
                        <a:pt x="149" y="310"/>
                      </a:cubicBezTo>
                      <a:cubicBezTo>
                        <a:pt x="149" y="310"/>
                        <a:pt x="149" y="310"/>
                        <a:pt x="149" y="310"/>
                      </a:cubicBezTo>
                      <a:cubicBezTo>
                        <a:pt x="149" y="310"/>
                        <a:pt x="149" y="310"/>
                        <a:pt x="149" y="310"/>
                      </a:cubicBezTo>
                      <a:cubicBezTo>
                        <a:pt x="149" y="312"/>
                        <a:pt x="150" y="311"/>
                        <a:pt x="149" y="312"/>
                      </a:cubicBezTo>
                      <a:cubicBezTo>
                        <a:pt x="149" y="313"/>
                        <a:pt x="149" y="313"/>
                        <a:pt x="149" y="313"/>
                      </a:cubicBezTo>
                      <a:cubicBezTo>
                        <a:pt x="149" y="313"/>
                        <a:pt x="149" y="313"/>
                        <a:pt x="149" y="314"/>
                      </a:cubicBezTo>
                      <a:cubicBezTo>
                        <a:pt x="148" y="315"/>
                        <a:pt x="148" y="315"/>
                        <a:pt x="148" y="315"/>
                      </a:cubicBezTo>
                      <a:cubicBezTo>
                        <a:pt x="149" y="315"/>
                        <a:pt x="149" y="315"/>
                        <a:pt x="149" y="315"/>
                      </a:cubicBezTo>
                      <a:cubicBezTo>
                        <a:pt x="149" y="315"/>
                        <a:pt x="148" y="316"/>
                        <a:pt x="149" y="316"/>
                      </a:cubicBezTo>
                      <a:cubicBezTo>
                        <a:pt x="149" y="316"/>
                        <a:pt x="149" y="316"/>
                        <a:pt x="149" y="317"/>
                      </a:cubicBezTo>
                      <a:cubicBezTo>
                        <a:pt x="149" y="317"/>
                        <a:pt x="149" y="317"/>
                        <a:pt x="149" y="318"/>
                      </a:cubicBezTo>
                      <a:cubicBezTo>
                        <a:pt x="150" y="318"/>
                        <a:pt x="150" y="318"/>
                        <a:pt x="150" y="318"/>
                      </a:cubicBezTo>
                      <a:cubicBezTo>
                        <a:pt x="150" y="317"/>
                        <a:pt x="149" y="317"/>
                        <a:pt x="150" y="318"/>
                      </a:cubicBezTo>
                      <a:cubicBezTo>
                        <a:pt x="150" y="319"/>
                        <a:pt x="150" y="319"/>
                        <a:pt x="150" y="319"/>
                      </a:cubicBezTo>
                      <a:cubicBezTo>
                        <a:pt x="150" y="319"/>
                        <a:pt x="150" y="319"/>
                        <a:pt x="150" y="319"/>
                      </a:cubicBezTo>
                      <a:cubicBezTo>
                        <a:pt x="150" y="319"/>
                        <a:pt x="150" y="319"/>
                        <a:pt x="150" y="320"/>
                      </a:cubicBezTo>
                      <a:cubicBezTo>
                        <a:pt x="150" y="320"/>
                        <a:pt x="150" y="320"/>
                        <a:pt x="150" y="320"/>
                      </a:cubicBezTo>
                      <a:cubicBezTo>
                        <a:pt x="150" y="321"/>
                        <a:pt x="150" y="321"/>
                        <a:pt x="150" y="321"/>
                      </a:cubicBezTo>
                      <a:cubicBezTo>
                        <a:pt x="150" y="321"/>
                        <a:pt x="150" y="321"/>
                        <a:pt x="150" y="321"/>
                      </a:cubicBezTo>
                      <a:cubicBezTo>
                        <a:pt x="150" y="321"/>
                        <a:pt x="150" y="321"/>
                        <a:pt x="150" y="321"/>
                      </a:cubicBezTo>
                      <a:cubicBezTo>
                        <a:pt x="150" y="321"/>
                        <a:pt x="150" y="321"/>
                        <a:pt x="150" y="321"/>
                      </a:cubicBezTo>
                      <a:cubicBezTo>
                        <a:pt x="150" y="322"/>
                        <a:pt x="150" y="322"/>
                        <a:pt x="150" y="321"/>
                      </a:cubicBezTo>
                      <a:cubicBezTo>
                        <a:pt x="150" y="321"/>
                        <a:pt x="150" y="321"/>
                        <a:pt x="150" y="322"/>
                      </a:cubicBezTo>
                      <a:cubicBezTo>
                        <a:pt x="150" y="323"/>
                        <a:pt x="150" y="322"/>
                        <a:pt x="150" y="323"/>
                      </a:cubicBezTo>
                      <a:cubicBezTo>
                        <a:pt x="151" y="323"/>
                        <a:pt x="151" y="323"/>
                        <a:pt x="151" y="323"/>
                      </a:cubicBezTo>
                      <a:cubicBezTo>
                        <a:pt x="151" y="323"/>
                        <a:pt x="150" y="323"/>
                        <a:pt x="151" y="323"/>
                      </a:cubicBezTo>
                      <a:cubicBezTo>
                        <a:pt x="152" y="324"/>
                        <a:pt x="152" y="324"/>
                        <a:pt x="152" y="324"/>
                      </a:cubicBezTo>
                      <a:cubicBezTo>
                        <a:pt x="153" y="323"/>
                        <a:pt x="154" y="322"/>
                        <a:pt x="154" y="322"/>
                      </a:cubicBezTo>
                      <a:cubicBezTo>
                        <a:pt x="154" y="322"/>
                        <a:pt x="154" y="322"/>
                        <a:pt x="154" y="322"/>
                      </a:cubicBezTo>
                      <a:cubicBezTo>
                        <a:pt x="154" y="321"/>
                        <a:pt x="154" y="321"/>
                        <a:pt x="154" y="321"/>
                      </a:cubicBezTo>
                      <a:cubicBezTo>
                        <a:pt x="154" y="322"/>
                        <a:pt x="154" y="322"/>
                        <a:pt x="154" y="321"/>
                      </a:cubicBezTo>
                      <a:cubicBezTo>
                        <a:pt x="156" y="321"/>
                        <a:pt x="159" y="321"/>
                        <a:pt x="159" y="321"/>
                      </a:cubicBezTo>
                      <a:cubicBezTo>
                        <a:pt x="159" y="321"/>
                        <a:pt x="158" y="322"/>
                        <a:pt x="159" y="322"/>
                      </a:cubicBezTo>
                      <a:cubicBezTo>
                        <a:pt x="159" y="322"/>
                        <a:pt x="159" y="322"/>
                        <a:pt x="159" y="322"/>
                      </a:cubicBezTo>
                      <a:cubicBezTo>
                        <a:pt x="160" y="322"/>
                        <a:pt x="160" y="321"/>
                        <a:pt x="161" y="322"/>
                      </a:cubicBezTo>
                      <a:cubicBezTo>
                        <a:pt x="161" y="322"/>
                        <a:pt x="161" y="322"/>
                        <a:pt x="161" y="322"/>
                      </a:cubicBezTo>
                      <a:cubicBezTo>
                        <a:pt x="159" y="322"/>
                        <a:pt x="159" y="322"/>
                        <a:pt x="159" y="322"/>
                      </a:cubicBezTo>
                      <a:cubicBezTo>
                        <a:pt x="158" y="322"/>
                        <a:pt x="158" y="322"/>
                        <a:pt x="158" y="322"/>
                      </a:cubicBezTo>
                      <a:cubicBezTo>
                        <a:pt x="157" y="322"/>
                        <a:pt x="157" y="322"/>
                        <a:pt x="157" y="322"/>
                      </a:cubicBezTo>
                      <a:cubicBezTo>
                        <a:pt x="156" y="322"/>
                        <a:pt x="156" y="322"/>
                        <a:pt x="156" y="322"/>
                      </a:cubicBezTo>
                      <a:cubicBezTo>
                        <a:pt x="155" y="322"/>
                        <a:pt x="155" y="322"/>
                        <a:pt x="155" y="322"/>
                      </a:cubicBezTo>
                      <a:cubicBezTo>
                        <a:pt x="155" y="322"/>
                        <a:pt x="155" y="322"/>
                        <a:pt x="155" y="322"/>
                      </a:cubicBezTo>
                      <a:cubicBezTo>
                        <a:pt x="154" y="322"/>
                        <a:pt x="154" y="322"/>
                        <a:pt x="154" y="322"/>
                      </a:cubicBezTo>
                      <a:cubicBezTo>
                        <a:pt x="154" y="322"/>
                        <a:pt x="154" y="322"/>
                        <a:pt x="154" y="323"/>
                      </a:cubicBezTo>
                      <a:cubicBezTo>
                        <a:pt x="154" y="324"/>
                        <a:pt x="154" y="324"/>
                        <a:pt x="154" y="324"/>
                      </a:cubicBezTo>
                      <a:cubicBezTo>
                        <a:pt x="154" y="325"/>
                        <a:pt x="154" y="325"/>
                        <a:pt x="154" y="325"/>
                      </a:cubicBezTo>
                      <a:cubicBezTo>
                        <a:pt x="154" y="325"/>
                        <a:pt x="154" y="325"/>
                        <a:pt x="154" y="325"/>
                      </a:cubicBezTo>
                      <a:cubicBezTo>
                        <a:pt x="154" y="325"/>
                        <a:pt x="154" y="325"/>
                        <a:pt x="154" y="325"/>
                      </a:cubicBezTo>
                      <a:cubicBezTo>
                        <a:pt x="154" y="325"/>
                        <a:pt x="154" y="325"/>
                        <a:pt x="154" y="326"/>
                      </a:cubicBezTo>
                      <a:cubicBezTo>
                        <a:pt x="154" y="327"/>
                        <a:pt x="154" y="327"/>
                        <a:pt x="153" y="327"/>
                      </a:cubicBezTo>
                      <a:cubicBezTo>
                        <a:pt x="153" y="327"/>
                        <a:pt x="154" y="327"/>
                        <a:pt x="153" y="327"/>
                      </a:cubicBezTo>
                      <a:cubicBezTo>
                        <a:pt x="152" y="326"/>
                        <a:pt x="152" y="326"/>
                        <a:pt x="151" y="326"/>
                      </a:cubicBezTo>
                      <a:cubicBezTo>
                        <a:pt x="151" y="326"/>
                        <a:pt x="151" y="326"/>
                        <a:pt x="151" y="326"/>
                      </a:cubicBezTo>
                      <a:cubicBezTo>
                        <a:pt x="151" y="326"/>
                        <a:pt x="151" y="325"/>
                        <a:pt x="151" y="326"/>
                      </a:cubicBezTo>
                      <a:cubicBezTo>
                        <a:pt x="151" y="326"/>
                        <a:pt x="151" y="327"/>
                        <a:pt x="151" y="327"/>
                      </a:cubicBezTo>
                      <a:cubicBezTo>
                        <a:pt x="150" y="327"/>
                        <a:pt x="150" y="328"/>
                        <a:pt x="150" y="328"/>
                      </a:cubicBezTo>
                      <a:cubicBezTo>
                        <a:pt x="150" y="329"/>
                        <a:pt x="150" y="328"/>
                        <a:pt x="150" y="329"/>
                      </a:cubicBezTo>
                      <a:cubicBezTo>
                        <a:pt x="150" y="329"/>
                        <a:pt x="150" y="329"/>
                        <a:pt x="150" y="329"/>
                      </a:cubicBezTo>
                      <a:cubicBezTo>
                        <a:pt x="150" y="329"/>
                        <a:pt x="149" y="329"/>
                        <a:pt x="149" y="330"/>
                      </a:cubicBezTo>
                      <a:cubicBezTo>
                        <a:pt x="149" y="331"/>
                        <a:pt x="149" y="330"/>
                        <a:pt x="150" y="331"/>
                      </a:cubicBezTo>
                      <a:cubicBezTo>
                        <a:pt x="150" y="331"/>
                        <a:pt x="150" y="332"/>
                        <a:pt x="151" y="332"/>
                      </a:cubicBezTo>
                      <a:cubicBezTo>
                        <a:pt x="151" y="332"/>
                        <a:pt x="151" y="332"/>
                        <a:pt x="151" y="332"/>
                      </a:cubicBezTo>
                      <a:cubicBezTo>
                        <a:pt x="153" y="332"/>
                        <a:pt x="153" y="332"/>
                        <a:pt x="153" y="332"/>
                      </a:cubicBezTo>
                      <a:cubicBezTo>
                        <a:pt x="153" y="333"/>
                        <a:pt x="153" y="333"/>
                        <a:pt x="153" y="333"/>
                      </a:cubicBezTo>
                      <a:cubicBezTo>
                        <a:pt x="153" y="334"/>
                        <a:pt x="153" y="334"/>
                        <a:pt x="153" y="334"/>
                      </a:cubicBezTo>
                      <a:cubicBezTo>
                        <a:pt x="153" y="334"/>
                        <a:pt x="153" y="334"/>
                        <a:pt x="153" y="334"/>
                      </a:cubicBezTo>
                      <a:cubicBezTo>
                        <a:pt x="153" y="334"/>
                        <a:pt x="153" y="333"/>
                        <a:pt x="153" y="334"/>
                      </a:cubicBezTo>
                      <a:cubicBezTo>
                        <a:pt x="153" y="334"/>
                        <a:pt x="153" y="334"/>
                        <a:pt x="153" y="334"/>
                      </a:cubicBezTo>
                      <a:cubicBezTo>
                        <a:pt x="152" y="335"/>
                        <a:pt x="152" y="335"/>
                        <a:pt x="152" y="335"/>
                      </a:cubicBezTo>
                      <a:cubicBezTo>
                        <a:pt x="152" y="335"/>
                        <a:pt x="152" y="335"/>
                        <a:pt x="152" y="335"/>
                      </a:cubicBezTo>
                      <a:cubicBezTo>
                        <a:pt x="152" y="335"/>
                        <a:pt x="151" y="335"/>
                        <a:pt x="151" y="335"/>
                      </a:cubicBezTo>
                      <a:cubicBezTo>
                        <a:pt x="151" y="336"/>
                        <a:pt x="151" y="336"/>
                        <a:pt x="151" y="336"/>
                      </a:cubicBezTo>
                      <a:cubicBezTo>
                        <a:pt x="151" y="336"/>
                        <a:pt x="151" y="335"/>
                        <a:pt x="150" y="336"/>
                      </a:cubicBezTo>
                      <a:cubicBezTo>
                        <a:pt x="150" y="337"/>
                        <a:pt x="150" y="336"/>
                        <a:pt x="150" y="337"/>
                      </a:cubicBezTo>
                      <a:cubicBezTo>
                        <a:pt x="150" y="338"/>
                        <a:pt x="150" y="338"/>
                        <a:pt x="150" y="338"/>
                      </a:cubicBezTo>
                      <a:cubicBezTo>
                        <a:pt x="150" y="338"/>
                        <a:pt x="149" y="338"/>
                        <a:pt x="149" y="339"/>
                      </a:cubicBezTo>
                      <a:cubicBezTo>
                        <a:pt x="150" y="339"/>
                        <a:pt x="149" y="339"/>
                        <a:pt x="149" y="339"/>
                      </a:cubicBezTo>
                      <a:cubicBezTo>
                        <a:pt x="149" y="339"/>
                        <a:pt x="149" y="339"/>
                        <a:pt x="150" y="339"/>
                      </a:cubicBezTo>
                      <a:cubicBezTo>
                        <a:pt x="150" y="340"/>
                        <a:pt x="151" y="340"/>
                        <a:pt x="151" y="340"/>
                      </a:cubicBezTo>
                      <a:cubicBezTo>
                        <a:pt x="151" y="341"/>
                        <a:pt x="151" y="341"/>
                        <a:pt x="151" y="341"/>
                      </a:cubicBezTo>
                      <a:cubicBezTo>
                        <a:pt x="151" y="341"/>
                        <a:pt x="151" y="341"/>
                        <a:pt x="151" y="341"/>
                      </a:cubicBezTo>
                      <a:cubicBezTo>
                        <a:pt x="151" y="342"/>
                        <a:pt x="151" y="342"/>
                        <a:pt x="151" y="342"/>
                      </a:cubicBezTo>
                      <a:cubicBezTo>
                        <a:pt x="151" y="342"/>
                        <a:pt x="151" y="342"/>
                        <a:pt x="151" y="342"/>
                      </a:cubicBezTo>
                      <a:cubicBezTo>
                        <a:pt x="151" y="342"/>
                        <a:pt x="151" y="344"/>
                        <a:pt x="153" y="345"/>
                      </a:cubicBezTo>
                      <a:cubicBezTo>
                        <a:pt x="154" y="346"/>
                        <a:pt x="153" y="346"/>
                        <a:pt x="153" y="346"/>
                      </a:cubicBezTo>
                      <a:cubicBezTo>
                        <a:pt x="154" y="347"/>
                        <a:pt x="154" y="347"/>
                        <a:pt x="154" y="347"/>
                      </a:cubicBezTo>
                      <a:cubicBezTo>
                        <a:pt x="154" y="347"/>
                        <a:pt x="154" y="347"/>
                        <a:pt x="154" y="347"/>
                      </a:cubicBezTo>
                      <a:cubicBezTo>
                        <a:pt x="154" y="348"/>
                        <a:pt x="154" y="348"/>
                        <a:pt x="154" y="348"/>
                      </a:cubicBezTo>
                      <a:cubicBezTo>
                        <a:pt x="154" y="349"/>
                        <a:pt x="154" y="349"/>
                        <a:pt x="154" y="349"/>
                      </a:cubicBezTo>
                      <a:cubicBezTo>
                        <a:pt x="154" y="349"/>
                        <a:pt x="154" y="349"/>
                        <a:pt x="154" y="349"/>
                      </a:cubicBezTo>
                      <a:cubicBezTo>
                        <a:pt x="154" y="349"/>
                        <a:pt x="154" y="349"/>
                        <a:pt x="154" y="349"/>
                      </a:cubicBezTo>
                      <a:cubicBezTo>
                        <a:pt x="154" y="350"/>
                        <a:pt x="155" y="350"/>
                        <a:pt x="155" y="350"/>
                      </a:cubicBezTo>
                      <a:cubicBezTo>
                        <a:pt x="155" y="350"/>
                        <a:pt x="155" y="350"/>
                        <a:pt x="155" y="350"/>
                      </a:cubicBezTo>
                      <a:cubicBezTo>
                        <a:pt x="155" y="351"/>
                        <a:pt x="155" y="351"/>
                        <a:pt x="155" y="351"/>
                      </a:cubicBezTo>
                      <a:cubicBezTo>
                        <a:pt x="155" y="351"/>
                        <a:pt x="155" y="351"/>
                        <a:pt x="154" y="351"/>
                      </a:cubicBezTo>
                      <a:cubicBezTo>
                        <a:pt x="153" y="352"/>
                        <a:pt x="153" y="352"/>
                        <a:pt x="153" y="352"/>
                      </a:cubicBezTo>
                      <a:cubicBezTo>
                        <a:pt x="153" y="352"/>
                        <a:pt x="153" y="352"/>
                        <a:pt x="153" y="352"/>
                      </a:cubicBezTo>
                      <a:cubicBezTo>
                        <a:pt x="153" y="353"/>
                        <a:pt x="153" y="353"/>
                        <a:pt x="153" y="353"/>
                      </a:cubicBezTo>
                      <a:cubicBezTo>
                        <a:pt x="153" y="353"/>
                        <a:pt x="153" y="353"/>
                        <a:pt x="153" y="353"/>
                      </a:cubicBezTo>
                      <a:cubicBezTo>
                        <a:pt x="153" y="354"/>
                        <a:pt x="152" y="354"/>
                        <a:pt x="152" y="355"/>
                      </a:cubicBezTo>
                      <a:cubicBezTo>
                        <a:pt x="153" y="356"/>
                        <a:pt x="153" y="356"/>
                        <a:pt x="153" y="356"/>
                      </a:cubicBezTo>
                      <a:cubicBezTo>
                        <a:pt x="153" y="356"/>
                        <a:pt x="153" y="356"/>
                        <a:pt x="153" y="356"/>
                      </a:cubicBezTo>
                      <a:cubicBezTo>
                        <a:pt x="153" y="356"/>
                        <a:pt x="153" y="356"/>
                        <a:pt x="154" y="356"/>
                      </a:cubicBezTo>
                      <a:cubicBezTo>
                        <a:pt x="154" y="356"/>
                        <a:pt x="154" y="356"/>
                        <a:pt x="154" y="356"/>
                      </a:cubicBezTo>
                      <a:cubicBezTo>
                        <a:pt x="154" y="356"/>
                        <a:pt x="154" y="356"/>
                        <a:pt x="154" y="356"/>
                      </a:cubicBezTo>
                      <a:cubicBezTo>
                        <a:pt x="154" y="356"/>
                        <a:pt x="154" y="356"/>
                        <a:pt x="154" y="356"/>
                      </a:cubicBezTo>
                      <a:cubicBezTo>
                        <a:pt x="155" y="357"/>
                        <a:pt x="155" y="357"/>
                        <a:pt x="155" y="357"/>
                      </a:cubicBezTo>
                      <a:cubicBezTo>
                        <a:pt x="156" y="357"/>
                        <a:pt x="156" y="357"/>
                        <a:pt x="156" y="357"/>
                      </a:cubicBezTo>
                      <a:cubicBezTo>
                        <a:pt x="157" y="357"/>
                        <a:pt x="157" y="357"/>
                        <a:pt x="157" y="357"/>
                      </a:cubicBezTo>
                      <a:cubicBezTo>
                        <a:pt x="157" y="357"/>
                        <a:pt x="157" y="357"/>
                        <a:pt x="157" y="357"/>
                      </a:cubicBezTo>
                      <a:cubicBezTo>
                        <a:pt x="157" y="358"/>
                        <a:pt x="156" y="357"/>
                        <a:pt x="157" y="358"/>
                      </a:cubicBezTo>
                      <a:cubicBezTo>
                        <a:pt x="159" y="358"/>
                        <a:pt x="161" y="358"/>
                        <a:pt x="161" y="358"/>
                      </a:cubicBezTo>
                      <a:cubicBezTo>
                        <a:pt x="161" y="358"/>
                        <a:pt x="161" y="358"/>
                        <a:pt x="161" y="358"/>
                      </a:cubicBezTo>
                      <a:cubicBezTo>
                        <a:pt x="161" y="358"/>
                        <a:pt x="161" y="358"/>
                        <a:pt x="161" y="358"/>
                      </a:cubicBezTo>
                      <a:cubicBezTo>
                        <a:pt x="162" y="359"/>
                        <a:pt x="162" y="359"/>
                        <a:pt x="162" y="359"/>
                      </a:cubicBezTo>
                      <a:cubicBezTo>
                        <a:pt x="162" y="359"/>
                        <a:pt x="162" y="359"/>
                        <a:pt x="162" y="359"/>
                      </a:cubicBezTo>
                      <a:cubicBezTo>
                        <a:pt x="162" y="360"/>
                        <a:pt x="162" y="360"/>
                        <a:pt x="162" y="360"/>
                      </a:cubicBezTo>
                      <a:cubicBezTo>
                        <a:pt x="162" y="360"/>
                        <a:pt x="162" y="360"/>
                        <a:pt x="162" y="360"/>
                      </a:cubicBezTo>
                      <a:cubicBezTo>
                        <a:pt x="163" y="360"/>
                        <a:pt x="163" y="360"/>
                        <a:pt x="163" y="360"/>
                      </a:cubicBezTo>
                      <a:cubicBezTo>
                        <a:pt x="163" y="360"/>
                        <a:pt x="163" y="360"/>
                        <a:pt x="163" y="360"/>
                      </a:cubicBezTo>
                      <a:cubicBezTo>
                        <a:pt x="163" y="360"/>
                        <a:pt x="163" y="359"/>
                        <a:pt x="164" y="360"/>
                      </a:cubicBezTo>
                      <a:cubicBezTo>
                        <a:pt x="164" y="361"/>
                        <a:pt x="163" y="361"/>
                        <a:pt x="164" y="361"/>
                      </a:cubicBezTo>
                      <a:cubicBezTo>
                        <a:pt x="165" y="361"/>
                        <a:pt x="165" y="361"/>
                        <a:pt x="165" y="361"/>
                      </a:cubicBezTo>
                      <a:cubicBezTo>
                        <a:pt x="166" y="361"/>
                        <a:pt x="165" y="361"/>
                        <a:pt x="166" y="361"/>
                      </a:cubicBezTo>
                      <a:cubicBezTo>
                        <a:pt x="167" y="361"/>
                        <a:pt x="167" y="361"/>
                        <a:pt x="167" y="361"/>
                      </a:cubicBezTo>
                      <a:cubicBezTo>
                        <a:pt x="167" y="361"/>
                        <a:pt x="168" y="360"/>
                        <a:pt x="167" y="361"/>
                      </a:cubicBezTo>
                      <a:cubicBezTo>
                        <a:pt x="167" y="362"/>
                        <a:pt x="167" y="362"/>
                        <a:pt x="167" y="362"/>
                      </a:cubicBezTo>
                      <a:cubicBezTo>
                        <a:pt x="167" y="363"/>
                        <a:pt x="167" y="363"/>
                        <a:pt x="167" y="363"/>
                      </a:cubicBezTo>
                      <a:cubicBezTo>
                        <a:pt x="167" y="363"/>
                        <a:pt x="167" y="363"/>
                        <a:pt x="167" y="363"/>
                      </a:cubicBezTo>
                      <a:cubicBezTo>
                        <a:pt x="167" y="363"/>
                        <a:pt x="167" y="363"/>
                        <a:pt x="167" y="363"/>
                      </a:cubicBezTo>
                      <a:cubicBezTo>
                        <a:pt x="167" y="363"/>
                        <a:pt x="167" y="363"/>
                        <a:pt x="166" y="363"/>
                      </a:cubicBezTo>
                      <a:cubicBezTo>
                        <a:pt x="166" y="363"/>
                        <a:pt x="166" y="363"/>
                        <a:pt x="167" y="363"/>
                      </a:cubicBezTo>
                      <a:cubicBezTo>
                        <a:pt x="168" y="364"/>
                        <a:pt x="168" y="364"/>
                        <a:pt x="168" y="364"/>
                      </a:cubicBezTo>
                      <a:cubicBezTo>
                        <a:pt x="168" y="364"/>
                        <a:pt x="168" y="363"/>
                        <a:pt x="169" y="364"/>
                      </a:cubicBezTo>
                      <a:cubicBezTo>
                        <a:pt x="170" y="365"/>
                        <a:pt x="171" y="365"/>
                        <a:pt x="171" y="365"/>
                      </a:cubicBezTo>
                      <a:cubicBezTo>
                        <a:pt x="171" y="365"/>
                        <a:pt x="171" y="365"/>
                        <a:pt x="171" y="365"/>
                      </a:cubicBezTo>
                      <a:cubicBezTo>
                        <a:pt x="172" y="366"/>
                        <a:pt x="172" y="366"/>
                        <a:pt x="172" y="366"/>
                      </a:cubicBezTo>
                      <a:cubicBezTo>
                        <a:pt x="172" y="366"/>
                        <a:pt x="172" y="366"/>
                        <a:pt x="172" y="366"/>
                      </a:cubicBezTo>
                      <a:cubicBezTo>
                        <a:pt x="172" y="367"/>
                        <a:pt x="172" y="367"/>
                        <a:pt x="172" y="367"/>
                      </a:cubicBezTo>
                      <a:cubicBezTo>
                        <a:pt x="172" y="367"/>
                        <a:pt x="172" y="367"/>
                        <a:pt x="172" y="367"/>
                      </a:cubicBezTo>
                      <a:cubicBezTo>
                        <a:pt x="173" y="367"/>
                        <a:pt x="173" y="367"/>
                        <a:pt x="173" y="368"/>
                      </a:cubicBezTo>
                      <a:cubicBezTo>
                        <a:pt x="173" y="368"/>
                        <a:pt x="173" y="369"/>
                        <a:pt x="173" y="369"/>
                      </a:cubicBezTo>
                      <a:cubicBezTo>
                        <a:pt x="173" y="369"/>
                        <a:pt x="173" y="369"/>
                        <a:pt x="173" y="369"/>
                      </a:cubicBezTo>
                      <a:cubicBezTo>
                        <a:pt x="173" y="370"/>
                        <a:pt x="173" y="370"/>
                        <a:pt x="173" y="370"/>
                      </a:cubicBezTo>
                      <a:cubicBezTo>
                        <a:pt x="173" y="370"/>
                        <a:pt x="173" y="370"/>
                        <a:pt x="172" y="371"/>
                      </a:cubicBezTo>
                      <a:cubicBezTo>
                        <a:pt x="172" y="371"/>
                        <a:pt x="172" y="371"/>
                        <a:pt x="172" y="371"/>
                      </a:cubicBezTo>
                      <a:cubicBezTo>
                        <a:pt x="172" y="371"/>
                        <a:pt x="172" y="372"/>
                        <a:pt x="172" y="372"/>
                      </a:cubicBezTo>
                      <a:cubicBezTo>
                        <a:pt x="172" y="373"/>
                        <a:pt x="173" y="373"/>
                        <a:pt x="173" y="373"/>
                      </a:cubicBezTo>
                      <a:cubicBezTo>
                        <a:pt x="173" y="374"/>
                        <a:pt x="173" y="374"/>
                        <a:pt x="173" y="374"/>
                      </a:cubicBezTo>
                      <a:cubicBezTo>
                        <a:pt x="173" y="374"/>
                        <a:pt x="173" y="374"/>
                        <a:pt x="173" y="374"/>
                      </a:cubicBezTo>
                      <a:cubicBezTo>
                        <a:pt x="173" y="375"/>
                        <a:pt x="173" y="375"/>
                        <a:pt x="173" y="375"/>
                      </a:cubicBezTo>
                      <a:cubicBezTo>
                        <a:pt x="173" y="375"/>
                        <a:pt x="173" y="375"/>
                        <a:pt x="173" y="375"/>
                      </a:cubicBezTo>
                      <a:cubicBezTo>
                        <a:pt x="174" y="376"/>
                        <a:pt x="174" y="376"/>
                        <a:pt x="174" y="376"/>
                      </a:cubicBezTo>
                      <a:cubicBezTo>
                        <a:pt x="173" y="378"/>
                        <a:pt x="173" y="378"/>
                        <a:pt x="173" y="378"/>
                      </a:cubicBezTo>
                      <a:cubicBezTo>
                        <a:pt x="173" y="378"/>
                        <a:pt x="174" y="380"/>
                        <a:pt x="173" y="381"/>
                      </a:cubicBezTo>
                      <a:cubicBezTo>
                        <a:pt x="173" y="382"/>
                        <a:pt x="173" y="383"/>
                        <a:pt x="173" y="383"/>
                      </a:cubicBezTo>
                      <a:cubicBezTo>
                        <a:pt x="173" y="384"/>
                        <a:pt x="173" y="385"/>
                        <a:pt x="173" y="385"/>
                      </a:cubicBezTo>
                      <a:cubicBezTo>
                        <a:pt x="173" y="386"/>
                        <a:pt x="173" y="386"/>
                        <a:pt x="173" y="386"/>
                      </a:cubicBezTo>
                      <a:cubicBezTo>
                        <a:pt x="174" y="386"/>
                        <a:pt x="174" y="386"/>
                        <a:pt x="174" y="387"/>
                      </a:cubicBezTo>
                      <a:cubicBezTo>
                        <a:pt x="174" y="387"/>
                        <a:pt x="174" y="387"/>
                        <a:pt x="174" y="387"/>
                      </a:cubicBezTo>
                      <a:cubicBezTo>
                        <a:pt x="174" y="387"/>
                        <a:pt x="174" y="387"/>
                        <a:pt x="174" y="387"/>
                      </a:cubicBezTo>
                      <a:cubicBezTo>
                        <a:pt x="174" y="388"/>
                        <a:pt x="174" y="388"/>
                        <a:pt x="174" y="389"/>
                      </a:cubicBezTo>
                      <a:cubicBezTo>
                        <a:pt x="174" y="389"/>
                        <a:pt x="174" y="389"/>
                        <a:pt x="174" y="390"/>
                      </a:cubicBezTo>
                      <a:cubicBezTo>
                        <a:pt x="174" y="390"/>
                        <a:pt x="174" y="390"/>
                        <a:pt x="174" y="390"/>
                      </a:cubicBezTo>
                      <a:cubicBezTo>
                        <a:pt x="174" y="391"/>
                        <a:pt x="174" y="391"/>
                        <a:pt x="174" y="391"/>
                      </a:cubicBezTo>
                      <a:cubicBezTo>
                        <a:pt x="175" y="392"/>
                        <a:pt x="175" y="392"/>
                        <a:pt x="175" y="392"/>
                      </a:cubicBezTo>
                      <a:cubicBezTo>
                        <a:pt x="175" y="392"/>
                        <a:pt x="175" y="392"/>
                        <a:pt x="175" y="393"/>
                      </a:cubicBezTo>
                      <a:cubicBezTo>
                        <a:pt x="175" y="394"/>
                        <a:pt x="175" y="393"/>
                        <a:pt x="175" y="394"/>
                      </a:cubicBezTo>
                      <a:cubicBezTo>
                        <a:pt x="174" y="394"/>
                        <a:pt x="174" y="394"/>
                        <a:pt x="174" y="394"/>
                      </a:cubicBezTo>
                      <a:cubicBezTo>
                        <a:pt x="174" y="395"/>
                        <a:pt x="174" y="395"/>
                        <a:pt x="174" y="395"/>
                      </a:cubicBezTo>
                      <a:cubicBezTo>
                        <a:pt x="174" y="395"/>
                        <a:pt x="175" y="396"/>
                        <a:pt x="175" y="397"/>
                      </a:cubicBezTo>
                      <a:cubicBezTo>
                        <a:pt x="175" y="398"/>
                        <a:pt x="175" y="398"/>
                        <a:pt x="175" y="399"/>
                      </a:cubicBezTo>
                      <a:cubicBezTo>
                        <a:pt x="175" y="399"/>
                        <a:pt x="175" y="400"/>
                        <a:pt x="175" y="400"/>
                      </a:cubicBezTo>
                      <a:cubicBezTo>
                        <a:pt x="175" y="401"/>
                        <a:pt x="175" y="401"/>
                        <a:pt x="175" y="401"/>
                      </a:cubicBezTo>
                      <a:cubicBezTo>
                        <a:pt x="175" y="402"/>
                        <a:pt x="175" y="402"/>
                        <a:pt x="175" y="402"/>
                      </a:cubicBezTo>
                      <a:cubicBezTo>
                        <a:pt x="175" y="402"/>
                        <a:pt x="175" y="402"/>
                        <a:pt x="176" y="403"/>
                      </a:cubicBezTo>
                      <a:cubicBezTo>
                        <a:pt x="176" y="403"/>
                        <a:pt x="176" y="403"/>
                        <a:pt x="177" y="404"/>
                      </a:cubicBezTo>
                      <a:cubicBezTo>
                        <a:pt x="177" y="404"/>
                        <a:pt x="177" y="404"/>
                        <a:pt x="177" y="404"/>
                      </a:cubicBezTo>
                      <a:cubicBezTo>
                        <a:pt x="177" y="404"/>
                        <a:pt x="177" y="404"/>
                        <a:pt x="177" y="404"/>
                      </a:cubicBezTo>
                      <a:cubicBezTo>
                        <a:pt x="179" y="406"/>
                        <a:pt x="181" y="408"/>
                        <a:pt x="181" y="410"/>
                      </a:cubicBezTo>
                      <a:cubicBezTo>
                        <a:pt x="182" y="411"/>
                        <a:pt x="182" y="412"/>
                        <a:pt x="183" y="412"/>
                      </a:cubicBezTo>
                      <a:cubicBezTo>
                        <a:pt x="183" y="413"/>
                        <a:pt x="183" y="413"/>
                        <a:pt x="183" y="413"/>
                      </a:cubicBezTo>
                      <a:cubicBezTo>
                        <a:pt x="183" y="413"/>
                        <a:pt x="184" y="414"/>
                        <a:pt x="184" y="414"/>
                      </a:cubicBezTo>
                      <a:cubicBezTo>
                        <a:pt x="184" y="414"/>
                        <a:pt x="183" y="415"/>
                        <a:pt x="183" y="415"/>
                      </a:cubicBezTo>
                      <a:cubicBezTo>
                        <a:pt x="183" y="416"/>
                        <a:pt x="183" y="416"/>
                        <a:pt x="183" y="416"/>
                      </a:cubicBezTo>
                      <a:cubicBezTo>
                        <a:pt x="182" y="418"/>
                        <a:pt x="182" y="418"/>
                        <a:pt x="182" y="418"/>
                      </a:cubicBezTo>
                      <a:cubicBezTo>
                        <a:pt x="182" y="418"/>
                        <a:pt x="182" y="418"/>
                        <a:pt x="182" y="419"/>
                      </a:cubicBezTo>
                      <a:cubicBezTo>
                        <a:pt x="182" y="419"/>
                        <a:pt x="181" y="419"/>
                        <a:pt x="182" y="420"/>
                      </a:cubicBezTo>
                      <a:cubicBezTo>
                        <a:pt x="182" y="420"/>
                        <a:pt x="183" y="421"/>
                        <a:pt x="183" y="421"/>
                      </a:cubicBezTo>
                      <a:cubicBezTo>
                        <a:pt x="183" y="422"/>
                        <a:pt x="183" y="423"/>
                        <a:pt x="183" y="423"/>
                      </a:cubicBezTo>
                      <a:cubicBezTo>
                        <a:pt x="182" y="423"/>
                        <a:pt x="182" y="423"/>
                        <a:pt x="182" y="423"/>
                      </a:cubicBezTo>
                      <a:cubicBezTo>
                        <a:pt x="181" y="422"/>
                        <a:pt x="181" y="422"/>
                        <a:pt x="181" y="422"/>
                      </a:cubicBezTo>
                      <a:cubicBezTo>
                        <a:pt x="180" y="421"/>
                        <a:pt x="180" y="421"/>
                        <a:pt x="180" y="421"/>
                      </a:cubicBezTo>
                      <a:cubicBezTo>
                        <a:pt x="180" y="421"/>
                        <a:pt x="180" y="421"/>
                        <a:pt x="180" y="421"/>
                      </a:cubicBezTo>
                      <a:cubicBezTo>
                        <a:pt x="179" y="420"/>
                        <a:pt x="179" y="420"/>
                        <a:pt x="179" y="420"/>
                      </a:cubicBezTo>
                      <a:cubicBezTo>
                        <a:pt x="179" y="420"/>
                        <a:pt x="179" y="420"/>
                        <a:pt x="178" y="420"/>
                      </a:cubicBezTo>
                      <a:cubicBezTo>
                        <a:pt x="176" y="420"/>
                        <a:pt x="177" y="420"/>
                        <a:pt x="176" y="420"/>
                      </a:cubicBezTo>
                      <a:cubicBezTo>
                        <a:pt x="175" y="421"/>
                        <a:pt x="174" y="421"/>
                        <a:pt x="174" y="421"/>
                      </a:cubicBezTo>
                      <a:cubicBezTo>
                        <a:pt x="174" y="421"/>
                        <a:pt x="174" y="421"/>
                        <a:pt x="174" y="421"/>
                      </a:cubicBezTo>
                      <a:cubicBezTo>
                        <a:pt x="174" y="420"/>
                        <a:pt x="174" y="420"/>
                        <a:pt x="174" y="421"/>
                      </a:cubicBezTo>
                      <a:cubicBezTo>
                        <a:pt x="174" y="421"/>
                        <a:pt x="173" y="422"/>
                        <a:pt x="174" y="422"/>
                      </a:cubicBezTo>
                      <a:cubicBezTo>
                        <a:pt x="174" y="422"/>
                        <a:pt x="174" y="422"/>
                        <a:pt x="175" y="423"/>
                      </a:cubicBezTo>
                      <a:cubicBezTo>
                        <a:pt x="175" y="423"/>
                        <a:pt x="175" y="423"/>
                        <a:pt x="175" y="423"/>
                      </a:cubicBezTo>
                      <a:cubicBezTo>
                        <a:pt x="176" y="424"/>
                        <a:pt x="176" y="424"/>
                        <a:pt x="176" y="424"/>
                      </a:cubicBezTo>
                      <a:cubicBezTo>
                        <a:pt x="176" y="424"/>
                        <a:pt x="176" y="424"/>
                        <a:pt x="176" y="425"/>
                      </a:cubicBezTo>
                      <a:cubicBezTo>
                        <a:pt x="176" y="425"/>
                        <a:pt x="177" y="426"/>
                        <a:pt x="177" y="426"/>
                      </a:cubicBezTo>
                      <a:cubicBezTo>
                        <a:pt x="177" y="426"/>
                        <a:pt x="177" y="427"/>
                        <a:pt x="178" y="427"/>
                      </a:cubicBezTo>
                      <a:cubicBezTo>
                        <a:pt x="180" y="427"/>
                        <a:pt x="180" y="427"/>
                        <a:pt x="180" y="427"/>
                      </a:cubicBezTo>
                      <a:cubicBezTo>
                        <a:pt x="180" y="428"/>
                        <a:pt x="181" y="429"/>
                        <a:pt x="181" y="429"/>
                      </a:cubicBezTo>
                      <a:cubicBezTo>
                        <a:pt x="181" y="429"/>
                        <a:pt x="181" y="429"/>
                        <a:pt x="182" y="430"/>
                      </a:cubicBezTo>
                      <a:cubicBezTo>
                        <a:pt x="182" y="430"/>
                        <a:pt x="183" y="431"/>
                        <a:pt x="183" y="431"/>
                      </a:cubicBezTo>
                      <a:cubicBezTo>
                        <a:pt x="183" y="431"/>
                        <a:pt x="184" y="431"/>
                        <a:pt x="184" y="431"/>
                      </a:cubicBezTo>
                      <a:cubicBezTo>
                        <a:pt x="185" y="431"/>
                        <a:pt x="185" y="431"/>
                        <a:pt x="186" y="431"/>
                      </a:cubicBezTo>
                      <a:cubicBezTo>
                        <a:pt x="186" y="431"/>
                        <a:pt x="186" y="431"/>
                        <a:pt x="187" y="431"/>
                      </a:cubicBezTo>
                      <a:cubicBezTo>
                        <a:pt x="187" y="430"/>
                        <a:pt x="187" y="430"/>
                        <a:pt x="187" y="429"/>
                      </a:cubicBezTo>
                      <a:cubicBezTo>
                        <a:pt x="188" y="429"/>
                        <a:pt x="187" y="431"/>
                        <a:pt x="187" y="431"/>
                      </a:cubicBezTo>
                      <a:cubicBezTo>
                        <a:pt x="187" y="432"/>
                        <a:pt x="187" y="432"/>
                        <a:pt x="187" y="432"/>
                      </a:cubicBezTo>
                      <a:cubicBezTo>
                        <a:pt x="187" y="433"/>
                        <a:pt x="188" y="433"/>
                        <a:pt x="188" y="434"/>
                      </a:cubicBezTo>
                      <a:cubicBezTo>
                        <a:pt x="188" y="434"/>
                        <a:pt x="188" y="434"/>
                        <a:pt x="188" y="434"/>
                      </a:cubicBezTo>
                      <a:cubicBezTo>
                        <a:pt x="189" y="435"/>
                        <a:pt x="188" y="434"/>
                        <a:pt x="190" y="435"/>
                      </a:cubicBezTo>
                      <a:cubicBezTo>
                        <a:pt x="191" y="436"/>
                        <a:pt x="191" y="436"/>
                        <a:pt x="191" y="436"/>
                      </a:cubicBezTo>
                      <a:cubicBezTo>
                        <a:pt x="192" y="436"/>
                        <a:pt x="192" y="437"/>
                        <a:pt x="192" y="437"/>
                      </a:cubicBezTo>
                      <a:cubicBezTo>
                        <a:pt x="192" y="438"/>
                        <a:pt x="193" y="439"/>
                        <a:pt x="193" y="440"/>
                      </a:cubicBezTo>
                      <a:cubicBezTo>
                        <a:pt x="193" y="442"/>
                        <a:pt x="192" y="443"/>
                        <a:pt x="192" y="443"/>
                      </a:cubicBezTo>
                      <a:cubicBezTo>
                        <a:pt x="192" y="443"/>
                        <a:pt x="192" y="443"/>
                        <a:pt x="192" y="443"/>
                      </a:cubicBezTo>
                      <a:cubicBezTo>
                        <a:pt x="191" y="444"/>
                        <a:pt x="191" y="444"/>
                        <a:pt x="191" y="445"/>
                      </a:cubicBezTo>
                      <a:cubicBezTo>
                        <a:pt x="191" y="446"/>
                        <a:pt x="190" y="446"/>
                        <a:pt x="190" y="447"/>
                      </a:cubicBezTo>
                      <a:cubicBezTo>
                        <a:pt x="189" y="447"/>
                        <a:pt x="189" y="449"/>
                        <a:pt x="189" y="449"/>
                      </a:cubicBezTo>
                      <a:cubicBezTo>
                        <a:pt x="190" y="450"/>
                        <a:pt x="189" y="449"/>
                        <a:pt x="190" y="450"/>
                      </a:cubicBezTo>
                      <a:cubicBezTo>
                        <a:pt x="190" y="450"/>
                        <a:pt x="192" y="450"/>
                        <a:pt x="192" y="450"/>
                      </a:cubicBezTo>
                      <a:cubicBezTo>
                        <a:pt x="193" y="451"/>
                        <a:pt x="193" y="451"/>
                        <a:pt x="193" y="451"/>
                      </a:cubicBezTo>
                      <a:cubicBezTo>
                        <a:pt x="193" y="452"/>
                        <a:pt x="193" y="452"/>
                        <a:pt x="193" y="452"/>
                      </a:cubicBezTo>
                      <a:cubicBezTo>
                        <a:pt x="193" y="452"/>
                        <a:pt x="193" y="452"/>
                        <a:pt x="193" y="452"/>
                      </a:cubicBezTo>
                      <a:cubicBezTo>
                        <a:pt x="193" y="452"/>
                        <a:pt x="193" y="452"/>
                        <a:pt x="193" y="452"/>
                      </a:cubicBezTo>
                      <a:cubicBezTo>
                        <a:pt x="194" y="453"/>
                        <a:pt x="195" y="454"/>
                        <a:pt x="196" y="455"/>
                      </a:cubicBezTo>
                      <a:cubicBezTo>
                        <a:pt x="197" y="456"/>
                        <a:pt x="197" y="456"/>
                        <a:pt x="198" y="456"/>
                      </a:cubicBezTo>
                      <a:cubicBezTo>
                        <a:pt x="198" y="457"/>
                        <a:pt x="199" y="458"/>
                        <a:pt x="199" y="459"/>
                      </a:cubicBezTo>
                      <a:cubicBezTo>
                        <a:pt x="200" y="459"/>
                        <a:pt x="200" y="459"/>
                        <a:pt x="201" y="460"/>
                      </a:cubicBezTo>
                      <a:cubicBezTo>
                        <a:pt x="201" y="460"/>
                        <a:pt x="201" y="461"/>
                        <a:pt x="202" y="461"/>
                      </a:cubicBezTo>
                      <a:cubicBezTo>
                        <a:pt x="203" y="462"/>
                        <a:pt x="203" y="462"/>
                        <a:pt x="203" y="463"/>
                      </a:cubicBezTo>
                      <a:cubicBezTo>
                        <a:pt x="203" y="464"/>
                        <a:pt x="203" y="465"/>
                        <a:pt x="203" y="465"/>
                      </a:cubicBezTo>
                      <a:cubicBezTo>
                        <a:pt x="203" y="465"/>
                        <a:pt x="203" y="468"/>
                        <a:pt x="204" y="468"/>
                      </a:cubicBezTo>
                      <a:cubicBezTo>
                        <a:pt x="204" y="469"/>
                        <a:pt x="203" y="469"/>
                        <a:pt x="204" y="469"/>
                      </a:cubicBezTo>
                      <a:cubicBezTo>
                        <a:pt x="205" y="469"/>
                        <a:pt x="205" y="471"/>
                        <a:pt x="206" y="469"/>
                      </a:cubicBezTo>
                      <a:cubicBezTo>
                        <a:pt x="207" y="466"/>
                        <a:pt x="206" y="467"/>
                        <a:pt x="207" y="466"/>
                      </a:cubicBezTo>
                      <a:cubicBezTo>
                        <a:pt x="208" y="466"/>
                        <a:pt x="208" y="466"/>
                        <a:pt x="208" y="466"/>
                      </a:cubicBezTo>
                      <a:cubicBezTo>
                        <a:pt x="209" y="465"/>
                        <a:pt x="209" y="466"/>
                        <a:pt x="209" y="465"/>
                      </a:cubicBezTo>
                      <a:cubicBezTo>
                        <a:pt x="210" y="465"/>
                        <a:pt x="210" y="465"/>
                        <a:pt x="210" y="464"/>
                      </a:cubicBezTo>
                      <a:cubicBezTo>
                        <a:pt x="210" y="463"/>
                        <a:pt x="210" y="463"/>
                        <a:pt x="210" y="463"/>
                      </a:cubicBezTo>
                      <a:cubicBezTo>
                        <a:pt x="209" y="462"/>
                        <a:pt x="210" y="462"/>
                        <a:pt x="209" y="462"/>
                      </a:cubicBezTo>
                      <a:cubicBezTo>
                        <a:pt x="209" y="461"/>
                        <a:pt x="209" y="461"/>
                        <a:pt x="209" y="461"/>
                      </a:cubicBezTo>
                      <a:cubicBezTo>
                        <a:pt x="208" y="460"/>
                        <a:pt x="208" y="460"/>
                        <a:pt x="208" y="460"/>
                      </a:cubicBezTo>
                      <a:cubicBezTo>
                        <a:pt x="208" y="459"/>
                        <a:pt x="208" y="459"/>
                        <a:pt x="208" y="459"/>
                      </a:cubicBezTo>
                      <a:cubicBezTo>
                        <a:pt x="208" y="458"/>
                        <a:pt x="207" y="458"/>
                        <a:pt x="208" y="458"/>
                      </a:cubicBezTo>
                      <a:cubicBezTo>
                        <a:pt x="208" y="458"/>
                        <a:pt x="208" y="458"/>
                        <a:pt x="208" y="458"/>
                      </a:cubicBezTo>
                      <a:cubicBezTo>
                        <a:pt x="208" y="458"/>
                        <a:pt x="208" y="458"/>
                        <a:pt x="209" y="457"/>
                      </a:cubicBezTo>
                      <a:cubicBezTo>
                        <a:pt x="209" y="456"/>
                        <a:pt x="209" y="456"/>
                        <a:pt x="209" y="456"/>
                      </a:cubicBezTo>
                      <a:cubicBezTo>
                        <a:pt x="209" y="455"/>
                        <a:pt x="209" y="454"/>
                        <a:pt x="208" y="454"/>
                      </a:cubicBezTo>
                      <a:cubicBezTo>
                        <a:pt x="208" y="455"/>
                        <a:pt x="208" y="455"/>
                        <a:pt x="208" y="455"/>
                      </a:cubicBezTo>
                      <a:cubicBezTo>
                        <a:pt x="208" y="456"/>
                        <a:pt x="208" y="456"/>
                        <a:pt x="208" y="456"/>
                      </a:cubicBezTo>
                      <a:cubicBezTo>
                        <a:pt x="207" y="456"/>
                        <a:pt x="207" y="456"/>
                        <a:pt x="207" y="456"/>
                      </a:cubicBezTo>
                      <a:cubicBezTo>
                        <a:pt x="207" y="456"/>
                        <a:pt x="207" y="456"/>
                        <a:pt x="207" y="455"/>
                      </a:cubicBezTo>
                      <a:cubicBezTo>
                        <a:pt x="207" y="455"/>
                        <a:pt x="207" y="455"/>
                        <a:pt x="206" y="455"/>
                      </a:cubicBezTo>
                      <a:cubicBezTo>
                        <a:pt x="206" y="455"/>
                        <a:pt x="206" y="455"/>
                        <a:pt x="206" y="455"/>
                      </a:cubicBezTo>
                      <a:cubicBezTo>
                        <a:pt x="205" y="454"/>
                        <a:pt x="205" y="454"/>
                        <a:pt x="205" y="454"/>
                      </a:cubicBezTo>
                      <a:cubicBezTo>
                        <a:pt x="204" y="453"/>
                        <a:pt x="204" y="453"/>
                        <a:pt x="204" y="453"/>
                      </a:cubicBezTo>
                      <a:cubicBezTo>
                        <a:pt x="204" y="453"/>
                        <a:pt x="204" y="454"/>
                        <a:pt x="204" y="454"/>
                      </a:cubicBezTo>
                      <a:cubicBezTo>
                        <a:pt x="204" y="454"/>
                        <a:pt x="204" y="454"/>
                        <a:pt x="204" y="455"/>
                      </a:cubicBezTo>
                      <a:cubicBezTo>
                        <a:pt x="204" y="456"/>
                        <a:pt x="203" y="456"/>
                        <a:pt x="203" y="456"/>
                      </a:cubicBezTo>
                      <a:cubicBezTo>
                        <a:pt x="202" y="455"/>
                        <a:pt x="202" y="455"/>
                        <a:pt x="202" y="455"/>
                      </a:cubicBezTo>
                      <a:cubicBezTo>
                        <a:pt x="201" y="454"/>
                        <a:pt x="201" y="454"/>
                        <a:pt x="201" y="454"/>
                      </a:cubicBezTo>
                      <a:cubicBezTo>
                        <a:pt x="201" y="454"/>
                        <a:pt x="201" y="454"/>
                        <a:pt x="201" y="454"/>
                      </a:cubicBezTo>
                      <a:cubicBezTo>
                        <a:pt x="201" y="452"/>
                        <a:pt x="201" y="452"/>
                        <a:pt x="201" y="452"/>
                      </a:cubicBezTo>
                      <a:cubicBezTo>
                        <a:pt x="201" y="452"/>
                        <a:pt x="201" y="452"/>
                        <a:pt x="201" y="452"/>
                      </a:cubicBezTo>
                      <a:cubicBezTo>
                        <a:pt x="201" y="452"/>
                        <a:pt x="201" y="452"/>
                        <a:pt x="201" y="452"/>
                      </a:cubicBezTo>
                      <a:cubicBezTo>
                        <a:pt x="202" y="451"/>
                        <a:pt x="202" y="451"/>
                        <a:pt x="202" y="451"/>
                      </a:cubicBezTo>
                      <a:cubicBezTo>
                        <a:pt x="202" y="451"/>
                        <a:pt x="202" y="451"/>
                        <a:pt x="202" y="450"/>
                      </a:cubicBezTo>
                      <a:cubicBezTo>
                        <a:pt x="202" y="450"/>
                        <a:pt x="202" y="450"/>
                        <a:pt x="203" y="449"/>
                      </a:cubicBezTo>
                      <a:cubicBezTo>
                        <a:pt x="203" y="449"/>
                        <a:pt x="203" y="449"/>
                        <a:pt x="203" y="449"/>
                      </a:cubicBezTo>
                      <a:cubicBezTo>
                        <a:pt x="203" y="448"/>
                        <a:pt x="203" y="448"/>
                        <a:pt x="203" y="448"/>
                      </a:cubicBezTo>
                      <a:cubicBezTo>
                        <a:pt x="202" y="447"/>
                        <a:pt x="202" y="447"/>
                        <a:pt x="202" y="447"/>
                      </a:cubicBezTo>
                      <a:cubicBezTo>
                        <a:pt x="202" y="447"/>
                        <a:pt x="202" y="447"/>
                        <a:pt x="202" y="447"/>
                      </a:cubicBezTo>
                      <a:cubicBezTo>
                        <a:pt x="201" y="446"/>
                        <a:pt x="201" y="446"/>
                        <a:pt x="201" y="446"/>
                      </a:cubicBezTo>
                      <a:cubicBezTo>
                        <a:pt x="201" y="446"/>
                        <a:pt x="201" y="445"/>
                        <a:pt x="201" y="444"/>
                      </a:cubicBezTo>
                      <a:cubicBezTo>
                        <a:pt x="201" y="444"/>
                        <a:pt x="201" y="444"/>
                        <a:pt x="201" y="443"/>
                      </a:cubicBezTo>
                      <a:cubicBezTo>
                        <a:pt x="201" y="443"/>
                        <a:pt x="201" y="443"/>
                        <a:pt x="200" y="442"/>
                      </a:cubicBezTo>
                      <a:cubicBezTo>
                        <a:pt x="200" y="441"/>
                        <a:pt x="200" y="441"/>
                        <a:pt x="200" y="441"/>
                      </a:cubicBezTo>
                      <a:cubicBezTo>
                        <a:pt x="200" y="441"/>
                        <a:pt x="199" y="441"/>
                        <a:pt x="200" y="440"/>
                      </a:cubicBezTo>
                      <a:cubicBezTo>
                        <a:pt x="200" y="440"/>
                        <a:pt x="200" y="440"/>
                        <a:pt x="200" y="440"/>
                      </a:cubicBezTo>
                      <a:cubicBezTo>
                        <a:pt x="201" y="439"/>
                        <a:pt x="202" y="439"/>
                        <a:pt x="202" y="438"/>
                      </a:cubicBezTo>
                      <a:cubicBezTo>
                        <a:pt x="202" y="437"/>
                        <a:pt x="202" y="437"/>
                        <a:pt x="202" y="437"/>
                      </a:cubicBezTo>
                      <a:cubicBezTo>
                        <a:pt x="200" y="438"/>
                        <a:pt x="200" y="438"/>
                        <a:pt x="200" y="438"/>
                      </a:cubicBezTo>
                      <a:cubicBezTo>
                        <a:pt x="200" y="438"/>
                        <a:pt x="200" y="438"/>
                        <a:pt x="200" y="438"/>
                      </a:cubicBezTo>
                      <a:cubicBezTo>
                        <a:pt x="200" y="438"/>
                        <a:pt x="200" y="438"/>
                        <a:pt x="200" y="438"/>
                      </a:cubicBezTo>
                      <a:cubicBezTo>
                        <a:pt x="200" y="437"/>
                        <a:pt x="200" y="437"/>
                        <a:pt x="200" y="437"/>
                      </a:cubicBezTo>
                      <a:cubicBezTo>
                        <a:pt x="200" y="436"/>
                        <a:pt x="200" y="436"/>
                        <a:pt x="200" y="436"/>
                      </a:cubicBezTo>
                      <a:cubicBezTo>
                        <a:pt x="200" y="436"/>
                        <a:pt x="199" y="436"/>
                        <a:pt x="200" y="435"/>
                      </a:cubicBezTo>
                      <a:cubicBezTo>
                        <a:pt x="200" y="434"/>
                        <a:pt x="200" y="434"/>
                        <a:pt x="200" y="434"/>
                      </a:cubicBezTo>
                      <a:cubicBezTo>
                        <a:pt x="200" y="433"/>
                        <a:pt x="200" y="433"/>
                        <a:pt x="200" y="432"/>
                      </a:cubicBezTo>
                      <a:cubicBezTo>
                        <a:pt x="200" y="432"/>
                        <a:pt x="200" y="431"/>
                        <a:pt x="199" y="431"/>
                      </a:cubicBezTo>
                      <a:cubicBezTo>
                        <a:pt x="198" y="430"/>
                        <a:pt x="198" y="430"/>
                        <a:pt x="198" y="430"/>
                      </a:cubicBezTo>
                      <a:cubicBezTo>
                        <a:pt x="198" y="431"/>
                        <a:pt x="198" y="431"/>
                        <a:pt x="198" y="431"/>
                      </a:cubicBezTo>
                      <a:cubicBezTo>
                        <a:pt x="198" y="431"/>
                        <a:pt x="198" y="431"/>
                        <a:pt x="198" y="432"/>
                      </a:cubicBezTo>
                      <a:cubicBezTo>
                        <a:pt x="198" y="432"/>
                        <a:pt x="198" y="432"/>
                        <a:pt x="198" y="432"/>
                      </a:cubicBezTo>
                      <a:cubicBezTo>
                        <a:pt x="197" y="431"/>
                        <a:pt x="197" y="431"/>
                        <a:pt x="197" y="431"/>
                      </a:cubicBezTo>
                      <a:cubicBezTo>
                        <a:pt x="197" y="431"/>
                        <a:pt x="197" y="431"/>
                        <a:pt x="197" y="431"/>
                      </a:cubicBezTo>
                      <a:cubicBezTo>
                        <a:pt x="197" y="430"/>
                        <a:pt x="197" y="430"/>
                        <a:pt x="197" y="430"/>
                      </a:cubicBezTo>
                      <a:cubicBezTo>
                        <a:pt x="197" y="429"/>
                        <a:pt x="197" y="429"/>
                        <a:pt x="197" y="429"/>
                      </a:cubicBezTo>
                      <a:cubicBezTo>
                        <a:pt x="197" y="428"/>
                        <a:pt x="197" y="428"/>
                        <a:pt x="197" y="428"/>
                      </a:cubicBezTo>
                      <a:cubicBezTo>
                        <a:pt x="197" y="428"/>
                        <a:pt x="197" y="428"/>
                        <a:pt x="197" y="428"/>
                      </a:cubicBezTo>
                      <a:cubicBezTo>
                        <a:pt x="196" y="427"/>
                        <a:pt x="196" y="427"/>
                        <a:pt x="196" y="426"/>
                      </a:cubicBezTo>
                      <a:cubicBezTo>
                        <a:pt x="195" y="426"/>
                        <a:pt x="195" y="426"/>
                        <a:pt x="195" y="425"/>
                      </a:cubicBezTo>
                      <a:cubicBezTo>
                        <a:pt x="195" y="425"/>
                        <a:pt x="196" y="425"/>
                        <a:pt x="196" y="424"/>
                      </a:cubicBezTo>
                      <a:cubicBezTo>
                        <a:pt x="195" y="424"/>
                        <a:pt x="195" y="423"/>
                        <a:pt x="195" y="423"/>
                      </a:cubicBezTo>
                      <a:cubicBezTo>
                        <a:pt x="194" y="423"/>
                        <a:pt x="194" y="423"/>
                        <a:pt x="194" y="423"/>
                      </a:cubicBezTo>
                      <a:cubicBezTo>
                        <a:pt x="194" y="423"/>
                        <a:pt x="194" y="423"/>
                        <a:pt x="194" y="422"/>
                      </a:cubicBezTo>
                      <a:cubicBezTo>
                        <a:pt x="193" y="421"/>
                        <a:pt x="193" y="421"/>
                        <a:pt x="193" y="421"/>
                      </a:cubicBezTo>
                      <a:cubicBezTo>
                        <a:pt x="193" y="420"/>
                        <a:pt x="193" y="420"/>
                        <a:pt x="193" y="420"/>
                      </a:cubicBezTo>
                      <a:cubicBezTo>
                        <a:pt x="193" y="419"/>
                        <a:pt x="193" y="418"/>
                        <a:pt x="193" y="417"/>
                      </a:cubicBezTo>
                      <a:cubicBezTo>
                        <a:pt x="193" y="417"/>
                        <a:pt x="194" y="417"/>
                        <a:pt x="194" y="416"/>
                      </a:cubicBezTo>
                      <a:cubicBezTo>
                        <a:pt x="194" y="415"/>
                        <a:pt x="193" y="414"/>
                        <a:pt x="193" y="414"/>
                      </a:cubicBezTo>
                      <a:cubicBezTo>
                        <a:pt x="192" y="413"/>
                        <a:pt x="192" y="413"/>
                        <a:pt x="192" y="413"/>
                      </a:cubicBezTo>
                      <a:cubicBezTo>
                        <a:pt x="191" y="412"/>
                        <a:pt x="191" y="412"/>
                        <a:pt x="191" y="412"/>
                      </a:cubicBezTo>
                      <a:cubicBezTo>
                        <a:pt x="191" y="412"/>
                        <a:pt x="191" y="412"/>
                        <a:pt x="191" y="412"/>
                      </a:cubicBezTo>
                      <a:cubicBezTo>
                        <a:pt x="192" y="412"/>
                        <a:pt x="192" y="411"/>
                        <a:pt x="192" y="411"/>
                      </a:cubicBezTo>
                      <a:cubicBezTo>
                        <a:pt x="191" y="411"/>
                        <a:pt x="190" y="410"/>
                        <a:pt x="190" y="410"/>
                      </a:cubicBezTo>
                      <a:cubicBezTo>
                        <a:pt x="190" y="410"/>
                        <a:pt x="190" y="410"/>
                        <a:pt x="190" y="410"/>
                      </a:cubicBezTo>
                      <a:cubicBezTo>
                        <a:pt x="190" y="410"/>
                        <a:pt x="189" y="408"/>
                        <a:pt x="189" y="408"/>
                      </a:cubicBezTo>
                      <a:cubicBezTo>
                        <a:pt x="190" y="407"/>
                        <a:pt x="190" y="407"/>
                        <a:pt x="189" y="406"/>
                      </a:cubicBezTo>
                      <a:cubicBezTo>
                        <a:pt x="189" y="405"/>
                        <a:pt x="188" y="405"/>
                        <a:pt x="188" y="405"/>
                      </a:cubicBezTo>
                      <a:cubicBezTo>
                        <a:pt x="188" y="404"/>
                        <a:pt x="189" y="404"/>
                        <a:pt x="188" y="404"/>
                      </a:cubicBezTo>
                      <a:cubicBezTo>
                        <a:pt x="187" y="403"/>
                        <a:pt x="187" y="403"/>
                        <a:pt x="187" y="403"/>
                      </a:cubicBezTo>
                      <a:cubicBezTo>
                        <a:pt x="186" y="402"/>
                        <a:pt x="186" y="402"/>
                        <a:pt x="186" y="402"/>
                      </a:cubicBezTo>
                      <a:cubicBezTo>
                        <a:pt x="185" y="400"/>
                        <a:pt x="185" y="400"/>
                        <a:pt x="185" y="400"/>
                      </a:cubicBezTo>
                      <a:cubicBezTo>
                        <a:pt x="185" y="400"/>
                        <a:pt x="184" y="399"/>
                        <a:pt x="184" y="398"/>
                      </a:cubicBezTo>
                      <a:cubicBezTo>
                        <a:pt x="185" y="398"/>
                        <a:pt x="185" y="397"/>
                        <a:pt x="185" y="397"/>
                      </a:cubicBezTo>
                      <a:cubicBezTo>
                        <a:pt x="185" y="397"/>
                        <a:pt x="185" y="397"/>
                        <a:pt x="185" y="397"/>
                      </a:cubicBezTo>
                      <a:cubicBezTo>
                        <a:pt x="185" y="396"/>
                        <a:pt x="185" y="395"/>
                        <a:pt x="185" y="395"/>
                      </a:cubicBezTo>
                      <a:cubicBezTo>
                        <a:pt x="185" y="395"/>
                        <a:pt x="185" y="394"/>
                        <a:pt x="185" y="393"/>
                      </a:cubicBezTo>
                      <a:cubicBezTo>
                        <a:pt x="186" y="393"/>
                        <a:pt x="186" y="393"/>
                        <a:pt x="186" y="393"/>
                      </a:cubicBezTo>
                      <a:cubicBezTo>
                        <a:pt x="186" y="393"/>
                        <a:pt x="186" y="393"/>
                        <a:pt x="186" y="392"/>
                      </a:cubicBezTo>
                      <a:cubicBezTo>
                        <a:pt x="186" y="391"/>
                        <a:pt x="186" y="391"/>
                        <a:pt x="186" y="391"/>
                      </a:cubicBezTo>
                      <a:cubicBezTo>
                        <a:pt x="186" y="391"/>
                        <a:pt x="186" y="390"/>
                        <a:pt x="186" y="390"/>
                      </a:cubicBezTo>
                      <a:cubicBezTo>
                        <a:pt x="186" y="389"/>
                        <a:pt x="186" y="389"/>
                        <a:pt x="186" y="389"/>
                      </a:cubicBezTo>
                      <a:cubicBezTo>
                        <a:pt x="186" y="388"/>
                        <a:pt x="186" y="388"/>
                        <a:pt x="186" y="388"/>
                      </a:cubicBezTo>
                      <a:cubicBezTo>
                        <a:pt x="186" y="388"/>
                        <a:pt x="187" y="385"/>
                        <a:pt x="188" y="384"/>
                      </a:cubicBezTo>
                      <a:cubicBezTo>
                        <a:pt x="188" y="384"/>
                        <a:pt x="188" y="384"/>
                        <a:pt x="188" y="384"/>
                      </a:cubicBezTo>
                      <a:cubicBezTo>
                        <a:pt x="189" y="384"/>
                        <a:pt x="189" y="384"/>
                        <a:pt x="188" y="384"/>
                      </a:cubicBezTo>
                      <a:cubicBezTo>
                        <a:pt x="188" y="383"/>
                        <a:pt x="188" y="383"/>
                        <a:pt x="188" y="382"/>
                      </a:cubicBezTo>
                      <a:cubicBezTo>
                        <a:pt x="188" y="382"/>
                        <a:pt x="188" y="381"/>
                        <a:pt x="188" y="381"/>
                      </a:cubicBezTo>
                      <a:cubicBezTo>
                        <a:pt x="188" y="381"/>
                        <a:pt x="188" y="381"/>
                        <a:pt x="188" y="381"/>
                      </a:cubicBezTo>
                      <a:cubicBezTo>
                        <a:pt x="188" y="381"/>
                        <a:pt x="188" y="381"/>
                        <a:pt x="188" y="381"/>
                      </a:cubicBezTo>
                      <a:cubicBezTo>
                        <a:pt x="189" y="382"/>
                        <a:pt x="189" y="382"/>
                        <a:pt x="189" y="382"/>
                      </a:cubicBezTo>
                      <a:cubicBezTo>
                        <a:pt x="189" y="382"/>
                        <a:pt x="189" y="382"/>
                        <a:pt x="189" y="382"/>
                      </a:cubicBezTo>
                      <a:cubicBezTo>
                        <a:pt x="189" y="383"/>
                        <a:pt x="189" y="383"/>
                        <a:pt x="189" y="383"/>
                      </a:cubicBezTo>
                      <a:cubicBezTo>
                        <a:pt x="190" y="383"/>
                        <a:pt x="189" y="383"/>
                        <a:pt x="190" y="383"/>
                      </a:cubicBezTo>
                      <a:cubicBezTo>
                        <a:pt x="190" y="383"/>
                        <a:pt x="190" y="383"/>
                        <a:pt x="190" y="383"/>
                      </a:cubicBezTo>
                      <a:cubicBezTo>
                        <a:pt x="191" y="383"/>
                        <a:pt x="191" y="383"/>
                        <a:pt x="191" y="383"/>
                      </a:cubicBezTo>
                      <a:cubicBezTo>
                        <a:pt x="192" y="384"/>
                        <a:pt x="192" y="384"/>
                        <a:pt x="192" y="384"/>
                      </a:cubicBezTo>
                      <a:cubicBezTo>
                        <a:pt x="192" y="384"/>
                        <a:pt x="192" y="384"/>
                        <a:pt x="192" y="384"/>
                      </a:cubicBezTo>
                      <a:cubicBezTo>
                        <a:pt x="192" y="385"/>
                        <a:pt x="192" y="385"/>
                        <a:pt x="192" y="385"/>
                      </a:cubicBezTo>
                      <a:cubicBezTo>
                        <a:pt x="192" y="385"/>
                        <a:pt x="192" y="385"/>
                        <a:pt x="193" y="385"/>
                      </a:cubicBezTo>
                      <a:cubicBezTo>
                        <a:pt x="193" y="385"/>
                        <a:pt x="194" y="385"/>
                        <a:pt x="194" y="385"/>
                      </a:cubicBezTo>
                      <a:cubicBezTo>
                        <a:pt x="195" y="385"/>
                        <a:pt x="195" y="385"/>
                        <a:pt x="195" y="385"/>
                      </a:cubicBezTo>
                      <a:cubicBezTo>
                        <a:pt x="195" y="384"/>
                        <a:pt x="195" y="384"/>
                        <a:pt x="195" y="384"/>
                      </a:cubicBezTo>
                      <a:cubicBezTo>
                        <a:pt x="195" y="384"/>
                        <a:pt x="195" y="384"/>
                        <a:pt x="195" y="384"/>
                      </a:cubicBezTo>
                      <a:cubicBezTo>
                        <a:pt x="196" y="385"/>
                        <a:pt x="196" y="385"/>
                        <a:pt x="196" y="385"/>
                      </a:cubicBezTo>
                      <a:cubicBezTo>
                        <a:pt x="196" y="385"/>
                        <a:pt x="196" y="385"/>
                        <a:pt x="196" y="385"/>
                      </a:cubicBezTo>
                      <a:cubicBezTo>
                        <a:pt x="196" y="385"/>
                        <a:pt x="196" y="385"/>
                        <a:pt x="196" y="386"/>
                      </a:cubicBezTo>
                      <a:cubicBezTo>
                        <a:pt x="196" y="386"/>
                        <a:pt x="196" y="386"/>
                        <a:pt x="196" y="386"/>
                      </a:cubicBezTo>
                      <a:cubicBezTo>
                        <a:pt x="196" y="386"/>
                        <a:pt x="196" y="386"/>
                        <a:pt x="197" y="386"/>
                      </a:cubicBezTo>
                      <a:cubicBezTo>
                        <a:pt x="197" y="387"/>
                        <a:pt x="197" y="387"/>
                        <a:pt x="197" y="387"/>
                      </a:cubicBezTo>
                      <a:cubicBezTo>
                        <a:pt x="198" y="387"/>
                        <a:pt x="198" y="387"/>
                        <a:pt x="198" y="387"/>
                      </a:cubicBezTo>
                      <a:cubicBezTo>
                        <a:pt x="198" y="387"/>
                        <a:pt x="197" y="387"/>
                        <a:pt x="198" y="387"/>
                      </a:cubicBezTo>
                      <a:cubicBezTo>
                        <a:pt x="198" y="387"/>
                        <a:pt x="199" y="387"/>
                        <a:pt x="199" y="387"/>
                      </a:cubicBezTo>
                      <a:cubicBezTo>
                        <a:pt x="199" y="387"/>
                        <a:pt x="199" y="387"/>
                        <a:pt x="199" y="388"/>
                      </a:cubicBezTo>
                      <a:cubicBezTo>
                        <a:pt x="200" y="388"/>
                        <a:pt x="200" y="388"/>
                        <a:pt x="200" y="388"/>
                      </a:cubicBezTo>
                      <a:cubicBezTo>
                        <a:pt x="200" y="388"/>
                        <a:pt x="200" y="388"/>
                        <a:pt x="200" y="388"/>
                      </a:cubicBezTo>
                      <a:cubicBezTo>
                        <a:pt x="201" y="388"/>
                        <a:pt x="201" y="388"/>
                        <a:pt x="201" y="388"/>
                      </a:cubicBezTo>
                      <a:cubicBezTo>
                        <a:pt x="201" y="389"/>
                        <a:pt x="201" y="389"/>
                        <a:pt x="200" y="389"/>
                      </a:cubicBezTo>
                      <a:cubicBezTo>
                        <a:pt x="200" y="389"/>
                        <a:pt x="200" y="389"/>
                        <a:pt x="200" y="389"/>
                      </a:cubicBezTo>
                      <a:cubicBezTo>
                        <a:pt x="199" y="390"/>
                        <a:pt x="199" y="390"/>
                        <a:pt x="199" y="390"/>
                      </a:cubicBezTo>
                      <a:cubicBezTo>
                        <a:pt x="199" y="391"/>
                        <a:pt x="199" y="391"/>
                        <a:pt x="199" y="391"/>
                      </a:cubicBezTo>
                      <a:cubicBezTo>
                        <a:pt x="199" y="391"/>
                        <a:pt x="199" y="391"/>
                        <a:pt x="199" y="391"/>
                      </a:cubicBezTo>
                      <a:cubicBezTo>
                        <a:pt x="199" y="392"/>
                        <a:pt x="199" y="392"/>
                        <a:pt x="199" y="392"/>
                      </a:cubicBezTo>
                      <a:cubicBezTo>
                        <a:pt x="199" y="393"/>
                        <a:pt x="199" y="393"/>
                        <a:pt x="199" y="393"/>
                      </a:cubicBezTo>
                      <a:cubicBezTo>
                        <a:pt x="199" y="393"/>
                        <a:pt x="199" y="393"/>
                        <a:pt x="199" y="393"/>
                      </a:cubicBezTo>
                      <a:cubicBezTo>
                        <a:pt x="199" y="392"/>
                        <a:pt x="199" y="392"/>
                        <a:pt x="199" y="393"/>
                      </a:cubicBezTo>
                      <a:cubicBezTo>
                        <a:pt x="199" y="394"/>
                        <a:pt x="199" y="394"/>
                        <a:pt x="199" y="394"/>
                      </a:cubicBezTo>
                      <a:cubicBezTo>
                        <a:pt x="200" y="395"/>
                        <a:pt x="200" y="395"/>
                        <a:pt x="200" y="395"/>
                      </a:cubicBezTo>
                      <a:cubicBezTo>
                        <a:pt x="200" y="397"/>
                        <a:pt x="200" y="397"/>
                        <a:pt x="200" y="397"/>
                      </a:cubicBezTo>
                      <a:cubicBezTo>
                        <a:pt x="200" y="399"/>
                        <a:pt x="200" y="399"/>
                        <a:pt x="200" y="399"/>
                      </a:cubicBezTo>
                      <a:cubicBezTo>
                        <a:pt x="200" y="400"/>
                        <a:pt x="200" y="400"/>
                        <a:pt x="200" y="400"/>
                      </a:cubicBezTo>
                      <a:cubicBezTo>
                        <a:pt x="200" y="401"/>
                        <a:pt x="200" y="401"/>
                        <a:pt x="200" y="401"/>
                      </a:cubicBezTo>
                      <a:cubicBezTo>
                        <a:pt x="200" y="401"/>
                        <a:pt x="199" y="401"/>
                        <a:pt x="200" y="401"/>
                      </a:cubicBezTo>
                      <a:cubicBezTo>
                        <a:pt x="200" y="402"/>
                        <a:pt x="200" y="402"/>
                        <a:pt x="200" y="402"/>
                      </a:cubicBezTo>
                      <a:cubicBezTo>
                        <a:pt x="200" y="403"/>
                        <a:pt x="200" y="403"/>
                        <a:pt x="200" y="403"/>
                      </a:cubicBezTo>
                      <a:cubicBezTo>
                        <a:pt x="200" y="404"/>
                        <a:pt x="200" y="404"/>
                        <a:pt x="200" y="404"/>
                      </a:cubicBezTo>
                      <a:cubicBezTo>
                        <a:pt x="201" y="405"/>
                        <a:pt x="201" y="405"/>
                        <a:pt x="201" y="405"/>
                      </a:cubicBezTo>
                      <a:cubicBezTo>
                        <a:pt x="200" y="405"/>
                        <a:pt x="201" y="405"/>
                        <a:pt x="200" y="406"/>
                      </a:cubicBezTo>
                      <a:cubicBezTo>
                        <a:pt x="200" y="406"/>
                        <a:pt x="200" y="406"/>
                        <a:pt x="200" y="407"/>
                      </a:cubicBezTo>
                      <a:cubicBezTo>
                        <a:pt x="200" y="407"/>
                        <a:pt x="200" y="407"/>
                        <a:pt x="200" y="407"/>
                      </a:cubicBezTo>
                      <a:cubicBezTo>
                        <a:pt x="199" y="407"/>
                        <a:pt x="199" y="407"/>
                        <a:pt x="199" y="407"/>
                      </a:cubicBezTo>
                      <a:cubicBezTo>
                        <a:pt x="199" y="407"/>
                        <a:pt x="199" y="407"/>
                        <a:pt x="199" y="407"/>
                      </a:cubicBezTo>
                      <a:cubicBezTo>
                        <a:pt x="199" y="407"/>
                        <a:pt x="199" y="407"/>
                        <a:pt x="199" y="407"/>
                      </a:cubicBezTo>
                      <a:cubicBezTo>
                        <a:pt x="199" y="407"/>
                        <a:pt x="199" y="407"/>
                        <a:pt x="199" y="408"/>
                      </a:cubicBezTo>
                      <a:cubicBezTo>
                        <a:pt x="199" y="408"/>
                        <a:pt x="199" y="408"/>
                        <a:pt x="199" y="408"/>
                      </a:cubicBezTo>
                      <a:cubicBezTo>
                        <a:pt x="199" y="408"/>
                        <a:pt x="199" y="408"/>
                        <a:pt x="199" y="409"/>
                      </a:cubicBezTo>
                      <a:cubicBezTo>
                        <a:pt x="198" y="410"/>
                        <a:pt x="197" y="411"/>
                        <a:pt x="197" y="411"/>
                      </a:cubicBezTo>
                      <a:cubicBezTo>
                        <a:pt x="197" y="412"/>
                        <a:pt x="197" y="412"/>
                        <a:pt x="197" y="412"/>
                      </a:cubicBezTo>
                      <a:cubicBezTo>
                        <a:pt x="197" y="412"/>
                        <a:pt x="197" y="412"/>
                        <a:pt x="197" y="412"/>
                      </a:cubicBezTo>
                      <a:cubicBezTo>
                        <a:pt x="197" y="412"/>
                        <a:pt x="196" y="412"/>
                        <a:pt x="197" y="412"/>
                      </a:cubicBezTo>
                      <a:cubicBezTo>
                        <a:pt x="197" y="412"/>
                        <a:pt x="199" y="412"/>
                        <a:pt x="199" y="411"/>
                      </a:cubicBezTo>
                      <a:cubicBezTo>
                        <a:pt x="199" y="411"/>
                        <a:pt x="198" y="411"/>
                        <a:pt x="199" y="411"/>
                      </a:cubicBezTo>
                      <a:cubicBezTo>
                        <a:pt x="199" y="410"/>
                        <a:pt x="199" y="411"/>
                        <a:pt x="199" y="410"/>
                      </a:cubicBezTo>
                      <a:cubicBezTo>
                        <a:pt x="200" y="410"/>
                        <a:pt x="200" y="410"/>
                        <a:pt x="200" y="410"/>
                      </a:cubicBezTo>
                      <a:cubicBezTo>
                        <a:pt x="201" y="410"/>
                        <a:pt x="201" y="410"/>
                        <a:pt x="201" y="410"/>
                      </a:cubicBezTo>
                      <a:cubicBezTo>
                        <a:pt x="202" y="411"/>
                        <a:pt x="202" y="411"/>
                        <a:pt x="202" y="411"/>
                      </a:cubicBezTo>
                      <a:cubicBezTo>
                        <a:pt x="202" y="411"/>
                        <a:pt x="202" y="410"/>
                        <a:pt x="202" y="412"/>
                      </a:cubicBezTo>
                      <a:cubicBezTo>
                        <a:pt x="202" y="414"/>
                        <a:pt x="202" y="413"/>
                        <a:pt x="203" y="414"/>
                      </a:cubicBezTo>
                      <a:cubicBezTo>
                        <a:pt x="204" y="414"/>
                        <a:pt x="203" y="414"/>
                        <a:pt x="204" y="414"/>
                      </a:cubicBezTo>
                      <a:cubicBezTo>
                        <a:pt x="204" y="414"/>
                        <a:pt x="204" y="414"/>
                        <a:pt x="204" y="414"/>
                      </a:cubicBezTo>
                      <a:cubicBezTo>
                        <a:pt x="204" y="415"/>
                        <a:pt x="204" y="415"/>
                        <a:pt x="204" y="415"/>
                      </a:cubicBezTo>
                      <a:cubicBezTo>
                        <a:pt x="204" y="415"/>
                        <a:pt x="204" y="415"/>
                        <a:pt x="204" y="415"/>
                      </a:cubicBezTo>
                      <a:cubicBezTo>
                        <a:pt x="205" y="416"/>
                        <a:pt x="204" y="415"/>
                        <a:pt x="205" y="416"/>
                      </a:cubicBezTo>
                      <a:cubicBezTo>
                        <a:pt x="205" y="416"/>
                        <a:pt x="205" y="416"/>
                        <a:pt x="205" y="416"/>
                      </a:cubicBezTo>
                      <a:cubicBezTo>
                        <a:pt x="205" y="416"/>
                        <a:pt x="205" y="416"/>
                        <a:pt x="205" y="416"/>
                      </a:cubicBezTo>
                      <a:cubicBezTo>
                        <a:pt x="206" y="417"/>
                        <a:pt x="206" y="417"/>
                        <a:pt x="206" y="417"/>
                      </a:cubicBezTo>
                      <a:cubicBezTo>
                        <a:pt x="206" y="417"/>
                        <a:pt x="206" y="417"/>
                        <a:pt x="206" y="417"/>
                      </a:cubicBezTo>
                      <a:cubicBezTo>
                        <a:pt x="206" y="418"/>
                        <a:pt x="206" y="418"/>
                        <a:pt x="206" y="418"/>
                      </a:cubicBezTo>
                      <a:cubicBezTo>
                        <a:pt x="206" y="418"/>
                        <a:pt x="206" y="418"/>
                        <a:pt x="206" y="419"/>
                      </a:cubicBezTo>
                      <a:cubicBezTo>
                        <a:pt x="207" y="419"/>
                        <a:pt x="207" y="419"/>
                        <a:pt x="207" y="419"/>
                      </a:cubicBezTo>
                      <a:cubicBezTo>
                        <a:pt x="207" y="419"/>
                        <a:pt x="207" y="419"/>
                        <a:pt x="207" y="419"/>
                      </a:cubicBezTo>
                      <a:cubicBezTo>
                        <a:pt x="207" y="419"/>
                        <a:pt x="207" y="419"/>
                        <a:pt x="208" y="419"/>
                      </a:cubicBezTo>
                      <a:cubicBezTo>
                        <a:pt x="209" y="419"/>
                        <a:pt x="208" y="419"/>
                        <a:pt x="209" y="419"/>
                      </a:cubicBezTo>
                      <a:cubicBezTo>
                        <a:pt x="210" y="419"/>
                        <a:pt x="210" y="419"/>
                        <a:pt x="210" y="419"/>
                      </a:cubicBezTo>
                      <a:cubicBezTo>
                        <a:pt x="210" y="420"/>
                        <a:pt x="210" y="420"/>
                        <a:pt x="210" y="420"/>
                      </a:cubicBezTo>
                      <a:cubicBezTo>
                        <a:pt x="210" y="421"/>
                        <a:pt x="210" y="421"/>
                        <a:pt x="210" y="421"/>
                      </a:cubicBezTo>
                      <a:cubicBezTo>
                        <a:pt x="210" y="422"/>
                        <a:pt x="210" y="422"/>
                        <a:pt x="210" y="422"/>
                      </a:cubicBezTo>
                      <a:cubicBezTo>
                        <a:pt x="210" y="423"/>
                        <a:pt x="210" y="423"/>
                        <a:pt x="210" y="423"/>
                      </a:cubicBezTo>
                      <a:cubicBezTo>
                        <a:pt x="210" y="423"/>
                        <a:pt x="209" y="425"/>
                        <a:pt x="210" y="425"/>
                      </a:cubicBezTo>
                      <a:cubicBezTo>
                        <a:pt x="211" y="426"/>
                        <a:pt x="211" y="426"/>
                        <a:pt x="211" y="426"/>
                      </a:cubicBezTo>
                      <a:cubicBezTo>
                        <a:pt x="211" y="427"/>
                        <a:pt x="211" y="427"/>
                        <a:pt x="212" y="427"/>
                      </a:cubicBezTo>
                      <a:cubicBezTo>
                        <a:pt x="212" y="427"/>
                        <a:pt x="212" y="427"/>
                        <a:pt x="212" y="427"/>
                      </a:cubicBezTo>
                      <a:cubicBezTo>
                        <a:pt x="212" y="427"/>
                        <a:pt x="212" y="427"/>
                        <a:pt x="212" y="427"/>
                      </a:cubicBezTo>
                      <a:cubicBezTo>
                        <a:pt x="213" y="427"/>
                        <a:pt x="213" y="427"/>
                        <a:pt x="213" y="428"/>
                      </a:cubicBezTo>
                      <a:cubicBezTo>
                        <a:pt x="214" y="428"/>
                        <a:pt x="214" y="428"/>
                        <a:pt x="214" y="428"/>
                      </a:cubicBezTo>
                      <a:cubicBezTo>
                        <a:pt x="214" y="428"/>
                        <a:pt x="214" y="427"/>
                        <a:pt x="214" y="428"/>
                      </a:cubicBezTo>
                      <a:cubicBezTo>
                        <a:pt x="214" y="428"/>
                        <a:pt x="214" y="429"/>
                        <a:pt x="214" y="429"/>
                      </a:cubicBezTo>
                      <a:cubicBezTo>
                        <a:pt x="214" y="430"/>
                        <a:pt x="214" y="430"/>
                        <a:pt x="214" y="430"/>
                      </a:cubicBezTo>
                      <a:cubicBezTo>
                        <a:pt x="214" y="430"/>
                        <a:pt x="214" y="430"/>
                        <a:pt x="214" y="430"/>
                      </a:cubicBezTo>
                      <a:cubicBezTo>
                        <a:pt x="214" y="430"/>
                        <a:pt x="213" y="432"/>
                        <a:pt x="214" y="432"/>
                      </a:cubicBezTo>
                      <a:cubicBezTo>
                        <a:pt x="215" y="432"/>
                        <a:pt x="215" y="432"/>
                        <a:pt x="216" y="432"/>
                      </a:cubicBezTo>
                      <a:cubicBezTo>
                        <a:pt x="217" y="432"/>
                        <a:pt x="217" y="432"/>
                        <a:pt x="217" y="432"/>
                      </a:cubicBezTo>
                      <a:cubicBezTo>
                        <a:pt x="217" y="432"/>
                        <a:pt x="217" y="432"/>
                        <a:pt x="217" y="432"/>
                      </a:cubicBezTo>
                      <a:cubicBezTo>
                        <a:pt x="218" y="432"/>
                        <a:pt x="218" y="432"/>
                        <a:pt x="218" y="432"/>
                      </a:cubicBezTo>
                      <a:cubicBezTo>
                        <a:pt x="217" y="432"/>
                        <a:pt x="217" y="432"/>
                        <a:pt x="218" y="433"/>
                      </a:cubicBezTo>
                      <a:cubicBezTo>
                        <a:pt x="218" y="434"/>
                        <a:pt x="219" y="434"/>
                        <a:pt x="219" y="434"/>
                      </a:cubicBezTo>
                      <a:cubicBezTo>
                        <a:pt x="218" y="435"/>
                        <a:pt x="218" y="435"/>
                        <a:pt x="218" y="435"/>
                      </a:cubicBezTo>
                      <a:cubicBezTo>
                        <a:pt x="218" y="436"/>
                        <a:pt x="218" y="436"/>
                        <a:pt x="218" y="436"/>
                      </a:cubicBezTo>
                      <a:cubicBezTo>
                        <a:pt x="217" y="436"/>
                        <a:pt x="216" y="437"/>
                        <a:pt x="216" y="438"/>
                      </a:cubicBezTo>
                      <a:cubicBezTo>
                        <a:pt x="215" y="439"/>
                        <a:pt x="215" y="439"/>
                        <a:pt x="216" y="439"/>
                      </a:cubicBezTo>
                      <a:cubicBezTo>
                        <a:pt x="215" y="440"/>
                        <a:pt x="215" y="440"/>
                        <a:pt x="215" y="440"/>
                      </a:cubicBezTo>
                      <a:cubicBezTo>
                        <a:pt x="215" y="440"/>
                        <a:pt x="215" y="440"/>
                        <a:pt x="215" y="441"/>
                      </a:cubicBezTo>
                      <a:cubicBezTo>
                        <a:pt x="216" y="441"/>
                        <a:pt x="216" y="441"/>
                        <a:pt x="216" y="441"/>
                      </a:cubicBezTo>
                      <a:cubicBezTo>
                        <a:pt x="216" y="441"/>
                        <a:pt x="216" y="441"/>
                        <a:pt x="216" y="441"/>
                      </a:cubicBezTo>
                      <a:cubicBezTo>
                        <a:pt x="216" y="442"/>
                        <a:pt x="216" y="441"/>
                        <a:pt x="216" y="442"/>
                      </a:cubicBezTo>
                      <a:cubicBezTo>
                        <a:pt x="217" y="442"/>
                        <a:pt x="218" y="442"/>
                        <a:pt x="218" y="442"/>
                      </a:cubicBezTo>
                      <a:cubicBezTo>
                        <a:pt x="219" y="442"/>
                        <a:pt x="219" y="442"/>
                        <a:pt x="219" y="442"/>
                      </a:cubicBezTo>
                      <a:cubicBezTo>
                        <a:pt x="219" y="442"/>
                        <a:pt x="218" y="443"/>
                        <a:pt x="219" y="443"/>
                      </a:cubicBezTo>
                      <a:cubicBezTo>
                        <a:pt x="220" y="444"/>
                        <a:pt x="219" y="443"/>
                        <a:pt x="220" y="444"/>
                      </a:cubicBezTo>
                      <a:cubicBezTo>
                        <a:pt x="220" y="444"/>
                        <a:pt x="221" y="445"/>
                        <a:pt x="221" y="445"/>
                      </a:cubicBezTo>
                      <a:cubicBezTo>
                        <a:pt x="221" y="445"/>
                        <a:pt x="221" y="446"/>
                        <a:pt x="222" y="446"/>
                      </a:cubicBezTo>
                      <a:cubicBezTo>
                        <a:pt x="222" y="446"/>
                        <a:pt x="222" y="445"/>
                        <a:pt x="223" y="446"/>
                      </a:cubicBezTo>
                      <a:cubicBezTo>
                        <a:pt x="224" y="447"/>
                        <a:pt x="224" y="447"/>
                        <a:pt x="224" y="447"/>
                      </a:cubicBezTo>
                      <a:cubicBezTo>
                        <a:pt x="224" y="447"/>
                        <a:pt x="224" y="447"/>
                        <a:pt x="224" y="447"/>
                      </a:cubicBezTo>
                      <a:cubicBezTo>
                        <a:pt x="225" y="447"/>
                        <a:pt x="225" y="447"/>
                        <a:pt x="225" y="448"/>
                      </a:cubicBezTo>
                      <a:cubicBezTo>
                        <a:pt x="225" y="448"/>
                        <a:pt x="225" y="449"/>
                        <a:pt x="225" y="449"/>
                      </a:cubicBezTo>
                      <a:cubicBezTo>
                        <a:pt x="225" y="450"/>
                        <a:pt x="225" y="450"/>
                        <a:pt x="225" y="450"/>
                      </a:cubicBezTo>
                      <a:cubicBezTo>
                        <a:pt x="225" y="451"/>
                        <a:pt x="225" y="451"/>
                        <a:pt x="225" y="451"/>
                      </a:cubicBezTo>
                      <a:cubicBezTo>
                        <a:pt x="225" y="452"/>
                        <a:pt x="224" y="452"/>
                        <a:pt x="225" y="452"/>
                      </a:cubicBezTo>
                      <a:cubicBezTo>
                        <a:pt x="225" y="452"/>
                        <a:pt x="225" y="452"/>
                        <a:pt x="226" y="453"/>
                      </a:cubicBezTo>
                      <a:cubicBezTo>
                        <a:pt x="226" y="453"/>
                        <a:pt x="226" y="453"/>
                        <a:pt x="226" y="453"/>
                      </a:cubicBezTo>
                      <a:cubicBezTo>
                        <a:pt x="227" y="453"/>
                        <a:pt x="227" y="453"/>
                        <a:pt x="227" y="454"/>
                      </a:cubicBezTo>
                      <a:cubicBezTo>
                        <a:pt x="227" y="454"/>
                        <a:pt x="227" y="454"/>
                        <a:pt x="227" y="454"/>
                      </a:cubicBezTo>
                      <a:cubicBezTo>
                        <a:pt x="227" y="454"/>
                        <a:pt x="227" y="454"/>
                        <a:pt x="227" y="454"/>
                      </a:cubicBezTo>
                      <a:cubicBezTo>
                        <a:pt x="229" y="455"/>
                        <a:pt x="228" y="455"/>
                        <a:pt x="229" y="455"/>
                      </a:cubicBezTo>
                      <a:cubicBezTo>
                        <a:pt x="229" y="455"/>
                        <a:pt x="229" y="456"/>
                        <a:pt x="229" y="456"/>
                      </a:cubicBezTo>
                      <a:cubicBezTo>
                        <a:pt x="230" y="457"/>
                        <a:pt x="230" y="457"/>
                        <a:pt x="230" y="457"/>
                      </a:cubicBezTo>
                      <a:cubicBezTo>
                        <a:pt x="230" y="457"/>
                        <a:pt x="230" y="457"/>
                        <a:pt x="229" y="457"/>
                      </a:cubicBezTo>
                      <a:cubicBezTo>
                        <a:pt x="229" y="457"/>
                        <a:pt x="229" y="457"/>
                        <a:pt x="230" y="457"/>
                      </a:cubicBezTo>
                      <a:cubicBezTo>
                        <a:pt x="230" y="457"/>
                        <a:pt x="230" y="457"/>
                        <a:pt x="231" y="458"/>
                      </a:cubicBezTo>
                      <a:cubicBezTo>
                        <a:pt x="231" y="458"/>
                        <a:pt x="231" y="458"/>
                        <a:pt x="231" y="458"/>
                      </a:cubicBezTo>
                      <a:cubicBezTo>
                        <a:pt x="231" y="458"/>
                        <a:pt x="232" y="459"/>
                        <a:pt x="232" y="461"/>
                      </a:cubicBezTo>
                      <a:cubicBezTo>
                        <a:pt x="233" y="463"/>
                        <a:pt x="233" y="463"/>
                        <a:pt x="233" y="464"/>
                      </a:cubicBezTo>
                      <a:cubicBezTo>
                        <a:pt x="233" y="464"/>
                        <a:pt x="234" y="464"/>
                        <a:pt x="234" y="464"/>
                      </a:cubicBezTo>
                      <a:cubicBezTo>
                        <a:pt x="234" y="464"/>
                        <a:pt x="234" y="464"/>
                        <a:pt x="234" y="464"/>
                      </a:cubicBezTo>
                      <a:cubicBezTo>
                        <a:pt x="234" y="464"/>
                        <a:pt x="234" y="465"/>
                        <a:pt x="235" y="465"/>
                      </a:cubicBezTo>
                      <a:cubicBezTo>
                        <a:pt x="235" y="466"/>
                        <a:pt x="234" y="465"/>
                        <a:pt x="235" y="466"/>
                      </a:cubicBezTo>
                      <a:cubicBezTo>
                        <a:pt x="236" y="467"/>
                        <a:pt x="236" y="468"/>
                        <a:pt x="236" y="468"/>
                      </a:cubicBezTo>
                      <a:cubicBezTo>
                        <a:pt x="237" y="468"/>
                        <a:pt x="237" y="468"/>
                        <a:pt x="237" y="468"/>
                      </a:cubicBezTo>
                      <a:cubicBezTo>
                        <a:pt x="238" y="470"/>
                        <a:pt x="238" y="470"/>
                        <a:pt x="238" y="470"/>
                      </a:cubicBezTo>
                      <a:cubicBezTo>
                        <a:pt x="238" y="470"/>
                        <a:pt x="238" y="470"/>
                        <a:pt x="238" y="470"/>
                      </a:cubicBezTo>
                      <a:cubicBezTo>
                        <a:pt x="238" y="470"/>
                        <a:pt x="238" y="470"/>
                        <a:pt x="238" y="470"/>
                      </a:cubicBezTo>
                      <a:cubicBezTo>
                        <a:pt x="239" y="471"/>
                        <a:pt x="239" y="472"/>
                        <a:pt x="239" y="472"/>
                      </a:cubicBezTo>
                      <a:cubicBezTo>
                        <a:pt x="239" y="473"/>
                        <a:pt x="239" y="474"/>
                        <a:pt x="239" y="474"/>
                      </a:cubicBezTo>
                      <a:cubicBezTo>
                        <a:pt x="239" y="474"/>
                        <a:pt x="239" y="474"/>
                        <a:pt x="239" y="475"/>
                      </a:cubicBezTo>
                      <a:cubicBezTo>
                        <a:pt x="239" y="475"/>
                        <a:pt x="239" y="476"/>
                        <a:pt x="239" y="476"/>
                      </a:cubicBezTo>
                      <a:cubicBezTo>
                        <a:pt x="240" y="477"/>
                        <a:pt x="240" y="477"/>
                        <a:pt x="240" y="477"/>
                      </a:cubicBezTo>
                      <a:cubicBezTo>
                        <a:pt x="240" y="477"/>
                        <a:pt x="239" y="478"/>
                        <a:pt x="239" y="479"/>
                      </a:cubicBezTo>
                      <a:cubicBezTo>
                        <a:pt x="240" y="480"/>
                        <a:pt x="239" y="480"/>
                        <a:pt x="240" y="480"/>
                      </a:cubicBezTo>
                      <a:cubicBezTo>
                        <a:pt x="240" y="481"/>
                        <a:pt x="240" y="481"/>
                        <a:pt x="240" y="481"/>
                      </a:cubicBezTo>
                      <a:cubicBezTo>
                        <a:pt x="240" y="481"/>
                        <a:pt x="241" y="481"/>
                        <a:pt x="241" y="482"/>
                      </a:cubicBezTo>
                      <a:cubicBezTo>
                        <a:pt x="241" y="482"/>
                        <a:pt x="241" y="483"/>
                        <a:pt x="241" y="483"/>
                      </a:cubicBezTo>
                      <a:cubicBezTo>
                        <a:pt x="241" y="483"/>
                        <a:pt x="242" y="483"/>
                        <a:pt x="241" y="484"/>
                      </a:cubicBezTo>
                      <a:cubicBezTo>
                        <a:pt x="240" y="485"/>
                        <a:pt x="240" y="485"/>
                        <a:pt x="240" y="486"/>
                      </a:cubicBezTo>
                      <a:cubicBezTo>
                        <a:pt x="239" y="486"/>
                        <a:pt x="240" y="486"/>
                        <a:pt x="239" y="487"/>
                      </a:cubicBezTo>
                      <a:cubicBezTo>
                        <a:pt x="239" y="487"/>
                        <a:pt x="239" y="487"/>
                        <a:pt x="239" y="487"/>
                      </a:cubicBezTo>
                      <a:cubicBezTo>
                        <a:pt x="239" y="487"/>
                        <a:pt x="238" y="487"/>
                        <a:pt x="238" y="488"/>
                      </a:cubicBezTo>
                      <a:cubicBezTo>
                        <a:pt x="238" y="488"/>
                        <a:pt x="238" y="488"/>
                        <a:pt x="239" y="489"/>
                      </a:cubicBezTo>
                      <a:cubicBezTo>
                        <a:pt x="239" y="489"/>
                        <a:pt x="240" y="489"/>
                        <a:pt x="240" y="489"/>
                      </a:cubicBezTo>
                      <a:cubicBezTo>
                        <a:pt x="240" y="490"/>
                        <a:pt x="240" y="490"/>
                        <a:pt x="240" y="490"/>
                      </a:cubicBezTo>
                      <a:cubicBezTo>
                        <a:pt x="238" y="491"/>
                        <a:pt x="238" y="491"/>
                        <a:pt x="238" y="491"/>
                      </a:cubicBezTo>
                      <a:cubicBezTo>
                        <a:pt x="238" y="491"/>
                        <a:pt x="239" y="491"/>
                        <a:pt x="238" y="491"/>
                      </a:cubicBezTo>
                      <a:cubicBezTo>
                        <a:pt x="238" y="491"/>
                        <a:pt x="237" y="491"/>
                        <a:pt x="237" y="491"/>
                      </a:cubicBezTo>
                      <a:cubicBezTo>
                        <a:pt x="237" y="491"/>
                        <a:pt x="237" y="491"/>
                        <a:pt x="237" y="491"/>
                      </a:cubicBezTo>
                      <a:cubicBezTo>
                        <a:pt x="237" y="491"/>
                        <a:pt x="236" y="492"/>
                        <a:pt x="236" y="492"/>
                      </a:cubicBezTo>
                      <a:cubicBezTo>
                        <a:pt x="236" y="493"/>
                        <a:pt x="236" y="493"/>
                        <a:pt x="236" y="493"/>
                      </a:cubicBezTo>
                      <a:cubicBezTo>
                        <a:pt x="237" y="494"/>
                        <a:pt x="237" y="494"/>
                        <a:pt x="237" y="494"/>
                      </a:cubicBezTo>
                      <a:cubicBezTo>
                        <a:pt x="237" y="494"/>
                        <a:pt x="237" y="494"/>
                        <a:pt x="237" y="494"/>
                      </a:cubicBezTo>
                      <a:cubicBezTo>
                        <a:pt x="236" y="495"/>
                        <a:pt x="236" y="495"/>
                        <a:pt x="236" y="495"/>
                      </a:cubicBezTo>
                      <a:cubicBezTo>
                        <a:pt x="237" y="495"/>
                        <a:pt x="237" y="495"/>
                        <a:pt x="237" y="495"/>
                      </a:cubicBezTo>
                      <a:cubicBezTo>
                        <a:pt x="237" y="495"/>
                        <a:pt x="237" y="495"/>
                        <a:pt x="237" y="495"/>
                      </a:cubicBezTo>
                      <a:cubicBezTo>
                        <a:pt x="237" y="496"/>
                        <a:pt x="237" y="496"/>
                        <a:pt x="237" y="496"/>
                      </a:cubicBezTo>
                      <a:cubicBezTo>
                        <a:pt x="237" y="496"/>
                        <a:pt x="238" y="499"/>
                        <a:pt x="238" y="500"/>
                      </a:cubicBezTo>
                      <a:cubicBezTo>
                        <a:pt x="239" y="500"/>
                        <a:pt x="239" y="501"/>
                        <a:pt x="240" y="501"/>
                      </a:cubicBezTo>
                      <a:cubicBezTo>
                        <a:pt x="240" y="501"/>
                        <a:pt x="240" y="502"/>
                        <a:pt x="240" y="502"/>
                      </a:cubicBezTo>
                      <a:cubicBezTo>
                        <a:pt x="240" y="502"/>
                        <a:pt x="240" y="502"/>
                        <a:pt x="241" y="503"/>
                      </a:cubicBezTo>
                      <a:cubicBezTo>
                        <a:pt x="242" y="503"/>
                        <a:pt x="241" y="503"/>
                        <a:pt x="242" y="503"/>
                      </a:cubicBezTo>
                      <a:cubicBezTo>
                        <a:pt x="243" y="504"/>
                        <a:pt x="243" y="504"/>
                        <a:pt x="243" y="505"/>
                      </a:cubicBezTo>
                      <a:cubicBezTo>
                        <a:pt x="244" y="505"/>
                        <a:pt x="245" y="505"/>
                        <a:pt x="245" y="505"/>
                      </a:cubicBezTo>
                      <a:cubicBezTo>
                        <a:pt x="246" y="505"/>
                        <a:pt x="245" y="504"/>
                        <a:pt x="246" y="505"/>
                      </a:cubicBezTo>
                      <a:cubicBezTo>
                        <a:pt x="247" y="506"/>
                        <a:pt x="247" y="507"/>
                        <a:pt x="247" y="507"/>
                      </a:cubicBezTo>
                      <a:cubicBezTo>
                        <a:pt x="247" y="507"/>
                        <a:pt x="246" y="507"/>
                        <a:pt x="248" y="508"/>
                      </a:cubicBezTo>
                      <a:cubicBezTo>
                        <a:pt x="249" y="509"/>
                        <a:pt x="248" y="508"/>
                        <a:pt x="249" y="509"/>
                      </a:cubicBezTo>
                      <a:cubicBezTo>
                        <a:pt x="250" y="509"/>
                        <a:pt x="250" y="509"/>
                        <a:pt x="250" y="510"/>
                      </a:cubicBezTo>
                      <a:cubicBezTo>
                        <a:pt x="251" y="511"/>
                        <a:pt x="251" y="511"/>
                        <a:pt x="251" y="512"/>
                      </a:cubicBezTo>
                      <a:cubicBezTo>
                        <a:pt x="252" y="513"/>
                        <a:pt x="253" y="513"/>
                        <a:pt x="253" y="513"/>
                      </a:cubicBezTo>
                      <a:cubicBezTo>
                        <a:pt x="253" y="513"/>
                        <a:pt x="253" y="513"/>
                        <a:pt x="253" y="513"/>
                      </a:cubicBezTo>
                      <a:cubicBezTo>
                        <a:pt x="253" y="513"/>
                        <a:pt x="253" y="513"/>
                        <a:pt x="254" y="514"/>
                      </a:cubicBezTo>
                      <a:cubicBezTo>
                        <a:pt x="257" y="514"/>
                        <a:pt x="256" y="514"/>
                        <a:pt x="257" y="514"/>
                      </a:cubicBezTo>
                      <a:cubicBezTo>
                        <a:pt x="258" y="515"/>
                        <a:pt x="259" y="515"/>
                        <a:pt x="259" y="515"/>
                      </a:cubicBezTo>
                      <a:cubicBezTo>
                        <a:pt x="259" y="515"/>
                        <a:pt x="259" y="515"/>
                        <a:pt x="259" y="515"/>
                      </a:cubicBezTo>
                      <a:cubicBezTo>
                        <a:pt x="259" y="515"/>
                        <a:pt x="259" y="515"/>
                        <a:pt x="260" y="515"/>
                      </a:cubicBezTo>
                      <a:cubicBezTo>
                        <a:pt x="261" y="515"/>
                        <a:pt x="261" y="515"/>
                        <a:pt x="261" y="515"/>
                      </a:cubicBezTo>
                      <a:cubicBezTo>
                        <a:pt x="261" y="515"/>
                        <a:pt x="262" y="516"/>
                        <a:pt x="262" y="515"/>
                      </a:cubicBezTo>
                      <a:cubicBezTo>
                        <a:pt x="262" y="515"/>
                        <a:pt x="262" y="514"/>
                        <a:pt x="263" y="515"/>
                      </a:cubicBezTo>
                      <a:cubicBezTo>
                        <a:pt x="263" y="515"/>
                        <a:pt x="263" y="515"/>
                        <a:pt x="263" y="516"/>
                      </a:cubicBezTo>
                      <a:cubicBezTo>
                        <a:pt x="264" y="516"/>
                        <a:pt x="264" y="516"/>
                        <a:pt x="264" y="516"/>
                      </a:cubicBezTo>
                      <a:cubicBezTo>
                        <a:pt x="264" y="516"/>
                        <a:pt x="264" y="517"/>
                        <a:pt x="264" y="517"/>
                      </a:cubicBezTo>
                      <a:cubicBezTo>
                        <a:pt x="265" y="518"/>
                        <a:pt x="264" y="517"/>
                        <a:pt x="265" y="518"/>
                      </a:cubicBezTo>
                      <a:cubicBezTo>
                        <a:pt x="265" y="518"/>
                        <a:pt x="265" y="518"/>
                        <a:pt x="265" y="518"/>
                      </a:cubicBezTo>
                      <a:cubicBezTo>
                        <a:pt x="265" y="518"/>
                        <a:pt x="265" y="518"/>
                        <a:pt x="265" y="518"/>
                      </a:cubicBezTo>
                      <a:cubicBezTo>
                        <a:pt x="266" y="518"/>
                        <a:pt x="267" y="520"/>
                        <a:pt x="267" y="520"/>
                      </a:cubicBezTo>
                      <a:cubicBezTo>
                        <a:pt x="268" y="520"/>
                        <a:pt x="268" y="520"/>
                        <a:pt x="268" y="520"/>
                      </a:cubicBezTo>
                      <a:cubicBezTo>
                        <a:pt x="268" y="521"/>
                        <a:pt x="269" y="522"/>
                        <a:pt x="269" y="522"/>
                      </a:cubicBezTo>
                      <a:moveTo>
                        <a:pt x="638" y="251"/>
                      </a:moveTo>
                      <a:cubicBezTo>
                        <a:pt x="639" y="251"/>
                        <a:pt x="639" y="251"/>
                        <a:pt x="639" y="251"/>
                      </a:cubicBezTo>
                      <a:cubicBezTo>
                        <a:pt x="638" y="251"/>
                        <a:pt x="638" y="251"/>
                        <a:pt x="638" y="251"/>
                      </a:cubicBezTo>
                      <a:moveTo>
                        <a:pt x="623" y="252"/>
                      </a:moveTo>
                      <a:cubicBezTo>
                        <a:pt x="624" y="251"/>
                        <a:pt x="624" y="251"/>
                        <a:pt x="624" y="251"/>
                      </a:cubicBezTo>
                      <a:cubicBezTo>
                        <a:pt x="624" y="252"/>
                        <a:pt x="624" y="252"/>
                        <a:pt x="624" y="252"/>
                      </a:cubicBezTo>
                      <a:cubicBezTo>
                        <a:pt x="623" y="252"/>
                        <a:pt x="623" y="252"/>
                        <a:pt x="623" y="252"/>
                      </a:cubicBezTo>
                      <a:cubicBezTo>
                        <a:pt x="623" y="252"/>
                        <a:pt x="623" y="252"/>
                        <a:pt x="623" y="252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23" name="Freeform 32"/>
                <p:cNvSpPr>
                  <a:spLocks/>
                </p:cNvSpPr>
                <p:nvPr/>
              </p:nvSpPr>
              <p:spPr bwMode="auto">
                <a:xfrm>
                  <a:off x="2596753" y="3323590"/>
                  <a:ext cx="15716" cy="12224"/>
                </a:xfrm>
                <a:custGeom>
                  <a:avLst/>
                  <a:gdLst>
                    <a:gd name="T0" fmla="*/ 5 w 5"/>
                    <a:gd name="T1" fmla="*/ 0 h 4"/>
                    <a:gd name="T2" fmla="*/ 3 w 5"/>
                    <a:gd name="T3" fmla="*/ 0 h 4"/>
                    <a:gd name="T4" fmla="*/ 1 w 5"/>
                    <a:gd name="T5" fmla="*/ 1 h 4"/>
                    <a:gd name="T6" fmla="*/ 1 w 5"/>
                    <a:gd name="T7" fmla="*/ 4 h 4"/>
                    <a:gd name="T8" fmla="*/ 2 w 5"/>
                    <a:gd name="T9" fmla="*/ 4 h 4"/>
                    <a:gd name="T10" fmla="*/ 2 w 5"/>
                    <a:gd name="T11" fmla="*/ 3 h 4"/>
                    <a:gd name="T12" fmla="*/ 5 w 5"/>
                    <a:gd name="T13" fmla="*/ 2 h 4"/>
                    <a:gd name="T14" fmla="*/ 5 w 5"/>
                    <a:gd name="T15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" h="4">
                      <a:moveTo>
                        <a:pt x="5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1" y="1"/>
                        <a:pt x="1" y="1"/>
                      </a:cubicBezTo>
                      <a:cubicBezTo>
                        <a:pt x="1" y="2"/>
                        <a:pt x="1" y="3"/>
                        <a:pt x="1" y="4"/>
                      </a:cubicBezTo>
                      <a:cubicBezTo>
                        <a:pt x="1" y="4"/>
                        <a:pt x="1" y="4"/>
                        <a:pt x="2" y="4"/>
                      </a:cubicBezTo>
                      <a:cubicBezTo>
                        <a:pt x="2" y="3"/>
                        <a:pt x="0" y="3"/>
                        <a:pt x="2" y="3"/>
                      </a:cubicBezTo>
                      <a:cubicBezTo>
                        <a:pt x="4" y="2"/>
                        <a:pt x="4" y="3"/>
                        <a:pt x="5" y="2"/>
                      </a:cubicBezTo>
                      <a:cubicBezTo>
                        <a:pt x="5" y="2"/>
                        <a:pt x="5" y="0"/>
                        <a:pt x="5" y="0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4" name="Freeform 33"/>
                <p:cNvSpPr>
                  <a:spLocks/>
                </p:cNvSpPr>
                <p:nvPr/>
              </p:nvSpPr>
              <p:spPr bwMode="auto">
                <a:xfrm>
                  <a:off x="2608976" y="3335815"/>
                  <a:ext cx="3492" cy="5239"/>
                </a:xfrm>
                <a:custGeom>
                  <a:avLst/>
                  <a:gdLst>
                    <a:gd name="T0" fmla="*/ 0 w 1"/>
                    <a:gd name="T1" fmla="*/ 1 h 2"/>
                    <a:gd name="T2" fmla="*/ 1 w 1"/>
                    <a:gd name="T3" fmla="*/ 2 h 2"/>
                    <a:gd name="T4" fmla="*/ 1 w 1"/>
                    <a:gd name="T5" fmla="*/ 0 h 2"/>
                    <a:gd name="T6" fmla="*/ 0 w 1"/>
                    <a:gd name="T7" fmla="*/ 1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2">
                      <a:moveTo>
                        <a:pt x="0" y="1"/>
                      </a:move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1"/>
                        <a:pt x="0" y="1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5" name="Freeform 34"/>
                <p:cNvSpPr>
                  <a:spLocks/>
                </p:cNvSpPr>
                <p:nvPr/>
              </p:nvSpPr>
              <p:spPr bwMode="auto">
                <a:xfrm>
                  <a:off x="2605484" y="3348038"/>
                  <a:ext cx="6985" cy="15717"/>
                </a:xfrm>
                <a:custGeom>
                  <a:avLst/>
                  <a:gdLst>
                    <a:gd name="T0" fmla="*/ 2 w 2"/>
                    <a:gd name="T1" fmla="*/ 2 h 5"/>
                    <a:gd name="T2" fmla="*/ 0 w 2"/>
                    <a:gd name="T3" fmla="*/ 0 h 5"/>
                    <a:gd name="T4" fmla="*/ 0 w 2"/>
                    <a:gd name="T5" fmla="*/ 0 h 5"/>
                    <a:gd name="T6" fmla="*/ 0 w 2"/>
                    <a:gd name="T7" fmla="*/ 2 h 5"/>
                    <a:gd name="T8" fmla="*/ 1 w 2"/>
                    <a:gd name="T9" fmla="*/ 4 h 5"/>
                    <a:gd name="T10" fmla="*/ 2 w 2"/>
                    <a:gd name="T11" fmla="*/ 2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5">
                      <a:moveTo>
                        <a:pt x="2" y="2"/>
                      </a:moveTo>
                      <a:cubicBezTo>
                        <a:pt x="2" y="1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2"/>
                        <a:pt x="0" y="2"/>
                      </a:cubicBezTo>
                      <a:cubicBezTo>
                        <a:pt x="0" y="3"/>
                        <a:pt x="0" y="5"/>
                        <a:pt x="1" y="4"/>
                      </a:cubicBezTo>
                      <a:cubicBezTo>
                        <a:pt x="2" y="3"/>
                        <a:pt x="1" y="3"/>
                        <a:pt x="2" y="2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6" name="Freeform 35"/>
                <p:cNvSpPr>
                  <a:spLocks/>
                </p:cNvSpPr>
                <p:nvPr/>
              </p:nvSpPr>
              <p:spPr bwMode="auto">
                <a:xfrm>
                  <a:off x="2608976" y="3368993"/>
                  <a:ext cx="12223" cy="19209"/>
                </a:xfrm>
                <a:custGeom>
                  <a:avLst/>
                  <a:gdLst>
                    <a:gd name="T0" fmla="*/ 3 w 4"/>
                    <a:gd name="T1" fmla="*/ 4 h 6"/>
                    <a:gd name="T2" fmla="*/ 3 w 4"/>
                    <a:gd name="T3" fmla="*/ 2 h 6"/>
                    <a:gd name="T4" fmla="*/ 2 w 4"/>
                    <a:gd name="T5" fmla="*/ 1 h 6"/>
                    <a:gd name="T6" fmla="*/ 1 w 4"/>
                    <a:gd name="T7" fmla="*/ 1 h 6"/>
                    <a:gd name="T8" fmla="*/ 1 w 4"/>
                    <a:gd name="T9" fmla="*/ 1 h 6"/>
                    <a:gd name="T10" fmla="*/ 1 w 4"/>
                    <a:gd name="T11" fmla="*/ 3 h 6"/>
                    <a:gd name="T12" fmla="*/ 3 w 4"/>
                    <a:gd name="T13" fmla="*/ 5 h 6"/>
                    <a:gd name="T14" fmla="*/ 3 w 4"/>
                    <a:gd name="T15" fmla="*/ 4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6">
                      <a:moveTo>
                        <a:pt x="3" y="4"/>
                      </a:moveTo>
                      <a:cubicBezTo>
                        <a:pt x="3" y="3"/>
                        <a:pt x="4" y="3"/>
                        <a:pt x="3" y="2"/>
                      </a:cubicBezTo>
                      <a:cubicBezTo>
                        <a:pt x="3" y="2"/>
                        <a:pt x="2" y="1"/>
                        <a:pt x="2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0"/>
                        <a:pt x="1" y="1"/>
                      </a:cubicBezTo>
                      <a:cubicBezTo>
                        <a:pt x="1" y="1"/>
                        <a:pt x="0" y="2"/>
                        <a:pt x="1" y="3"/>
                      </a:cubicBezTo>
                      <a:cubicBezTo>
                        <a:pt x="2" y="4"/>
                        <a:pt x="2" y="5"/>
                        <a:pt x="3" y="5"/>
                      </a:cubicBezTo>
                      <a:cubicBezTo>
                        <a:pt x="3" y="4"/>
                        <a:pt x="3" y="6"/>
                        <a:pt x="3" y="4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7" name="Freeform 36"/>
                <p:cNvSpPr>
                  <a:spLocks/>
                </p:cNvSpPr>
                <p:nvPr/>
              </p:nvSpPr>
              <p:spPr bwMode="auto">
                <a:xfrm>
                  <a:off x="2608976" y="3393440"/>
                  <a:ext cx="6985" cy="10478"/>
                </a:xfrm>
                <a:custGeom>
                  <a:avLst/>
                  <a:gdLst>
                    <a:gd name="T0" fmla="*/ 1 w 2"/>
                    <a:gd name="T1" fmla="*/ 2 h 3"/>
                    <a:gd name="T2" fmla="*/ 2 w 2"/>
                    <a:gd name="T3" fmla="*/ 2 h 3"/>
                    <a:gd name="T4" fmla="*/ 2 w 2"/>
                    <a:gd name="T5" fmla="*/ 0 h 3"/>
                    <a:gd name="T6" fmla="*/ 1 w 2"/>
                    <a:gd name="T7" fmla="*/ 0 h 3"/>
                    <a:gd name="T8" fmla="*/ 1 w 2"/>
                    <a:gd name="T9" fmla="*/ 2 h 3"/>
                    <a:gd name="T10" fmla="*/ 1 w 2"/>
                    <a:gd name="T11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" h="3">
                      <a:moveTo>
                        <a:pt x="1" y="2"/>
                      </a:moveTo>
                      <a:cubicBezTo>
                        <a:pt x="2" y="3"/>
                        <a:pt x="2" y="3"/>
                        <a:pt x="2" y="2"/>
                      </a:cubicBezTo>
                      <a:cubicBezTo>
                        <a:pt x="2" y="1"/>
                        <a:pt x="2" y="1"/>
                        <a:pt x="2" y="0"/>
                      </a:cubicBezTo>
                      <a:cubicBezTo>
                        <a:pt x="2" y="0"/>
                        <a:pt x="1" y="0"/>
                        <a:pt x="1" y="0"/>
                      </a:cubicBezTo>
                      <a:cubicBezTo>
                        <a:pt x="1" y="1"/>
                        <a:pt x="1" y="1"/>
                        <a:pt x="1" y="2"/>
                      </a:cubicBezTo>
                      <a:cubicBezTo>
                        <a:pt x="1" y="2"/>
                        <a:pt x="0" y="2"/>
                        <a:pt x="1" y="2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8" name="Freeform 37"/>
                <p:cNvSpPr>
                  <a:spLocks/>
                </p:cNvSpPr>
                <p:nvPr/>
              </p:nvSpPr>
              <p:spPr bwMode="auto">
                <a:xfrm>
                  <a:off x="2605484" y="3416142"/>
                  <a:ext cx="3492" cy="5239"/>
                </a:xfrm>
                <a:custGeom>
                  <a:avLst/>
                  <a:gdLst>
                    <a:gd name="T0" fmla="*/ 1 w 1"/>
                    <a:gd name="T1" fmla="*/ 2 h 2"/>
                    <a:gd name="T2" fmla="*/ 1 w 1"/>
                    <a:gd name="T3" fmla="*/ 1 h 2"/>
                    <a:gd name="T4" fmla="*/ 0 w 1"/>
                    <a:gd name="T5" fmla="*/ 0 h 2"/>
                    <a:gd name="T6" fmla="*/ 0 w 1"/>
                    <a:gd name="T7" fmla="*/ 1 h 2"/>
                    <a:gd name="T8" fmla="*/ 1 w 1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1" y="2"/>
                      </a:moveTo>
                      <a:cubicBezTo>
                        <a:pt x="1" y="2"/>
                        <a:pt x="1" y="1"/>
                        <a:pt x="1" y="1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2"/>
                        <a:pt x="1" y="2"/>
                        <a:pt x="1" y="2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9" name="Freeform 38"/>
                <p:cNvSpPr>
                  <a:spLocks/>
                </p:cNvSpPr>
                <p:nvPr/>
              </p:nvSpPr>
              <p:spPr bwMode="auto">
                <a:xfrm>
                  <a:off x="2601991" y="3424873"/>
                  <a:ext cx="3492" cy="6985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2 h 2"/>
                    <a:gd name="T4" fmla="*/ 0 w 1"/>
                    <a:gd name="T5" fmla="*/ 2 h 2"/>
                    <a:gd name="T6" fmla="*/ 0 w 1"/>
                    <a:gd name="T7" fmla="*/ 1 h 2"/>
                    <a:gd name="T8" fmla="*/ 0 w 1"/>
                    <a:gd name="T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1"/>
                        <a:pt x="0" y="1"/>
                      </a:cubicBezTo>
                      <a:cubicBezTo>
                        <a:pt x="1" y="1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0" name="Freeform 39"/>
                <p:cNvSpPr>
                  <a:spLocks/>
                </p:cNvSpPr>
                <p:nvPr/>
              </p:nvSpPr>
              <p:spPr bwMode="auto">
                <a:xfrm>
                  <a:off x="2588021" y="3437097"/>
                  <a:ext cx="12223" cy="19209"/>
                </a:xfrm>
                <a:custGeom>
                  <a:avLst/>
                  <a:gdLst>
                    <a:gd name="T0" fmla="*/ 2 w 4"/>
                    <a:gd name="T1" fmla="*/ 2 h 6"/>
                    <a:gd name="T2" fmla="*/ 1 w 4"/>
                    <a:gd name="T3" fmla="*/ 3 h 6"/>
                    <a:gd name="T4" fmla="*/ 0 w 4"/>
                    <a:gd name="T5" fmla="*/ 5 h 6"/>
                    <a:gd name="T6" fmla="*/ 1 w 4"/>
                    <a:gd name="T7" fmla="*/ 6 h 6"/>
                    <a:gd name="T8" fmla="*/ 2 w 4"/>
                    <a:gd name="T9" fmla="*/ 6 h 6"/>
                    <a:gd name="T10" fmla="*/ 2 w 4"/>
                    <a:gd name="T11" fmla="*/ 5 h 6"/>
                    <a:gd name="T12" fmla="*/ 2 w 4"/>
                    <a:gd name="T13" fmla="*/ 4 h 6"/>
                    <a:gd name="T14" fmla="*/ 3 w 4"/>
                    <a:gd name="T15" fmla="*/ 3 h 6"/>
                    <a:gd name="T16" fmla="*/ 3 w 4"/>
                    <a:gd name="T17" fmla="*/ 3 h 6"/>
                    <a:gd name="T18" fmla="*/ 4 w 4"/>
                    <a:gd name="T19" fmla="*/ 1 h 6"/>
                    <a:gd name="T20" fmla="*/ 4 w 4"/>
                    <a:gd name="T21" fmla="*/ 0 h 6"/>
                    <a:gd name="T22" fmla="*/ 4 w 4"/>
                    <a:gd name="T23" fmla="*/ 0 h 6"/>
                    <a:gd name="T24" fmla="*/ 3 w 4"/>
                    <a:gd name="T25" fmla="*/ 0 h 6"/>
                    <a:gd name="T26" fmla="*/ 3 w 4"/>
                    <a:gd name="T27" fmla="*/ 1 h 6"/>
                    <a:gd name="T28" fmla="*/ 2 w 4"/>
                    <a:gd name="T29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4" h="6">
                      <a:moveTo>
                        <a:pt x="2" y="2"/>
                      </a:moveTo>
                      <a:cubicBezTo>
                        <a:pt x="2" y="3"/>
                        <a:pt x="1" y="3"/>
                        <a:pt x="1" y="3"/>
                      </a:cubicBezTo>
                      <a:cubicBezTo>
                        <a:pt x="1" y="4"/>
                        <a:pt x="0" y="5"/>
                        <a:pt x="0" y="5"/>
                      </a:cubicBezTo>
                      <a:cubicBezTo>
                        <a:pt x="0" y="5"/>
                        <a:pt x="0" y="6"/>
                        <a:pt x="1" y="6"/>
                      </a:cubicBezTo>
                      <a:cubicBezTo>
                        <a:pt x="1" y="6"/>
                        <a:pt x="1" y="6"/>
                        <a:pt x="2" y="6"/>
                      </a:cubicBezTo>
                      <a:cubicBezTo>
                        <a:pt x="2" y="6"/>
                        <a:pt x="2" y="6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2"/>
                        <a:pt x="4" y="1"/>
                        <a:pt x="4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3" y="0"/>
                        <a:pt x="3" y="1"/>
                      </a:cubicBezTo>
                      <a:cubicBezTo>
                        <a:pt x="3" y="1"/>
                        <a:pt x="3" y="2"/>
                        <a:pt x="2" y="2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1" name="Freeform 40"/>
                <p:cNvSpPr>
                  <a:spLocks/>
                </p:cNvSpPr>
                <p:nvPr/>
              </p:nvSpPr>
              <p:spPr bwMode="auto">
                <a:xfrm>
                  <a:off x="2645648" y="3416142"/>
                  <a:ext cx="10477" cy="12224"/>
                </a:xfrm>
                <a:custGeom>
                  <a:avLst/>
                  <a:gdLst>
                    <a:gd name="T0" fmla="*/ 1 w 3"/>
                    <a:gd name="T1" fmla="*/ 3 h 4"/>
                    <a:gd name="T2" fmla="*/ 3 w 3"/>
                    <a:gd name="T3" fmla="*/ 3 h 4"/>
                    <a:gd name="T4" fmla="*/ 2 w 3"/>
                    <a:gd name="T5" fmla="*/ 1 h 4"/>
                    <a:gd name="T6" fmla="*/ 1 w 3"/>
                    <a:gd name="T7" fmla="*/ 0 h 4"/>
                    <a:gd name="T8" fmla="*/ 1 w 3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4">
                      <a:moveTo>
                        <a:pt x="1" y="3"/>
                      </a:moveTo>
                      <a:cubicBezTo>
                        <a:pt x="2" y="3"/>
                        <a:pt x="3" y="4"/>
                        <a:pt x="3" y="3"/>
                      </a:cubicBezTo>
                      <a:cubicBezTo>
                        <a:pt x="3" y="2"/>
                        <a:pt x="3" y="2"/>
                        <a:pt x="2" y="1"/>
                      </a:cubicBezTo>
                      <a:cubicBezTo>
                        <a:pt x="2" y="0"/>
                        <a:pt x="1" y="0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2" name="Freeform 43"/>
                <p:cNvSpPr>
                  <a:spLocks/>
                </p:cNvSpPr>
                <p:nvPr/>
              </p:nvSpPr>
              <p:spPr bwMode="auto">
                <a:xfrm>
                  <a:off x="2364501" y="3449320"/>
                  <a:ext cx="15716" cy="19209"/>
                </a:xfrm>
                <a:custGeom>
                  <a:avLst/>
                  <a:gdLst>
                    <a:gd name="T0" fmla="*/ 1 w 5"/>
                    <a:gd name="T1" fmla="*/ 2 h 6"/>
                    <a:gd name="T2" fmla="*/ 1 w 5"/>
                    <a:gd name="T3" fmla="*/ 5 h 6"/>
                    <a:gd name="T4" fmla="*/ 2 w 5"/>
                    <a:gd name="T5" fmla="*/ 6 h 6"/>
                    <a:gd name="T6" fmla="*/ 3 w 5"/>
                    <a:gd name="T7" fmla="*/ 6 h 6"/>
                    <a:gd name="T8" fmla="*/ 3 w 5"/>
                    <a:gd name="T9" fmla="*/ 6 h 6"/>
                    <a:gd name="T10" fmla="*/ 4 w 5"/>
                    <a:gd name="T11" fmla="*/ 5 h 6"/>
                    <a:gd name="T12" fmla="*/ 5 w 5"/>
                    <a:gd name="T13" fmla="*/ 3 h 6"/>
                    <a:gd name="T14" fmla="*/ 4 w 5"/>
                    <a:gd name="T15" fmla="*/ 2 h 6"/>
                    <a:gd name="T16" fmla="*/ 3 w 5"/>
                    <a:gd name="T17" fmla="*/ 0 h 6"/>
                    <a:gd name="T18" fmla="*/ 1 w 5"/>
                    <a:gd name="T19" fmla="*/ 2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" h="6">
                      <a:moveTo>
                        <a:pt x="1" y="2"/>
                      </a:moveTo>
                      <a:cubicBezTo>
                        <a:pt x="1" y="3"/>
                        <a:pt x="0" y="4"/>
                        <a:pt x="1" y="5"/>
                      </a:cubicBezTo>
                      <a:cubicBezTo>
                        <a:pt x="1" y="5"/>
                        <a:pt x="1" y="5"/>
                        <a:pt x="2" y="6"/>
                      </a:cubicBezTo>
                      <a:cubicBezTo>
                        <a:pt x="2" y="6"/>
                        <a:pt x="1" y="6"/>
                        <a:pt x="3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4" y="6"/>
                        <a:pt x="4" y="6"/>
                        <a:pt x="4" y="5"/>
                      </a:cubicBezTo>
                      <a:cubicBezTo>
                        <a:pt x="4" y="5"/>
                        <a:pt x="5" y="4"/>
                        <a:pt x="5" y="3"/>
                      </a:cubicBezTo>
                      <a:cubicBezTo>
                        <a:pt x="5" y="3"/>
                        <a:pt x="5" y="3"/>
                        <a:pt x="4" y="2"/>
                      </a:cubicBezTo>
                      <a:cubicBezTo>
                        <a:pt x="4" y="1"/>
                        <a:pt x="3" y="0"/>
                        <a:pt x="3" y="0"/>
                      </a:cubicBezTo>
                      <a:cubicBezTo>
                        <a:pt x="2" y="1"/>
                        <a:pt x="1" y="1"/>
                        <a:pt x="1" y="2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3" name="Freeform 44"/>
                <p:cNvSpPr>
                  <a:spLocks/>
                </p:cNvSpPr>
                <p:nvPr/>
              </p:nvSpPr>
              <p:spPr bwMode="auto">
                <a:xfrm>
                  <a:off x="2369741" y="3437097"/>
                  <a:ext cx="10477" cy="6985"/>
                </a:xfrm>
                <a:custGeom>
                  <a:avLst/>
                  <a:gdLst>
                    <a:gd name="T0" fmla="*/ 3 w 3"/>
                    <a:gd name="T1" fmla="*/ 2 h 2"/>
                    <a:gd name="T2" fmla="*/ 2 w 3"/>
                    <a:gd name="T3" fmla="*/ 1 h 2"/>
                    <a:gd name="T4" fmla="*/ 1 w 3"/>
                    <a:gd name="T5" fmla="*/ 0 h 2"/>
                    <a:gd name="T6" fmla="*/ 1 w 3"/>
                    <a:gd name="T7" fmla="*/ 1 h 2"/>
                    <a:gd name="T8" fmla="*/ 2 w 3"/>
                    <a:gd name="T9" fmla="*/ 2 h 2"/>
                    <a:gd name="T10" fmla="*/ 2 w 3"/>
                    <a:gd name="T11" fmla="*/ 2 h 2"/>
                    <a:gd name="T12" fmla="*/ 3 w 3"/>
                    <a:gd name="T13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2">
                      <a:moveTo>
                        <a:pt x="3" y="2"/>
                      </a:move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1"/>
                        <a:pt x="1" y="1"/>
                      </a:cubicBezTo>
                      <a:cubicBezTo>
                        <a:pt x="1" y="2"/>
                        <a:pt x="1" y="1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2"/>
                        <a:pt x="3" y="2"/>
                        <a:pt x="3" y="2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4" name="Freeform 56"/>
                <p:cNvSpPr>
                  <a:spLocks/>
                </p:cNvSpPr>
                <p:nvPr/>
              </p:nvSpPr>
              <p:spPr bwMode="auto">
                <a:xfrm>
                  <a:off x="1065291" y="1854995"/>
                  <a:ext cx="3492" cy="1747"/>
                </a:xfrm>
                <a:custGeom>
                  <a:avLst/>
                  <a:gdLst>
                    <a:gd name="T0" fmla="*/ 1 w 1"/>
                    <a:gd name="T1" fmla="*/ 1 h 1"/>
                    <a:gd name="T2" fmla="*/ 1 w 1"/>
                    <a:gd name="T3" fmla="*/ 0 h 1"/>
                    <a:gd name="T4" fmla="*/ 0 w 1"/>
                    <a:gd name="T5" fmla="*/ 1 h 1"/>
                    <a:gd name="T6" fmla="*/ 1 w 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1">
                      <a:moveTo>
                        <a:pt x="1" y="1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5" name="Freeform 118"/>
                <p:cNvSpPr>
                  <a:spLocks/>
                </p:cNvSpPr>
                <p:nvPr/>
              </p:nvSpPr>
              <p:spPr bwMode="auto">
                <a:xfrm>
                  <a:off x="3173016" y="1631475"/>
                  <a:ext cx="3492" cy="3493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1 h 1"/>
                    <a:gd name="T4" fmla="*/ 0 w 1"/>
                    <a:gd name="T5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6" name="Freeform 119"/>
                <p:cNvSpPr>
                  <a:spLocks/>
                </p:cNvSpPr>
                <p:nvPr/>
              </p:nvSpPr>
              <p:spPr bwMode="auto">
                <a:xfrm>
                  <a:off x="3300491" y="20754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7" name="Freeform 120"/>
                <p:cNvSpPr>
                  <a:spLocks/>
                </p:cNvSpPr>
                <p:nvPr/>
              </p:nvSpPr>
              <p:spPr bwMode="auto">
                <a:xfrm>
                  <a:off x="3300491" y="20754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8" name="Freeform 121"/>
                <p:cNvSpPr>
                  <a:spLocks/>
                </p:cNvSpPr>
                <p:nvPr/>
              </p:nvSpPr>
              <p:spPr bwMode="auto">
                <a:xfrm>
                  <a:off x="3129359" y="1640205"/>
                  <a:ext cx="3492" cy="0"/>
                </a:xfrm>
                <a:custGeom>
                  <a:avLst/>
                  <a:gdLst>
                    <a:gd name="T0" fmla="*/ 0 w 1"/>
                    <a:gd name="T1" fmla="*/ 1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9" name="Freeform 122"/>
                <p:cNvSpPr>
                  <a:spLocks/>
                </p:cNvSpPr>
                <p:nvPr/>
              </p:nvSpPr>
              <p:spPr bwMode="auto">
                <a:xfrm>
                  <a:off x="3361611" y="2075493"/>
                  <a:ext cx="3492" cy="0"/>
                </a:xfrm>
                <a:custGeom>
                  <a:avLst/>
                  <a:gdLst>
                    <a:gd name="T0" fmla="*/ 0 w 1"/>
                    <a:gd name="T1" fmla="*/ 0 w 1"/>
                    <a:gd name="T2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0" name="Freeform 128"/>
                <p:cNvSpPr>
                  <a:spLocks/>
                </p:cNvSpPr>
                <p:nvPr/>
              </p:nvSpPr>
              <p:spPr bwMode="auto">
                <a:xfrm>
                  <a:off x="3427968" y="1507490"/>
                  <a:ext cx="5238" cy="0"/>
                </a:xfrm>
                <a:custGeom>
                  <a:avLst/>
                  <a:gdLst>
                    <a:gd name="T0" fmla="*/ 2 w 2"/>
                    <a:gd name="T1" fmla="*/ 2 w 2"/>
                    <a:gd name="T2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0" y="0"/>
                        <a:pt x="2" y="0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1" name="Freeform 136"/>
                <p:cNvSpPr>
                  <a:spLocks/>
                </p:cNvSpPr>
                <p:nvPr/>
              </p:nvSpPr>
              <p:spPr bwMode="auto">
                <a:xfrm>
                  <a:off x="2621201" y="1612265"/>
                  <a:ext cx="270668" cy="62865"/>
                </a:xfrm>
                <a:custGeom>
                  <a:avLst/>
                  <a:gdLst>
                    <a:gd name="T0" fmla="*/ 0 w 87"/>
                    <a:gd name="T1" fmla="*/ 3 h 20"/>
                    <a:gd name="T2" fmla="*/ 1 w 87"/>
                    <a:gd name="T3" fmla="*/ 4 h 20"/>
                    <a:gd name="T4" fmla="*/ 4 w 87"/>
                    <a:gd name="T5" fmla="*/ 7 h 20"/>
                    <a:gd name="T6" fmla="*/ 8 w 87"/>
                    <a:gd name="T7" fmla="*/ 7 h 20"/>
                    <a:gd name="T8" fmla="*/ 14 w 87"/>
                    <a:gd name="T9" fmla="*/ 7 h 20"/>
                    <a:gd name="T10" fmla="*/ 18 w 87"/>
                    <a:gd name="T11" fmla="*/ 6 h 20"/>
                    <a:gd name="T12" fmla="*/ 19 w 87"/>
                    <a:gd name="T13" fmla="*/ 10 h 20"/>
                    <a:gd name="T14" fmla="*/ 14 w 87"/>
                    <a:gd name="T15" fmla="*/ 13 h 20"/>
                    <a:gd name="T16" fmla="*/ 11 w 87"/>
                    <a:gd name="T17" fmla="*/ 15 h 20"/>
                    <a:gd name="T18" fmla="*/ 11 w 87"/>
                    <a:gd name="T19" fmla="*/ 18 h 20"/>
                    <a:gd name="T20" fmla="*/ 15 w 87"/>
                    <a:gd name="T21" fmla="*/ 18 h 20"/>
                    <a:gd name="T22" fmla="*/ 19 w 87"/>
                    <a:gd name="T23" fmla="*/ 19 h 20"/>
                    <a:gd name="T24" fmla="*/ 28 w 87"/>
                    <a:gd name="T25" fmla="*/ 19 h 20"/>
                    <a:gd name="T26" fmla="*/ 30 w 87"/>
                    <a:gd name="T27" fmla="*/ 19 h 20"/>
                    <a:gd name="T28" fmla="*/ 32 w 87"/>
                    <a:gd name="T29" fmla="*/ 20 h 20"/>
                    <a:gd name="T30" fmla="*/ 39 w 87"/>
                    <a:gd name="T31" fmla="*/ 20 h 20"/>
                    <a:gd name="T32" fmla="*/ 41 w 87"/>
                    <a:gd name="T33" fmla="*/ 20 h 20"/>
                    <a:gd name="T34" fmla="*/ 43 w 87"/>
                    <a:gd name="T35" fmla="*/ 20 h 20"/>
                    <a:gd name="T36" fmla="*/ 46 w 87"/>
                    <a:gd name="T37" fmla="*/ 20 h 20"/>
                    <a:gd name="T38" fmla="*/ 50 w 87"/>
                    <a:gd name="T39" fmla="*/ 20 h 20"/>
                    <a:gd name="T40" fmla="*/ 53 w 87"/>
                    <a:gd name="T41" fmla="*/ 19 h 20"/>
                    <a:gd name="T42" fmla="*/ 60 w 87"/>
                    <a:gd name="T43" fmla="*/ 19 h 20"/>
                    <a:gd name="T44" fmla="*/ 62 w 87"/>
                    <a:gd name="T45" fmla="*/ 19 h 20"/>
                    <a:gd name="T46" fmla="*/ 65 w 87"/>
                    <a:gd name="T47" fmla="*/ 20 h 20"/>
                    <a:gd name="T48" fmla="*/ 70 w 87"/>
                    <a:gd name="T49" fmla="*/ 20 h 20"/>
                    <a:gd name="T50" fmla="*/ 77 w 87"/>
                    <a:gd name="T51" fmla="*/ 19 h 20"/>
                    <a:gd name="T52" fmla="*/ 79 w 87"/>
                    <a:gd name="T53" fmla="*/ 17 h 20"/>
                    <a:gd name="T54" fmla="*/ 82 w 87"/>
                    <a:gd name="T55" fmla="*/ 17 h 20"/>
                    <a:gd name="T56" fmla="*/ 84 w 87"/>
                    <a:gd name="T57" fmla="*/ 16 h 20"/>
                    <a:gd name="T58" fmla="*/ 83 w 87"/>
                    <a:gd name="T59" fmla="*/ 15 h 20"/>
                    <a:gd name="T60" fmla="*/ 84 w 87"/>
                    <a:gd name="T61" fmla="*/ 14 h 20"/>
                    <a:gd name="T62" fmla="*/ 85 w 87"/>
                    <a:gd name="T63" fmla="*/ 13 h 20"/>
                    <a:gd name="T64" fmla="*/ 87 w 87"/>
                    <a:gd name="T65" fmla="*/ 12 h 20"/>
                    <a:gd name="T66" fmla="*/ 80 w 87"/>
                    <a:gd name="T67" fmla="*/ 10 h 20"/>
                    <a:gd name="T68" fmla="*/ 70 w 87"/>
                    <a:gd name="T69" fmla="*/ 10 h 20"/>
                    <a:gd name="T70" fmla="*/ 63 w 87"/>
                    <a:gd name="T71" fmla="*/ 10 h 20"/>
                    <a:gd name="T72" fmla="*/ 54 w 87"/>
                    <a:gd name="T73" fmla="*/ 11 h 20"/>
                    <a:gd name="T74" fmla="*/ 45 w 87"/>
                    <a:gd name="T75" fmla="*/ 12 h 20"/>
                    <a:gd name="T76" fmla="*/ 40 w 87"/>
                    <a:gd name="T77" fmla="*/ 12 h 20"/>
                    <a:gd name="T78" fmla="*/ 38 w 87"/>
                    <a:gd name="T79" fmla="*/ 12 h 20"/>
                    <a:gd name="T80" fmla="*/ 35 w 87"/>
                    <a:gd name="T81" fmla="*/ 12 h 20"/>
                    <a:gd name="T82" fmla="*/ 34 w 87"/>
                    <a:gd name="T83" fmla="*/ 10 h 20"/>
                    <a:gd name="T84" fmla="*/ 33 w 87"/>
                    <a:gd name="T85" fmla="*/ 10 h 20"/>
                    <a:gd name="T86" fmla="*/ 33 w 87"/>
                    <a:gd name="T87" fmla="*/ 8 h 20"/>
                    <a:gd name="T88" fmla="*/ 38 w 87"/>
                    <a:gd name="T89" fmla="*/ 7 h 20"/>
                    <a:gd name="T90" fmla="*/ 35 w 87"/>
                    <a:gd name="T91" fmla="*/ 5 h 20"/>
                    <a:gd name="T92" fmla="*/ 31 w 87"/>
                    <a:gd name="T93" fmla="*/ 3 h 20"/>
                    <a:gd name="T94" fmla="*/ 25 w 87"/>
                    <a:gd name="T95" fmla="*/ 4 h 20"/>
                    <a:gd name="T96" fmla="*/ 21 w 87"/>
                    <a:gd name="T97" fmla="*/ 3 h 20"/>
                    <a:gd name="T98" fmla="*/ 18 w 87"/>
                    <a:gd name="T99" fmla="*/ 1 h 20"/>
                    <a:gd name="T100" fmla="*/ 16 w 87"/>
                    <a:gd name="T101" fmla="*/ 1 h 20"/>
                    <a:gd name="T102" fmla="*/ 12 w 87"/>
                    <a:gd name="T103" fmla="*/ 0 h 20"/>
                    <a:gd name="T104" fmla="*/ 5 w 87"/>
                    <a:gd name="T105" fmla="*/ 1 h 20"/>
                    <a:gd name="T106" fmla="*/ 3 w 87"/>
                    <a:gd name="T107" fmla="*/ 1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7" h="20">
                      <a:moveTo>
                        <a:pt x="3" y="1"/>
                      </a:moveTo>
                      <a:cubicBezTo>
                        <a:pt x="3" y="1"/>
                        <a:pt x="2" y="2"/>
                        <a:pt x="1" y="2"/>
                      </a:cubicBezTo>
                      <a:cubicBezTo>
                        <a:pt x="1" y="2"/>
                        <a:pt x="1" y="3"/>
                        <a:pt x="0" y="3"/>
                      </a:cubicBezTo>
                      <a:cubicBezTo>
                        <a:pt x="0" y="3"/>
                        <a:pt x="0" y="4"/>
                        <a:pt x="0" y="4"/>
                      </a:cubicBezTo>
                      <a:cubicBezTo>
                        <a:pt x="0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4"/>
                        <a:pt x="3" y="6"/>
                        <a:pt x="3" y="6"/>
                      </a:cubicBezTo>
                      <a:cubicBezTo>
                        <a:pt x="3" y="6"/>
                        <a:pt x="3" y="6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5" y="7"/>
                      </a:cubicBezTo>
                      <a:cubicBezTo>
                        <a:pt x="5" y="7"/>
                        <a:pt x="6" y="7"/>
                        <a:pt x="7" y="7"/>
                      </a:cubicBezTo>
                      <a:cubicBezTo>
                        <a:pt x="7" y="7"/>
                        <a:pt x="8" y="7"/>
                        <a:pt x="8" y="7"/>
                      </a:cubicBezTo>
                      <a:cubicBezTo>
                        <a:pt x="8" y="8"/>
                        <a:pt x="9" y="7"/>
                        <a:pt x="10" y="8"/>
                      </a:cubicBezTo>
                      <a:cubicBezTo>
                        <a:pt x="11" y="8"/>
                        <a:pt x="11" y="8"/>
                        <a:pt x="12" y="8"/>
                      </a:cubicBezTo>
                      <a:cubicBezTo>
                        <a:pt x="13" y="8"/>
                        <a:pt x="14" y="7"/>
                        <a:pt x="14" y="7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8" y="6"/>
                        <a:pt x="18" y="6"/>
                        <a:pt x="18" y="6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8" y="9"/>
                        <a:pt x="19" y="10"/>
                        <a:pt x="19" y="10"/>
                      </a:cubicBezTo>
                      <a:cubicBezTo>
                        <a:pt x="19" y="11"/>
                        <a:pt x="18" y="11"/>
                        <a:pt x="17" y="11"/>
                      </a:cubicBezTo>
                      <a:cubicBezTo>
                        <a:pt x="17" y="11"/>
                        <a:pt x="16" y="12"/>
                        <a:pt x="15" y="12"/>
                      </a:cubicBezTo>
                      <a:cubicBezTo>
                        <a:pt x="15" y="12"/>
                        <a:pt x="14" y="13"/>
                        <a:pt x="14" y="13"/>
                      </a:cubicBezTo>
                      <a:cubicBezTo>
                        <a:pt x="14" y="13"/>
                        <a:pt x="12" y="13"/>
                        <a:pt x="12" y="14"/>
                      </a:cubicBezTo>
                      <a:cubicBezTo>
                        <a:pt x="12" y="14"/>
                        <a:pt x="12" y="14"/>
                        <a:pt x="12" y="15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1" y="16"/>
                        <a:pt x="11" y="16"/>
                        <a:pt x="10" y="17"/>
                      </a:cubicBezTo>
                      <a:cubicBezTo>
                        <a:pt x="10" y="17"/>
                        <a:pt x="10" y="17"/>
                        <a:pt x="10" y="18"/>
                      </a:cubicBezTo>
                      <a:cubicBezTo>
                        <a:pt x="10" y="18"/>
                        <a:pt x="10" y="18"/>
                        <a:pt x="11" y="18"/>
                      </a:cubicBezTo>
                      <a:cubicBezTo>
                        <a:pt x="11" y="19"/>
                        <a:pt x="12" y="19"/>
                        <a:pt x="13" y="19"/>
                      </a:cubicBezTo>
                      <a:cubicBezTo>
                        <a:pt x="14" y="19"/>
                        <a:pt x="14" y="19"/>
                        <a:pt x="15" y="19"/>
                      </a:cubicBezTo>
                      <a:cubicBezTo>
                        <a:pt x="16" y="19"/>
                        <a:pt x="15" y="18"/>
                        <a:pt x="15" y="18"/>
                      </a:cubicBezTo>
                      <a:cubicBezTo>
                        <a:pt x="17" y="19"/>
                        <a:pt x="17" y="19"/>
                        <a:pt x="17" y="19"/>
                      </a:cubicBezTo>
                      <a:cubicBezTo>
                        <a:pt x="18" y="19"/>
                        <a:pt x="18" y="19"/>
                        <a:pt x="18" y="19"/>
                      </a:cubicBezTo>
                      <a:cubicBezTo>
                        <a:pt x="19" y="19"/>
                        <a:pt x="19" y="19"/>
                        <a:pt x="19" y="19"/>
                      </a:cubicBezTo>
                      <a:cubicBezTo>
                        <a:pt x="20" y="19"/>
                        <a:pt x="20" y="19"/>
                        <a:pt x="24" y="19"/>
                      </a:cubicBezTo>
                      <a:cubicBezTo>
                        <a:pt x="28" y="18"/>
                        <a:pt x="26" y="19"/>
                        <a:pt x="26" y="19"/>
                      </a:cubicBezTo>
                      <a:cubicBezTo>
                        <a:pt x="27" y="19"/>
                        <a:pt x="28" y="19"/>
                        <a:pt x="28" y="19"/>
                      </a:cubicBezTo>
                      <a:cubicBezTo>
                        <a:pt x="28" y="19"/>
                        <a:pt x="28" y="18"/>
                        <a:pt x="28" y="18"/>
                      </a:cubicBezTo>
                      <a:cubicBezTo>
                        <a:pt x="29" y="17"/>
                        <a:pt x="30" y="18"/>
                        <a:pt x="30" y="18"/>
                      </a:cubicBez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30" y="20"/>
                        <a:pt x="30" y="20"/>
                        <a:pt x="30" y="20"/>
                      </a:cubicBezTo>
                      <a:cubicBezTo>
                        <a:pt x="31" y="20"/>
                        <a:pt x="31" y="20"/>
                        <a:pt x="31" y="20"/>
                      </a:cubicBezTo>
                      <a:cubicBezTo>
                        <a:pt x="33" y="20"/>
                        <a:pt x="32" y="20"/>
                        <a:pt x="32" y="20"/>
                      </a:cubicBezTo>
                      <a:cubicBezTo>
                        <a:pt x="33" y="20"/>
                        <a:pt x="33" y="20"/>
                        <a:pt x="34" y="19"/>
                      </a:cubicBezTo>
                      <a:cubicBezTo>
                        <a:pt x="34" y="19"/>
                        <a:pt x="35" y="20"/>
                        <a:pt x="35" y="20"/>
                      </a:cubicBezTo>
                      <a:cubicBezTo>
                        <a:pt x="36" y="20"/>
                        <a:pt x="39" y="20"/>
                        <a:pt x="39" y="20"/>
                      </a:cubicBezTo>
                      <a:cubicBezTo>
                        <a:pt x="40" y="20"/>
                        <a:pt x="40" y="20"/>
                        <a:pt x="40" y="20"/>
                      </a:cubicBezTo>
                      <a:cubicBezTo>
                        <a:pt x="40" y="20"/>
                        <a:pt x="40" y="20"/>
                        <a:pt x="40" y="20"/>
                      </a:cubicBezTo>
                      <a:cubicBezTo>
                        <a:pt x="41" y="19"/>
                        <a:pt x="40" y="20"/>
                        <a:pt x="41" y="20"/>
                      </a:cubicBezTo>
                      <a:cubicBezTo>
                        <a:pt x="42" y="20"/>
                        <a:pt x="42" y="20"/>
                        <a:pt x="42" y="20"/>
                      </a:cubicBezTo>
                      <a:cubicBezTo>
                        <a:pt x="43" y="20"/>
                        <a:pt x="43" y="20"/>
                        <a:pt x="43" y="20"/>
                      </a:cubicBezTo>
                      <a:cubicBezTo>
                        <a:pt x="43" y="20"/>
                        <a:pt x="43" y="20"/>
                        <a:pt x="43" y="20"/>
                      </a:cubicBezTo>
                      <a:cubicBezTo>
                        <a:pt x="44" y="20"/>
                        <a:pt x="44" y="20"/>
                        <a:pt x="44" y="20"/>
                      </a:cubicBezTo>
                      <a:cubicBezTo>
                        <a:pt x="45" y="19"/>
                        <a:pt x="44" y="20"/>
                        <a:pt x="45" y="19"/>
                      </a:cubicBezTo>
                      <a:cubicBezTo>
                        <a:pt x="46" y="19"/>
                        <a:pt x="45" y="20"/>
                        <a:pt x="46" y="20"/>
                      </a:cubicBezTo>
                      <a:cubicBezTo>
                        <a:pt x="46" y="20"/>
                        <a:pt x="47" y="20"/>
                        <a:pt x="47" y="20"/>
                      </a:cubicBezTo>
                      <a:cubicBezTo>
                        <a:pt x="48" y="20"/>
                        <a:pt x="48" y="20"/>
                        <a:pt x="48" y="20"/>
                      </a:cubicBezTo>
                      <a:cubicBezTo>
                        <a:pt x="48" y="20"/>
                        <a:pt x="49" y="20"/>
                        <a:pt x="50" y="20"/>
                      </a:cubicBezTo>
                      <a:cubicBezTo>
                        <a:pt x="50" y="20"/>
                        <a:pt x="51" y="20"/>
                        <a:pt x="51" y="20"/>
                      </a:cubicBezTo>
                      <a:cubicBezTo>
                        <a:pt x="53" y="20"/>
                        <a:pt x="53" y="20"/>
                        <a:pt x="53" y="20"/>
                      </a:cubicBezTo>
                      <a:cubicBezTo>
                        <a:pt x="53" y="19"/>
                        <a:pt x="53" y="19"/>
                        <a:pt x="53" y="19"/>
                      </a:cubicBezTo>
                      <a:cubicBezTo>
                        <a:pt x="54" y="19"/>
                        <a:pt x="54" y="19"/>
                        <a:pt x="54" y="19"/>
                      </a:cubicBezTo>
                      <a:cubicBezTo>
                        <a:pt x="54" y="19"/>
                        <a:pt x="57" y="19"/>
                        <a:pt x="59" y="19"/>
                      </a:cubicBezTo>
                      <a:cubicBezTo>
                        <a:pt x="60" y="19"/>
                        <a:pt x="60" y="19"/>
                        <a:pt x="60" y="19"/>
                      </a:cubicBezTo>
                      <a:cubicBezTo>
                        <a:pt x="60" y="19"/>
                        <a:pt x="61" y="18"/>
                        <a:pt x="61" y="18"/>
                      </a:cubicBezTo>
                      <a:cubicBezTo>
                        <a:pt x="62" y="18"/>
                        <a:pt x="62" y="18"/>
                        <a:pt x="62" y="18"/>
                      </a:cubicBezTo>
                      <a:cubicBezTo>
                        <a:pt x="62" y="18"/>
                        <a:pt x="62" y="19"/>
                        <a:pt x="62" y="19"/>
                      </a:cubicBezTo>
                      <a:cubicBezTo>
                        <a:pt x="63" y="19"/>
                        <a:pt x="64" y="19"/>
                        <a:pt x="64" y="19"/>
                      </a:cubicBezTo>
                      <a:cubicBezTo>
                        <a:pt x="64" y="19"/>
                        <a:pt x="64" y="19"/>
                        <a:pt x="64" y="20"/>
                      </a:cubicBezTo>
                      <a:cubicBezTo>
                        <a:pt x="65" y="20"/>
                        <a:pt x="65" y="20"/>
                        <a:pt x="65" y="20"/>
                      </a:cubicBezTo>
                      <a:cubicBezTo>
                        <a:pt x="66" y="20"/>
                        <a:pt x="66" y="20"/>
                        <a:pt x="66" y="20"/>
                      </a:cubicBezTo>
                      <a:cubicBezTo>
                        <a:pt x="66" y="20"/>
                        <a:pt x="68" y="20"/>
                        <a:pt x="68" y="20"/>
                      </a:cubicBezTo>
                      <a:cubicBezTo>
                        <a:pt x="70" y="20"/>
                        <a:pt x="70" y="20"/>
                        <a:pt x="70" y="20"/>
                      </a:cubicBezTo>
                      <a:cubicBezTo>
                        <a:pt x="75" y="19"/>
                        <a:pt x="75" y="19"/>
                        <a:pt x="75" y="19"/>
                      </a:cubicBezTo>
                      <a:cubicBezTo>
                        <a:pt x="79" y="19"/>
                        <a:pt x="77" y="19"/>
                        <a:pt x="77" y="19"/>
                      </a:cubicBezTo>
                      <a:cubicBezTo>
                        <a:pt x="78" y="19"/>
                        <a:pt x="77" y="19"/>
                        <a:pt x="77" y="19"/>
                      </a:cubicBezTo>
                      <a:cubicBezTo>
                        <a:pt x="77" y="19"/>
                        <a:pt x="78" y="19"/>
                        <a:pt x="78" y="19"/>
                      </a:cubicBezTo>
                      <a:cubicBezTo>
                        <a:pt x="78" y="19"/>
                        <a:pt x="78" y="18"/>
                        <a:pt x="79" y="18"/>
                      </a:cubicBezTo>
                      <a:cubicBezTo>
                        <a:pt x="79" y="17"/>
                        <a:pt x="79" y="18"/>
                        <a:pt x="79" y="17"/>
                      </a:cubicBezTo>
                      <a:cubicBezTo>
                        <a:pt x="79" y="17"/>
                        <a:pt x="80" y="17"/>
                        <a:pt x="80" y="17"/>
                      </a:cubicBezTo>
                      <a:cubicBezTo>
                        <a:pt x="80" y="17"/>
                        <a:pt x="80" y="17"/>
                        <a:pt x="81" y="17"/>
                      </a:cubicBezTo>
                      <a:cubicBezTo>
                        <a:pt x="83" y="17"/>
                        <a:pt x="82" y="17"/>
                        <a:pt x="82" y="17"/>
                      </a:cubicBezTo>
                      <a:cubicBezTo>
                        <a:pt x="83" y="17"/>
                        <a:pt x="83" y="17"/>
                        <a:pt x="83" y="17"/>
                      </a:cubicBezTo>
                      <a:cubicBezTo>
                        <a:pt x="84" y="16"/>
                        <a:pt x="84" y="16"/>
                        <a:pt x="84" y="16"/>
                      </a:cubicBezTo>
                      <a:cubicBezTo>
                        <a:pt x="84" y="16"/>
                        <a:pt x="84" y="16"/>
                        <a:pt x="84" y="16"/>
                      </a:cubicBezTo>
                      <a:cubicBezTo>
                        <a:pt x="84" y="15"/>
                        <a:pt x="84" y="15"/>
                        <a:pt x="84" y="15"/>
                      </a:cubicBezTo>
                      <a:cubicBezTo>
                        <a:pt x="84" y="15"/>
                        <a:pt x="84" y="15"/>
                        <a:pt x="84" y="15"/>
                      </a:cubicBezTo>
                      <a:cubicBezTo>
                        <a:pt x="83" y="15"/>
                        <a:pt x="83" y="15"/>
                        <a:pt x="83" y="15"/>
                      </a:cubicBezTo>
                      <a:cubicBezTo>
                        <a:pt x="83" y="15"/>
                        <a:pt x="81" y="15"/>
                        <a:pt x="81" y="15"/>
                      </a:cubicBezTo>
                      <a:cubicBezTo>
                        <a:pt x="83" y="15"/>
                        <a:pt x="83" y="15"/>
                        <a:pt x="83" y="15"/>
                      </a:cubicBezTo>
                      <a:cubicBezTo>
                        <a:pt x="85" y="14"/>
                        <a:pt x="84" y="14"/>
                        <a:pt x="84" y="14"/>
                      </a:cubicBezTo>
                      <a:cubicBezTo>
                        <a:pt x="85" y="13"/>
                        <a:pt x="85" y="13"/>
                        <a:pt x="85" y="13"/>
                      </a:cubicBezTo>
                      <a:cubicBezTo>
                        <a:pt x="85" y="13"/>
                        <a:pt x="85" y="13"/>
                        <a:pt x="85" y="13"/>
                      </a:cubicBezTo>
                      <a:cubicBezTo>
                        <a:pt x="85" y="13"/>
                        <a:pt x="85" y="13"/>
                        <a:pt x="85" y="13"/>
                      </a:cubicBezTo>
                      <a:cubicBezTo>
                        <a:pt x="87" y="13"/>
                        <a:pt x="87" y="13"/>
                        <a:pt x="87" y="13"/>
                      </a:cubicBezTo>
                      <a:cubicBezTo>
                        <a:pt x="87" y="13"/>
                        <a:pt x="87" y="13"/>
                        <a:pt x="87" y="13"/>
                      </a:cubicBezTo>
                      <a:cubicBezTo>
                        <a:pt x="87" y="12"/>
                        <a:pt x="87" y="12"/>
                        <a:pt x="87" y="12"/>
                      </a:cubicBezTo>
                      <a:cubicBezTo>
                        <a:pt x="87" y="12"/>
                        <a:pt x="86" y="12"/>
                        <a:pt x="84" y="11"/>
                      </a:cubicBezTo>
                      <a:cubicBezTo>
                        <a:pt x="82" y="11"/>
                        <a:pt x="82" y="11"/>
                        <a:pt x="81" y="11"/>
                      </a:cubicBezTo>
                      <a:cubicBezTo>
                        <a:pt x="80" y="11"/>
                        <a:pt x="80" y="10"/>
                        <a:pt x="80" y="10"/>
                      </a:cubicBezTo>
                      <a:cubicBezTo>
                        <a:pt x="79" y="10"/>
                        <a:pt x="80" y="10"/>
                        <a:pt x="79" y="10"/>
                      </a:cubicBezTo>
                      <a:cubicBezTo>
                        <a:pt x="77" y="9"/>
                        <a:pt x="75" y="9"/>
                        <a:pt x="74" y="9"/>
                      </a:cubicBezTo>
                      <a:cubicBezTo>
                        <a:pt x="73" y="9"/>
                        <a:pt x="70" y="10"/>
                        <a:pt x="70" y="10"/>
                      </a:cubicBezTo>
                      <a:cubicBezTo>
                        <a:pt x="69" y="10"/>
                        <a:pt x="67" y="10"/>
                        <a:pt x="66" y="10"/>
                      </a:cubicBezTo>
                      <a:cubicBezTo>
                        <a:pt x="66" y="11"/>
                        <a:pt x="65" y="11"/>
                        <a:pt x="64" y="10"/>
                      </a:cubicBezTo>
                      <a:cubicBezTo>
                        <a:pt x="64" y="10"/>
                        <a:pt x="63" y="10"/>
                        <a:pt x="63" y="10"/>
                      </a:cubicBezTo>
                      <a:cubicBezTo>
                        <a:pt x="62" y="10"/>
                        <a:pt x="63" y="10"/>
                        <a:pt x="62" y="11"/>
                      </a:cubicBezTo>
                      <a:cubicBezTo>
                        <a:pt x="62" y="11"/>
                        <a:pt x="60" y="11"/>
                        <a:pt x="58" y="12"/>
                      </a:cubicBezTo>
                      <a:cubicBezTo>
                        <a:pt x="56" y="12"/>
                        <a:pt x="55" y="11"/>
                        <a:pt x="54" y="11"/>
                      </a:cubicBezTo>
                      <a:cubicBezTo>
                        <a:pt x="53" y="11"/>
                        <a:pt x="53" y="11"/>
                        <a:pt x="52" y="12"/>
                      </a:cubicBezTo>
                      <a:cubicBezTo>
                        <a:pt x="51" y="12"/>
                        <a:pt x="50" y="12"/>
                        <a:pt x="49" y="13"/>
                      </a:cubicBezTo>
                      <a:cubicBezTo>
                        <a:pt x="49" y="13"/>
                        <a:pt x="49" y="13"/>
                        <a:pt x="45" y="12"/>
                      </a:cubicBezTo>
                      <a:cubicBezTo>
                        <a:pt x="41" y="12"/>
                        <a:pt x="44" y="12"/>
                        <a:pt x="44" y="12"/>
                      </a:cubicBezTo>
                      <a:cubicBezTo>
                        <a:pt x="44" y="12"/>
                        <a:pt x="42" y="12"/>
                        <a:pt x="41" y="12"/>
                      </a:cubicBezTo>
                      <a:cubicBezTo>
                        <a:pt x="41" y="12"/>
                        <a:pt x="40" y="12"/>
                        <a:pt x="40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2"/>
                        <a:pt x="37" y="11"/>
                        <a:pt x="37" y="11"/>
                      </a:cubicBezTo>
                      <a:cubicBezTo>
                        <a:pt x="36" y="11"/>
                        <a:pt x="36" y="11"/>
                        <a:pt x="36" y="11"/>
                      </a:cubicBezTo>
                      <a:cubicBezTo>
                        <a:pt x="35" y="11"/>
                        <a:pt x="35" y="12"/>
                        <a:pt x="35" y="12"/>
                      </a:cubicBezTo>
                      <a:cubicBezTo>
                        <a:pt x="35" y="12"/>
                        <a:pt x="34" y="12"/>
                        <a:pt x="34" y="12"/>
                      </a:cubicBezTo>
                      <a:cubicBezTo>
                        <a:pt x="33" y="12"/>
                        <a:pt x="33" y="12"/>
                        <a:pt x="34" y="11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3" y="9"/>
                        <a:pt x="33" y="10"/>
                        <a:pt x="33" y="10"/>
                      </a:cubicBezTo>
                      <a:cubicBezTo>
                        <a:pt x="33" y="10"/>
                        <a:pt x="33" y="10"/>
                        <a:pt x="33" y="10"/>
                      </a:cubicBezTo>
                      <a:cubicBezTo>
                        <a:pt x="32" y="9"/>
                        <a:pt x="33" y="9"/>
                        <a:pt x="33" y="9"/>
                      </a:cubicBezTo>
                      <a:cubicBezTo>
                        <a:pt x="33" y="9"/>
                        <a:pt x="33" y="8"/>
                        <a:pt x="33" y="8"/>
                      </a:cubicBezTo>
                      <a:cubicBezTo>
                        <a:pt x="33" y="8"/>
                        <a:pt x="33" y="8"/>
                        <a:pt x="33" y="8"/>
                      </a:cubicBezTo>
                      <a:cubicBezTo>
                        <a:pt x="33" y="8"/>
                        <a:pt x="34" y="8"/>
                        <a:pt x="34" y="8"/>
                      </a:cubicBezTo>
                      <a:cubicBezTo>
                        <a:pt x="34" y="8"/>
                        <a:pt x="35" y="8"/>
                        <a:pt x="35" y="8"/>
                      </a:cubicBezTo>
                      <a:cubicBezTo>
                        <a:pt x="35" y="8"/>
                        <a:pt x="37" y="7"/>
                        <a:pt x="38" y="7"/>
                      </a:cubicBezTo>
                      <a:cubicBezTo>
                        <a:pt x="39" y="7"/>
                        <a:pt x="40" y="7"/>
                        <a:pt x="40" y="7"/>
                      </a:cubicBezTo>
                      <a:cubicBezTo>
                        <a:pt x="40" y="7"/>
                        <a:pt x="40" y="6"/>
                        <a:pt x="36" y="6"/>
                      </a:cubicBezTo>
                      <a:cubicBezTo>
                        <a:pt x="33" y="5"/>
                        <a:pt x="36" y="6"/>
                        <a:pt x="35" y="5"/>
                      </a:cubicBezTo>
                      <a:cubicBezTo>
                        <a:pt x="33" y="4"/>
                        <a:pt x="35" y="5"/>
                        <a:pt x="33" y="4"/>
                      </a:cubicBezTo>
                      <a:cubicBezTo>
                        <a:pt x="31" y="3"/>
                        <a:pt x="31" y="3"/>
                        <a:pt x="32" y="3"/>
                      </a:cubicBezTo>
                      <a:cubicBezTo>
                        <a:pt x="32" y="3"/>
                        <a:pt x="32" y="3"/>
                        <a:pt x="31" y="3"/>
                      </a:cubicBezTo>
                      <a:cubicBezTo>
                        <a:pt x="30" y="2"/>
                        <a:pt x="30" y="3"/>
                        <a:pt x="29" y="3"/>
                      </a:cubicBezTo>
                      <a:cubicBezTo>
                        <a:pt x="27" y="3"/>
                        <a:pt x="27" y="3"/>
                        <a:pt x="26" y="3"/>
                      </a:cubicBezTo>
                      <a:cubicBezTo>
                        <a:pt x="25" y="3"/>
                        <a:pt x="25" y="3"/>
                        <a:pt x="25" y="4"/>
                      </a:cubicBezTo>
                      <a:cubicBezTo>
                        <a:pt x="24" y="4"/>
                        <a:pt x="24" y="4"/>
                        <a:pt x="23" y="3"/>
                      </a:cubicBezTo>
                      <a:cubicBezTo>
                        <a:pt x="21" y="3"/>
                        <a:pt x="23" y="3"/>
                        <a:pt x="21" y="3"/>
                      </a:cubicBezTo>
                      <a:cubicBezTo>
                        <a:pt x="20" y="4"/>
                        <a:pt x="21" y="3"/>
                        <a:pt x="21" y="3"/>
                      </a:cubicBezTo>
                      <a:cubicBezTo>
                        <a:pt x="21" y="3"/>
                        <a:pt x="21" y="3"/>
                        <a:pt x="20" y="3"/>
                      </a:cubicBezTo>
                      <a:cubicBezTo>
                        <a:pt x="19" y="3"/>
                        <a:pt x="19" y="2"/>
                        <a:pt x="19" y="2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1"/>
                        <a:pt x="17" y="1"/>
                        <a:pt x="16" y="1"/>
                      </a:cubicBezTo>
                      <a:cubicBezTo>
                        <a:pt x="15" y="1"/>
                        <a:pt x="15" y="1"/>
                        <a:pt x="14" y="1"/>
                      </a:cubicBezTo>
                      <a:cubicBezTo>
                        <a:pt x="13" y="1"/>
                        <a:pt x="13" y="1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0"/>
                        <a:pt x="10" y="0"/>
                        <a:pt x="8" y="0"/>
                      </a:cubicBezTo>
                      <a:cubicBezTo>
                        <a:pt x="7" y="0"/>
                        <a:pt x="8" y="0"/>
                        <a:pt x="8" y="0"/>
                      </a:cubicBezTo>
                      <a:cubicBezTo>
                        <a:pt x="8" y="0"/>
                        <a:pt x="6" y="0"/>
                        <a:pt x="5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3" y="1"/>
                        <a:pt x="3" y="1"/>
                        <a:pt x="3" y="1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42" name="Freeform 137"/>
                <p:cNvSpPr>
                  <a:spLocks/>
                </p:cNvSpPr>
                <p:nvPr/>
              </p:nvSpPr>
              <p:spPr bwMode="auto">
                <a:xfrm>
                  <a:off x="2717244" y="1488282"/>
                  <a:ext cx="639127" cy="151924"/>
                </a:xfrm>
                <a:custGeom>
                  <a:avLst/>
                  <a:gdLst>
                    <a:gd name="T0" fmla="*/ 7 w 206"/>
                    <a:gd name="T1" fmla="*/ 25 h 49"/>
                    <a:gd name="T2" fmla="*/ 6 w 206"/>
                    <a:gd name="T3" fmla="*/ 29 h 49"/>
                    <a:gd name="T4" fmla="*/ 16 w 206"/>
                    <a:gd name="T5" fmla="*/ 33 h 49"/>
                    <a:gd name="T6" fmla="*/ 26 w 206"/>
                    <a:gd name="T7" fmla="*/ 32 h 49"/>
                    <a:gd name="T8" fmla="*/ 38 w 206"/>
                    <a:gd name="T9" fmla="*/ 28 h 49"/>
                    <a:gd name="T10" fmla="*/ 42 w 206"/>
                    <a:gd name="T11" fmla="*/ 29 h 49"/>
                    <a:gd name="T12" fmla="*/ 43 w 206"/>
                    <a:gd name="T13" fmla="*/ 34 h 49"/>
                    <a:gd name="T14" fmla="*/ 38 w 206"/>
                    <a:gd name="T15" fmla="*/ 38 h 49"/>
                    <a:gd name="T16" fmla="*/ 28 w 206"/>
                    <a:gd name="T17" fmla="*/ 39 h 49"/>
                    <a:gd name="T18" fmla="*/ 16 w 206"/>
                    <a:gd name="T19" fmla="*/ 41 h 49"/>
                    <a:gd name="T20" fmla="*/ 10 w 206"/>
                    <a:gd name="T21" fmla="*/ 40 h 49"/>
                    <a:gd name="T22" fmla="*/ 14 w 206"/>
                    <a:gd name="T23" fmla="*/ 37 h 49"/>
                    <a:gd name="T24" fmla="*/ 7 w 206"/>
                    <a:gd name="T25" fmla="*/ 42 h 49"/>
                    <a:gd name="T26" fmla="*/ 10 w 206"/>
                    <a:gd name="T27" fmla="*/ 45 h 49"/>
                    <a:gd name="T28" fmla="*/ 26 w 206"/>
                    <a:gd name="T29" fmla="*/ 45 h 49"/>
                    <a:gd name="T30" fmla="*/ 37 w 206"/>
                    <a:gd name="T31" fmla="*/ 45 h 49"/>
                    <a:gd name="T32" fmla="*/ 43 w 206"/>
                    <a:gd name="T33" fmla="*/ 45 h 49"/>
                    <a:gd name="T34" fmla="*/ 54 w 206"/>
                    <a:gd name="T35" fmla="*/ 45 h 49"/>
                    <a:gd name="T36" fmla="*/ 62 w 206"/>
                    <a:gd name="T37" fmla="*/ 47 h 49"/>
                    <a:gd name="T38" fmla="*/ 71 w 206"/>
                    <a:gd name="T39" fmla="*/ 45 h 49"/>
                    <a:gd name="T40" fmla="*/ 71 w 206"/>
                    <a:gd name="T41" fmla="*/ 42 h 49"/>
                    <a:gd name="T42" fmla="*/ 63 w 206"/>
                    <a:gd name="T43" fmla="*/ 39 h 49"/>
                    <a:gd name="T44" fmla="*/ 63 w 206"/>
                    <a:gd name="T45" fmla="*/ 37 h 49"/>
                    <a:gd name="T46" fmla="*/ 82 w 206"/>
                    <a:gd name="T47" fmla="*/ 36 h 49"/>
                    <a:gd name="T48" fmla="*/ 92 w 206"/>
                    <a:gd name="T49" fmla="*/ 34 h 49"/>
                    <a:gd name="T50" fmla="*/ 101 w 206"/>
                    <a:gd name="T51" fmla="*/ 31 h 49"/>
                    <a:gd name="T52" fmla="*/ 108 w 206"/>
                    <a:gd name="T53" fmla="*/ 29 h 49"/>
                    <a:gd name="T54" fmla="*/ 106 w 206"/>
                    <a:gd name="T55" fmla="*/ 27 h 49"/>
                    <a:gd name="T56" fmla="*/ 102 w 206"/>
                    <a:gd name="T57" fmla="*/ 25 h 49"/>
                    <a:gd name="T58" fmla="*/ 96 w 206"/>
                    <a:gd name="T59" fmla="*/ 25 h 49"/>
                    <a:gd name="T60" fmla="*/ 110 w 206"/>
                    <a:gd name="T61" fmla="*/ 24 h 49"/>
                    <a:gd name="T62" fmla="*/ 124 w 206"/>
                    <a:gd name="T63" fmla="*/ 23 h 49"/>
                    <a:gd name="T64" fmla="*/ 126 w 206"/>
                    <a:gd name="T65" fmla="*/ 21 h 49"/>
                    <a:gd name="T66" fmla="*/ 133 w 206"/>
                    <a:gd name="T67" fmla="*/ 20 h 49"/>
                    <a:gd name="T68" fmla="*/ 155 w 206"/>
                    <a:gd name="T69" fmla="*/ 16 h 49"/>
                    <a:gd name="T70" fmla="*/ 162 w 206"/>
                    <a:gd name="T71" fmla="*/ 14 h 49"/>
                    <a:gd name="T72" fmla="*/ 175 w 206"/>
                    <a:gd name="T73" fmla="*/ 13 h 49"/>
                    <a:gd name="T74" fmla="*/ 169 w 206"/>
                    <a:gd name="T75" fmla="*/ 12 h 49"/>
                    <a:gd name="T76" fmla="*/ 181 w 206"/>
                    <a:gd name="T77" fmla="*/ 10 h 49"/>
                    <a:gd name="T78" fmla="*/ 201 w 206"/>
                    <a:gd name="T79" fmla="*/ 4 h 49"/>
                    <a:gd name="T80" fmla="*/ 180 w 206"/>
                    <a:gd name="T81" fmla="*/ 2 h 49"/>
                    <a:gd name="T82" fmla="*/ 161 w 206"/>
                    <a:gd name="T83" fmla="*/ 2 h 49"/>
                    <a:gd name="T84" fmla="*/ 147 w 206"/>
                    <a:gd name="T85" fmla="*/ 2 h 49"/>
                    <a:gd name="T86" fmla="*/ 133 w 206"/>
                    <a:gd name="T87" fmla="*/ 2 h 49"/>
                    <a:gd name="T88" fmla="*/ 112 w 206"/>
                    <a:gd name="T89" fmla="*/ 2 h 49"/>
                    <a:gd name="T90" fmla="*/ 87 w 206"/>
                    <a:gd name="T91" fmla="*/ 5 h 49"/>
                    <a:gd name="T92" fmla="*/ 68 w 206"/>
                    <a:gd name="T93" fmla="*/ 7 h 49"/>
                    <a:gd name="T94" fmla="*/ 53 w 206"/>
                    <a:gd name="T95" fmla="*/ 8 h 49"/>
                    <a:gd name="T96" fmla="*/ 42 w 206"/>
                    <a:gd name="T97" fmla="*/ 10 h 49"/>
                    <a:gd name="T98" fmla="*/ 51 w 206"/>
                    <a:gd name="T99" fmla="*/ 16 h 49"/>
                    <a:gd name="T100" fmla="*/ 75 w 206"/>
                    <a:gd name="T101" fmla="*/ 17 h 49"/>
                    <a:gd name="T102" fmla="*/ 80 w 206"/>
                    <a:gd name="T103" fmla="*/ 21 h 49"/>
                    <a:gd name="T104" fmla="*/ 57 w 206"/>
                    <a:gd name="T105" fmla="*/ 19 h 49"/>
                    <a:gd name="T106" fmla="*/ 50 w 206"/>
                    <a:gd name="T107" fmla="*/ 18 h 49"/>
                    <a:gd name="T108" fmla="*/ 38 w 206"/>
                    <a:gd name="T109" fmla="*/ 15 h 49"/>
                    <a:gd name="T110" fmla="*/ 34 w 206"/>
                    <a:gd name="T111" fmla="*/ 11 h 49"/>
                    <a:gd name="T112" fmla="*/ 20 w 206"/>
                    <a:gd name="T113" fmla="*/ 13 h 49"/>
                    <a:gd name="T114" fmla="*/ 15 w 206"/>
                    <a:gd name="T115" fmla="*/ 15 h 49"/>
                    <a:gd name="T116" fmla="*/ 4 w 206"/>
                    <a:gd name="T117" fmla="*/ 19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206" h="49">
                      <a:moveTo>
                        <a:pt x="2" y="22"/>
                      </a:move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3"/>
                        <a:pt x="2" y="24"/>
                        <a:pt x="2" y="24"/>
                      </a:cubicBezTo>
                      <a:cubicBezTo>
                        <a:pt x="2" y="24"/>
                        <a:pt x="3" y="25"/>
                        <a:pt x="5" y="25"/>
                      </a:cubicBezTo>
                      <a:cubicBezTo>
                        <a:pt x="6" y="25"/>
                        <a:pt x="6" y="25"/>
                        <a:pt x="6" y="25"/>
                      </a:cubicBezTo>
                      <a:cubicBezTo>
                        <a:pt x="6" y="25"/>
                        <a:pt x="7" y="25"/>
                        <a:pt x="7" y="25"/>
                      </a:cubicBezTo>
                      <a:cubicBezTo>
                        <a:pt x="8" y="24"/>
                        <a:pt x="9" y="24"/>
                        <a:pt x="9" y="24"/>
                      </a:cubicBezTo>
                      <a:cubicBezTo>
                        <a:pt x="9" y="24"/>
                        <a:pt x="14" y="25"/>
                        <a:pt x="15" y="25"/>
                      </a:cubicBezTo>
                      <a:cubicBezTo>
                        <a:pt x="17" y="25"/>
                        <a:pt x="18" y="25"/>
                        <a:pt x="18" y="25"/>
                      </a:cubicBezTo>
                      <a:cubicBezTo>
                        <a:pt x="18" y="26"/>
                        <a:pt x="16" y="26"/>
                        <a:pt x="12" y="26"/>
                      </a:cubicBezTo>
                      <a:cubicBezTo>
                        <a:pt x="7" y="27"/>
                        <a:pt x="10" y="26"/>
                        <a:pt x="9" y="26"/>
                      </a:cubicBezTo>
                      <a:cubicBezTo>
                        <a:pt x="8" y="26"/>
                        <a:pt x="7" y="26"/>
                        <a:pt x="7" y="26"/>
                      </a:cubicBezTo>
                      <a:cubicBezTo>
                        <a:pt x="7" y="26"/>
                        <a:pt x="6" y="27"/>
                        <a:pt x="5" y="27"/>
                      </a:cubicBezTo>
                      <a:cubicBezTo>
                        <a:pt x="4" y="27"/>
                        <a:pt x="6" y="28"/>
                        <a:pt x="6" y="29"/>
                      </a:cubicBezTo>
                      <a:cubicBezTo>
                        <a:pt x="6" y="30"/>
                        <a:pt x="6" y="30"/>
                        <a:pt x="7" y="30"/>
                      </a:cubicBezTo>
                      <a:cubicBezTo>
                        <a:pt x="7" y="31"/>
                        <a:pt x="7" y="31"/>
                        <a:pt x="9" y="32"/>
                      </a:cubicBezTo>
                      <a:cubicBezTo>
                        <a:pt x="10" y="32"/>
                        <a:pt x="10" y="32"/>
                        <a:pt x="10" y="32"/>
                      </a:cubicBezTo>
                      <a:cubicBezTo>
                        <a:pt x="10" y="32"/>
                        <a:pt x="10" y="32"/>
                        <a:pt x="10" y="32"/>
                      </a:cubicBez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6" y="33"/>
                      </a:cubicBezTo>
                      <a:cubicBezTo>
                        <a:pt x="18" y="34"/>
                        <a:pt x="17" y="33"/>
                        <a:pt x="19" y="33"/>
                      </a:cubicBezTo>
                      <a:cubicBezTo>
                        <a:pt x="20" y="33"/>
                        <a:pt x="20" y="32"/>
                        <a:pt x="20" y="32"/>
                      </a:cubicBezTo>
                      <a:cubicBezTo>
                        <a:pt x="20" y="32"/>
                        <a:pt x="21" y="32"/>
                        <a:pt x="21" y="32"/>
                      </a:cubicBezTo>
                      <a:cubicBezTo>
                        <a:pt x="22" y="32"/>
                        <a:pt x="22" y="32"/>
                        <a:pt x="22" y="32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23" y="32"/>
                        <a:pt x="23" y="31"/>
                        <a:pt x="23" y="31"/>
                      </a:cubicBezTo>
                      <a:cubicBezTo>
                        <a:pt x="23" y="30"/>
                        <a:pt x="24" y="30"/>
                        <a:pt x="24" y="30"/>
                      </a:cubicBezTo>
                      <a:cubicBezTo>
                        <a:pt x="24" y="30"/>
                        <a:pt x="25" y="31"/>
                        <a:pt x="26" y="32"/>
                      </a:cubicBezTo>
                      <a:cubicBezTo>
                        <a:pt x="27" y="32"/>
                        <a:pt x="26" y="32"/>
                        <a:pt x="26" y="31"/>
                      </a:cubicBezTo>
                      <a:cubicBezTo>
                        <a:pt x="26" y="31"/>
                        <a:pt x="26" y="31"/>
                        <a:pt x="26" y="31"/>
                      </a:cubicBezTo>
                      <a:cubicBezTo>
                        <a:pt x="26" y="30"/>
                        <a:pt x="28" y="31"/>
                        <a:pt x="28" y="32"/>
                      </a:cubicBezTo>
                      <a:cubicBezTo>
                        <a:pt x="29" y="32"/>
                        <a:pt x="30" y="32"/>
                        <a:pt x="32" y="31"/>
                      </a:cubicBezTo>
                      <a:cubicBezTo>
                        <a:pt x="33" y="31"/>
                        <a:pt x="34" y="30"/>
                        <a:pt x="34" y="30"/>
                      </a:cubicBezTo>
                      <a:cubicBezTo>
                        <a:pt x="34" y="30"/>
                        <a:pt x="34" y="30"/>
                        <a:pt x="34" y="30"/>
                      </a:cubicBezTo>
                      <a:cubicBezTo>
                        <a:pt x="37" y="28"/>
                        <a:pt x="37" y="28"/>
                        <a:pt x="37" y="28"/>
                      </a:cubicBezTo>
                      <a:cubicBezTo>
                        <a:pt x="37" y="28"/>
                        <a:pt x="38" y="28"/>
                        <a:pt x="38" y="28"/>
                      </a:cubicBezTo>
                      <a:cubicBezTo>
                        <a:pt x="39" y="28"/>
                        <a:pt x="39" y="28"/>
                        <a:pt x="39" y="27"/>
                      </a:cubicBezTo>
                      <a:cubicBezTo>
                        <a:pt x="40" y="27"/>
                        <a:pt x="41" y="27"/>
                        <a:pt x="42" y="27"/>
                      </a:cubicBezTo>
                      <a:cubicBezTo>
                        <a:pt x="42" y="27"/>
                        <a:pt x="42" y="27"/>
                        <a:pt x="42" y="27"/>
                      </a:cubicBezTo>
                      <a:cubicBezTo>
                        <a:pt x="43" y="27"/>
                        <a:pt x="43" y="27"/>
                        <a:pt x="43" y="27"/>
                      </a:cubicBezTo>
                      <a:cubicBezTo>
                        <a:pt x="43" y="27"/>
                        <a:pt x="44" y="27"/>
                        <a:pt x="46" y="26"/>
                      </a:cubicBezTo>
                      <a:cubicBezTo>
                        <a:pt x="47" y="26"/>
                        <a:pt x="46" y="26"/>
                        <a:pt x="46" y="26"/>
                      </a:cubicBezTo>
                      <a:cubicBezTo>
                        <a:pt x="46" y="26"/>
                        <a:pt x="46" y="27"/>
                        <a:pt x="46" y="27"/>
                      </a:cubicBezTo>
                      <a:cubicBezTo>
                        <a:pt x="45" y="27"/>
                        <a:pt x="43" y="29"/>
                        <a:pt x="42" y="29"/>
                      </a:cubicBezTo>
                      <a:cubicBezTo>
                        <a:pt x="40" y="29"/>
                        <a:pt x="41" y="29"/>
                        <a:pt x="39" y="29"/>
                      </a:cubicBezTo>
                      <a:cubicBezTo>
                        <a:pt x="37" y="29"/>
                        <a:pt x="36" y="30"/>
                        <a:pt x="36" y="31"/>
                      </a:cubicBezTo>
                      <a:cubicBezTo>
                        <a:pt x="35" y="31"/>
                        <a:pt x="34" y="33"/>
                        <a:pt x="34" y="33"/>
                      </a:cubicBezTo>
                      <a:cubicBezTo>
                        <a:pt x="34" y="33"/>
                        <a:pt x="34" y="33"/>
                        <a:pt x="34" y="33"/>
                      </a:cubicBezTo>
                      <a:cubicBezTo>
                        <a:pt x="35" y="32"/>
                        <a:pt x="35" y="32"/>
                        <a:pt x="37" y="32"/>
                      </a:cubicBezTo>
                      <a:cubicBezTo>
                        <a:pt x="40" y="32"/>
                        <a:pt x="38" y="33"/>
                        <a:pt x="39" y="33"/>
                      </a:cubicBezTo>
                      <a:cubicBezTo>
                        <a:pt x="39" y="33"/>
                        <a:pt x="39" y="33"/>
                        <a:pt x="41" y="33"/>
                      </a:cubicBezTo>
                      <a:cubicBezTo>
                        <a:pt x="42" y="33"/>
                        <a:pt x="43" y="34"/>
                        <a:pt x="43" y="34"/>
                      </a:cubicBezTo>
                      <a:cubicBezTo>
                        <a:pt x="42" y="35"/>
                        <a:pt x="43" y="34"/>
                        <a:pt x="42" y="35"/>
                      </a:cubicBezTo>
                      <a:cubicBezTo>
                        <a:pt x="42" y="35"/>
                        <a:pt x="42" y="35"/>
                        <a:pt x="42" y="36"/>
                      </a:cubicBezTo>
                      <a:cubicBezTo>
                        <a:pt x="42" y="37"/>
                        <a:pt x="43" y="37"/>
                        <a:pt x="44" y="37"/>
                      </a:cubicBezTo>
                      <a:cubicBezTo>
                        <a:pt x="46" y="37"/>
                        <a:pt x="46" y="37"/>
                        <a:pt x="46" y="38"/>
                      </a:cubicBezTo>
                      <a:cubicBezTo>
                        <a:pt x="46" y="38"/>
                        <a:pt x="46" y="38"/>
                        <a:pt x="43" y="39"/>
                      </a:cubicBezTo>
                      <a:cubicBezTo>
                        <a:pt x="40" y="40"/>
                        <a:pt x="43" y="39"/>
                        <a:pt x="40" y="38"/>
                      </a:cubicBezTo>
                      <a:cubicBezTo>
                        <a:pt x="39" y="38"/>
                        <a:pt x="38" y="38"/>
                        <a:pt x="38" y="38"/>
                      </a:cubicBezTo>
                      <a:cubicBezTo>
                        <a:pt x="38" y="38"/>
                        <a:pt x="38" y="38"/>
                        <a:pt x="38" y="38"/>
                      </a:cubicBezTo>
                      <a:cubicBezTo>
                        <a:pt x="38" y="37"/>
                        <a:pt x="38" y="37"/>
                        <a:pt x="37" y="35"/>
                      </a:cubicBezTo>
                      <a:cubicBezTo>
                        <a:pt x="36" y="34"/>
                        <a:pt x="36" y="34"/>
                        <a:pt x="36" y="35"/>
                      </a:cubicBezTo>
                      <a:cubicBezTo>
                        <a:pt x="35" y="35"/>
                        <a:pt x="35" y="35"/>
                        <a:pt x="34" y="35"/>
                      </a:cubicBezTo>
                      <a:cubicBezTo>
                        <a:pt x="33" y="35"/>
                        <a:pt x="32" y="35"/>
                        <a:pt x="29" y="35"/>
                      </a:cubicBezTo>
                      <a:cubicBezTo>
                        <a:pt x="25" y="35"/>
                        <a:pt x="28" y="35"/>
                        <a:pt x="27" y="35"/>
                      </a:cubicBezTo>
                      <a:cubicBezTo>
                        <a:pt x="25" y="36"/>
                        <a:pt x="26" y="36"/>
                        <a:pt x="26" y="36"/>
                      </a:cubicBezTo>
                      <a:cubicBezTo>
                        <a:pt x="26" y="37"/>
                        <a:pt x="26" y="37"/>
                        <a:pt x="27" y="38"/>
                      </a:cubicBezTo>
                      <a:cubicBezTo>
                        <a:pt x="28" y="39"/>
                        <a:pt x="27" y="38"/>
                        <a:pt x="28" y="39"/>
                      </a:cubicBezTo>
                      <a:cubicBezTo>
                        <a:pt x="28" y="39"/>
                        <a:pt x="28" y="39"/>
                        <a:pt x="28" y="39"/>
                      </a:cubicBezTo>
                      <a:cubicBezTo>
                        <a:pt x="28" y="39"/>
                        <a:pt x="28" y="39"/>
                        <a:pt x="28" y="40"/>
                      </a:cubicBezTo>
                      <a:cubicBezTo>
                        <a:pt x="28" y="40"/>
                        <a:pt x="28" y="40"/>
                        <a:pt x="27" y="40"/>
                      </a:cubicBezTo>
                      <a:cubicBezTo>
                        <a:pt x="26" y="40"/>
                        <a:pt x="26" y="40"/>
                        <a:pt x="25" y="40"/>
                      </a:cubicBezTo>
                      <a:cubicBezTo>
                        <a:pt x="22" y="40"/>
                        <a:pt x="22" y="40"/>
                        <a:pt x="21" y="40"/>
                      </a:cubicBezTo>
                      <a:cubicBezTo>
                        <a:pt x="20" y="41"/>
                        <a:pt x="19" y="40"/>
                        <a:pt x="19" y="40"/>
                      </a:cubicBezTo>
                      <a:cubicBezTo>
                        <a:pt x="19" y="40"/>
                        <a:pt x="19" y="40"/>
                        <a:pt x="18" y="41"/>
                      </a:cubicBezTo>
                      <a:cubicBezTo>
                        <a:pt x="17" y="41"/>
                        <a:pt x="17" y="41"/>
                        <a:pt x="16" y="41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13" y="42"/>
                        <a:pt x="13" y="42"/>
                        <a:pt x="13" y="42"/>
                      </a:cubicBezTo>
                      <a:cubicBezTo>
                        <a:pt x="10" y="42"/>
                        <a:pt x="13" y="41"/>
                        <a:pt x="13" y="41"/>
                      </a:cubicBezTo>
                      <a:cubicBezTo>
                        <a:pt x="13" y="41"/>
                        <a:pt x="10" y="42"/>
                        <a:pt x="9" y="42"/>
                      </a:cubicBezTo>
                      <a:cubicBezTo>
                        <a:pt x="8" y="42"/>
                        <a:pt x="10" y="42"/>
                        <a:pt x="10" y="42"/>
                      </a:cubicBezTo>
                      <a:cubicBezTo>
                        <a:pt x="10" y="42"/>
                        <a:pt x="10" y="41"/>
                        <a:pt x="10" y="40"/>
                      </a:cubicBezTo>
                      <a:cubicBezTo>
                        <a:pt x="11" y="40"/>
                        <a:pt x="11" y="40"/>
                        <a:pt x="11" y="40"/>
                      </a:cubicBezTo>
                      <a:cubicBezTo>
                        <a:pt x="10" y="40"/>
                        <a:pt x="10" y="40"/>
                        <a:pt x="10" y="40"/>
                      </a:cubicBezTo>
                      <a:cubicBezTo>
                        <a:pt x="11" y="40"/>
                        <a:pt x="11" y="40"/>
                        <a:pt x="11" y="40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4" y="39"/>
                        <a:pt x="15" y="38"/>
                        <a:pt x="15" y="38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4" y="37"/>
                        <a:pt x="14" y="37"/>
                        <a:pt x="14" y="37"/>
                      </a:cubicBezTo>
                      <a:cubicBezTo>
                        <a:pt x="13" y="37"/>
                        <a:pt x="14" y="37"/>
                        <a:pt x="9" y="36"/>
                      </a:cubicBezTo>
                      <a:cubicBezTo>
                        <a:pt x="5" y="36"/>
                        <a:pt x="9" y="36"/>
                        <a:pt x="9" y="37"/>
                      </a:cubicBezTo>
                      <a:cubicBezTo>
                        <a:pt x="8" y="37"/>
                        <a:pt x="8" y="37"/>
                        <a:pt x="7" y="38"/>
                      </a:cubicBezTo>
                      <a:cubicBezTo>
                        <a:pt x="6" y="38"/>
                        <a:pt x="7" y="38"/>
                        <a:pt x="7" y="39"/>
                      </a:cubicBezTo>
                      <a:cubicBezTo>
                        <a:pt x="6" y="40"/>
                        <a:pt x="8" y="39"/>
                        <a:pt x="9" y="40"/>
                      </a:cubicBezTo>
                      <a:cubicBezTo>
                        <a:pt x="10" y="40"/>
                        <a:pt x="8" y="41"/>
                        <a:pt x="8" y="42"/>
                      </a:cubicBezTo>
                      <a:cubicBezTo>
                        <a:pt x="8" y="42"/>
                        <a:pt x="8" y="42"/>
                        <a:pt x="8" y="42"/>
                      </a:cubicBezTo>
                      <a:cubicBezTo>
                        <a:pt x="7" y="42"/>
                        <a:pt x="7" y="42"/>
                        <a:pt x="7" y="42"/>
                      </a:cubicBezTo>
                      <a:cubicBezTo>
                        <a:pt x="7" y="42"/>
                        <a:pt x="7" y="42"/>
                        <a:pt x="7" y="42"/>
                      </a:cubicBezTo>
                      <a:cubicBezTo>
                        <a:pt x="6" y="42"/>
                        <a:pt x="7" y="42"/>
                        <a:pt x="5" y="42"/>
                      </a:cubicBezTo>
                      <a:cubicBezTo>
                        <a:pt x="4" y="43"/>
                        <a:pt x="5" y="42"/>
                        <a:pt x="4" y="43"/>
                      </a:cubicBezTo>
                      <a:cubicBezTo>
                        <a:pt x="4" y="43"/>
                        <a:pt x="4" y="44"/>
                        <a:pt x="4" y="44"/>
                      </a:cubicBezTo>
                      <a:cubicBezTo>
                        <a:pt x="4" y="44"/>
                        <a:pt x="5" y="44"/>
                        <a:pt x="6" y="44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8" y="45"/>
                        <a:pt x="9" y="45"/>
                        <a:pt x="9" y="45"/>
                      </a:cubicBezTo>
                      <a:cubicBezTo>
                        <a:pt x="10" y="45"/>
                        <a:pt x="10" y="45"/>
                        <a:pt x="10" y="45"/>
                      </a:cubicBezTo>
                      <a:cubicBezTo>
                        <a:pt x="10" y="45"/>
                        <a:pt x="11" y="45"/>
                        <a:pt x="11" y="46"/>
                      </a:cubicBezTo>
                      <a:cubicBezTo>
                        <a:pt x="12" y="46"/>
                        <a:pt x="12" y="46"/>
                        <a:pt x="14" y="46"/>
                      </a:cubicBezTo>
                      <a:cubicBezTo>
                        <a:pt x="15" y="46"/>
                        <a:pt x="15" y="46"/>
                        <a:pt x="15" y="46"/>
                      </a:cubicBezTo>
                      <a:cubicBezTo>
                        <a:pt x="16" y="46"/>
                        <a:pt x="17" y="46"/>
                        <a:pt x="18" y="46"/>
                      </a:cubicBezTo>
                      <a:cubicBezTo>
                        <a:pt x="19" y="46"/>
                        <a:pt x="19" y="46"/>
                        <a:pt x="20" y="45"/>
                      </a:cubicBezTo>
                      <a:cubicBezTo>
                        <a:pt x="21" y="45"/>
                        <a:pt x="21" y="45"/>
                        <a:pt x="22" y="46"/>
                      </a:cubicBezTo>
                      <a:cubicBezTo>
                        <a:pt x="24" y="47"/>
                        <a:pt x="24" y="46"/>
                        <a:pt x="24" y="46"/>
                      </a:cubicBezTo>
                      <a:cubicBezTo>
                        <a:pt x="25" y="45"/>
                        <a:pt x="26" y="45"/>
                        <a:pt x="26" y="45"/>
                      </a:cubicBezTo>
                      <a:cubicBezTo>
                        <a:pt x="26" y="45"/>
                        <a:pt x="26" y="45"/>
                        <a:pt x="26" y="45"/>
                      </a:cubicBezTo>
                      <a:cubicBezTo>
                        <a:pt x="26" y="46"/>
                        <a:pt x="26" y="46"/>
                        <a:pt x="27" y="46"/>
                      </a:cubicBezTo>
                      <a:cubicBezTo>
                        <a:pt x="28" y="46"/>
                        <a:pt x="28" y="46"/>
                        <a:pt x="30" y="47"/>
                      </a:cubicBezTo>
                      <a:cubicBezTo>
                        <a:pt x="31" y="47"/>
                        <a:pt x="31" y="47"/>
                        <a:pt x="31" y="46"/>
                      </a:cubicBezTo>
                      <a:cubicBezTo>
                        <a:pt x="32" y="46"/>
                        <a:pt x="32" y="46"/>
                        <a:pt x="33" y="46"/>
                      </a:cubicBezTo>
                      <a:cubicBezTo>
                        <a:pt x="33" y="46"/>
                        <a:pt x="34" y="46"/>
                        <a:pt x="34" y="46"/>
                      </a:cubicBezTo>
                      <a:cubicBezTo>
                        <a:pt x="35" y="46"/>
                        <a:pt x="35" y="46"/>
                        <a:pt x="36" y="46"/>
                      </a:cubicBezTo>
                      <a:cubicBezTo>
                        <a:pt x="36" y="46"/>
                        <a:pt x="36" y="46"/>
                        <a:pt x="37" y="45"/>
                      </a:cubicBezTo>
                      <a:cubicBezTo>
                        <a:pt x="37" y="44"/>
                        <a:pt x="38" y="45"/>
                        <a:pt x="38" y="45"/>
                      </a:cubicBezTo>
                      <a:cubicBezTo>
                        <a:pt x="39" y="44"/>
                        <a:pt x="39" y="44"/>
                        <a:pt x="39" y="44"/>
                      </a:cubicBezTo>
                      <a:cubicBezTo>
                        <a:pt x="40" y="45"/>
                        <a:pt x="40" y="45"/>
                        <a:pt x="40" y="45"/>
                      </a:cubicBezTo>
                      <a:cubicBezTo>
                        <a:pt x="41" y="45"/>
                        <a:pt x="41" y="45"/>
                        <a:pt x="41" y="45"/>
                      </a:cubicBezTo>
                      <a:cubicBezTo>
                        <a:pt x="41" y="45"/>
                        <a:pt x="41" y="45"/>
                        <a:pt x="41" y="46"/>
                      </a:cubicBezTo>
                      <a:cubicBezTo>
                        <a:pt x="42" y="47"/>
                        <a:pt x="42" y="46"/>
                        <a:pt x="43" y="46"/>
                      </a:cubicBezTo>
                      <a:cubicBezTo>
                        <a:pt x="43" y="45"/>
                        <a:pt x="43" y="45"/>
                        <a:pt x="43" y="45"/>
                      </a:cubicBezTo>
                      <a:cubicBezTo>
                        <a:pt x="43" y="45"/>
                        <a:pt x="43" y="45"/>
                        <a:pt x="43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5" y="46"/>
                        <a:pt x="45" y="46"/>
                        <a:pt x="45" y="46"/>
                      </a:cubicBezTo>
                      <a:cubicBezTo>
                        <a:pt x="46" y="46"/>
                        <a:pt x="46" y="46"/>
                        <a:pt x="46" y="46"/>
                      </a:cubicBezTo>
                      <a:cubicBezTo>
                        <a:pt x="46" y="46"/>
                        <a:pt x="47" y="46"/>
                        <a:pt x="48" y="46"/>
                      </a:cubicBezTo>
                      <a:cubicBezTo>
                        <a:pt x="48" y="46"/>
                        <a:pt x="48" y="46"/>
                        <a:pt x="49" y="46"/>
                      </a:cubicBezTo>
                      <a:cubicBezTo>
                        <a:pt x="50" y="45"/>
                        <a:pt x="50" y="44"/>
                        <a:pt x="50" y="45"/>
                      </a:cubicBezTo>
                      <a:cubicBezTo>
                        <a:pt x="50" y="46"/>
                        <a:pt x="50" y="45"/>
                        <a:pt x="52" y="45"/>
                      </a:cubicBezTo>
                      <a:cubicBezTo>
                        <a:pt x="54" y="45"/>
                        <a:pt x="53" y="45"/>
                        <a:pt x="54" y="45"/>
                      </a:cubicBezTo>
                      <a:cubicBezTo>
                        <a:pt x="55" y="45"/>
                        <a:pt x="54" y="45"/>
                        <a:pt x="55" y="45"/>
                      </a:cubicBezTo>
                      <a:cubicBezTo>
                        <a:pt x="57" y="46"/>
                        <a:pt x="55" y="45"/>
                        <a:pt x="55" y="46"/>
                      </a:cubicBezTo>
                      <a:cubicBezTo>
                        <a:pt x="54" y="46"/>
                        <a:pt x="54" y="47"/>
                        <a:pt x="54" y="48"/>
                      </a:cubicBezTo>
                      <a:cubicBezTo>
                        <a:pt x="54" y="49"/>
                        <a:pt x="56" y="47"/>
                        <a:pt x="57" y="47"/>
                      </a:cubicBezTo>
                      <a:cubicBezTo>
                        <a:pt x="58" y="47"/>
                        <a:pt x="57" y="47"/>
                        <a:pt x="57" y="47"/>
                      </a:cubicBezTo>
                      <a:cubicBezTo>
                        <a:pt x="58" y="47"/>
                        <a:pt x="59" y="47"/>
                        <a:pt x="60" y="47"/>
                      </a:cubicBezTo>
                      <a:cubicBezTo>
                        <a:pt x="60" y="47"/>
                        <a:pt x="61" y="47"/>
                        <a:pt x="61" y="47"/>
                      </a:cubicBezTo>
                      <a:cubicBezTo>
                        <a:pt x="61" y="47"/>
                        <a:pt x="62" y="47"/>
                        <a:pt x="62" y="47"/>
                      </a:cubicBezTo>
                      <a:cubicBezTo>
                        <a:pt x="62" y="47"/>
                        <a:pt x="63" y="47"/>
                        <a:pt x="64" y="46"/>
                      </a:cubicBezTo>
                      <a:cubicBezTo>
                        <a:pt x="65" y="46"/>
                        <a:pt x="65" y="46"/>
                        <a:pt x="65" y="46"/>
                      </a:cubicBezTo>
                      <a:cubicBezTo>
                        <a:pt x="65" y="46"/>
                        <a:pt x="67" y="45"/>
                        <a:pt x="67" y="45"/>
                      </a:cubicBezTo>
                      <a:cubicBezTo>
                        <a:pt x="68" y="44"/>
                        <a:pt x="67" y="45"/>
                        <a:pt x="67" y="45"/>
                      </a:cubicBezTo>
                      <a:cubicBezTo>
                        <a:pt x="67" y="45"/>
                        <a:pt x="67" y="45"/>
                        <a:pt x="67" y="45"/>
                      </a:cubicBezTo>
                      <a:cubicBezTo>
                        <a:pt x="67" y="45"/>
                        <a:pt x="68" y="45"/>
                        <a:pt x="69" y="45"/>
                      </a:cubicBezTo>
                      <a:cubicBezTo>
                        <a:pt x="70" y="45"/>
                        <a:pt x="69" y="45"/>
                        <a:pt x="70" y="45"/>
                      </a:cubicBezTo>
                      <a:cubicBezTo>
                        <a:pt x="71" y="45"/>
                        <a:pt x="71" y="45"/>
                        <a:pt x="71" y="45"/>
                      </a:cubicBezTo>
                      <a:cubicBezTo>
                        <a:pt x="72" y="45"/>
                        <a:pt x="72" y="45"/>
                        <a:pt x="73" y="44"/>
                      </a:cubicBezTo>
                      <a:cubicBezTo>
                        <a:pt x="73" y="44"/>
                        <a:pt x="73" y="44"/>
                        <a:pt x="74" y="44"/>
                      </a:cubicBezTo>
                      <a:cubicBezTo>
                        <a:pt x="76" y="44"/>
                        <a:pt x="76" y="43"/>
                        <a:pt x="76" y="43"/>
                      </a:cubicBezTo>
                      <a:cubicBezTo>
                        <a:pt x="76" y="42"/>
                        <a:pt x="76" y="42"/>
                        <a:pt x="76" y="42"/>
                      </a:cubicBezTo>
                      <a:cubicBezTo>
                        <a:pt x="76" y="42"/>
                        <a:pt x="76" y="41"/>
                        <a:pt x="75" y="41"/>
                      </a:cubicBezTo>
                      <a:cubicBezTo>
                        <a:pt x="75" y="41"/>
                        <a:pt x="74" y="41"/>
                        <a:pt x="73" y="42"/>
                      </a:cubicBezTo>
                      <a:cubicBezTo>
                        <a:pt x="73" y="42"/>
                        <a:pt x="73" y="42"/>
                        <a:pt x="72" y="42"/>
                      </a:cubicBezTo>
                      <a:cubicBezTo>
                        <a:pt x="72" y="42"/>
                        <a:pt x="72" y="42"/>
                        <a:pt x="71" y="42"/>
                      </a:cubicBezTo>
                      <a:cubicBezTo>
                        <a:pt x="71" y="42"/>
                        <a:pt x="71" y="42"/>
                        <a:pt x="70" y="42"/>
                      </a:cubicBezTo>
                      <a:cubicBezTo>
                        <a:pt x="70" y="42"/>
                        <a:pt x="70" y="42"/>
                        <a:pt x="70" y="42"/>
                      </a:cubicBezTo>
                      <a:cubicBezTo>
                        <a:pt x="70" y="42"/>
                        <a:pt x="73" y="41"/>
                        <a:pt x="71" y="41"/>
                      </a:cubicBezTo>
                      <a:cubicBezTo>
                        <a:pt x="70" y="41"/>
                        <a:pt x="71" y="41"/>
                        <a:pt x="70" y="41"/>
                      </a:cubicBezTo>
                      <a:cubicBezTo>
                        <a:pt x="69" y="41"/>
                        <a:pt x="68" y="41"/>
                        <a:pt x="66" y="40"/>
                      </a:cubicBezTo>
                      <a:cubicBezTo>
                        <a:pt x="64" y="40"/>
                        <a:pt x="65" y="40"/>
                        <a:pt x="64" y="40"/>
                      </a:cubicBezTo>
                      <a:cubicBezTo>
                        <a:pt x="63" y="39"/>
                        <a:pt x="63" y="39"/>
                        <a:pt x="63" y="39"/>
                      </a:cubicBezTo>
                      <a:cubicBezTo>
                        <a:pt x="63" y="39"/>
                        <a:pt x="63" y="39"/>
                        <a:pt x="63" y="39"/>
                      </a:cubicBezTo>
                      <a:cubicBezTo>
                        <a:pt x="62" y="39"/>
                        <a:pt x="62" y="39"/>
                        <a:pt x="61" y="39"/>
                      </a:cubicBezTo>
                      <a:cubicBezTo>
                        <a:pt x="60" y="39"/>
                        <a:pt x="61" y="39"/>
                        <a:pt x="58" y="39"/>
                      </a:cubicBezTo>
                      <a:cubicBezTo>
                        <a:pt x="54" y="39"/>
                        <a:pt x="57" y="39"/>
                        <a:pt x="57" y="39"/>
                      </a:cubicBezTo>
                      <a:cubicBezTo>
                        <a:pt x="59" y="38"/>
                        <a:pt x="59" y="38"/>
                        <a:pt x="59" y="38"/>
                      </a:cubicBezTo>
                      <a:cubicBezTo>
                        <a:pt x="60" y="37"/>
                        <a:pt x="60" y="37"/>
                        <a:pt x="60" y="37"/>
                      </a:cubicBezTo>
                      <a:cubicBezTo>
                        <a:pt x="60" y="37"/>
                        <a:pt x="60" y="37"/>
                        <a:pt x="60" y="37"/>
                      </a:cubicBezTo>
                      <a:cubicBezTo>
                        <a:pt x="61" y="36"/>
                        <a:pt x="62" y="37"/>
                        <a:pt x="62" y="36"/>
                      </a:cubicBezTo>
                      <a:cubicBezTo>
                        <a:pt x="63" y="37"/>
                        <a:pt x="63" y="37"/>
                        <a:pt x="63" y="37"/>
                      </a:cubicBezTo>
                      <a:cubicBezTo>
                        <a:pt x="64" y="38"/>
                        <a:pt x="64" y="38"/>
                        <a:pt x="64" y="38"/>
                      </a:cubicBezTo>
                      <a:cubicBezTo>
                        <a:pt x="65" y="38"/>
                        <a:pt x="66" y="39"/>
                        <a:pt x="66" y="39"/>
                      </a:cubicBezTo>
                      <a:cubicBezTo>
                        <a:pt x="67" y="39"/>
                        <a:pt x="68" y="39"/>
                        <a:pt x="69" y="39"/>
                      </a:cubicBezTo>
                      <a:cubicBezTo>
                        <a:pt x="70" y="39"/>
                        <a:pt x="71" y="39"/>
                        <a:pt x="71" y="39"/>
                      </a:cubicBezTo>
                      <a:cubicBezTo>
                        <a:pt x="72" y="39"/>
                        <a:pt x="73" y="39"/>
                        <a:pt x="74" y="39"/>
                      </a:cubicBezTo>
                      <a:cubicBezTo>
                        <a:pt x="75" y="39"/>
                        <a:pt x="75" y="39"/>
                        <a:pt x="75" y="39"/>
                      </a:cubicBezTo>
                      <a:cubicBezTo>
                        <a:pt x="75" y="39"/>
                        <a:pt x="79" y="38"/>
                        <a:pt x="80" y="38"/>
                      </a:cubicBezTo>
                      <a:cubicBezTo>
                        <a:pt x="80" y="38"/>
                        <a:pt x="81" y="37"/>
                        <a:pt x="82" y="36"/>
                      </a:cubicBezTo>
                      <a:cubicBezTo>
                        <a:pt x="83" y="36"/>
                        <a:pt x="82" y="36"/>
                        <a:pt x="83" y="35"/>
                      </a:cubicBezTo>
                      <a:cubicBezTo>
                        <a:pt x="83" y="35"/>
                        <a:pt x="83" y="35"/>
                        <a:pt x="83" y="35"/>
                      </a:cubicBezTo>
                      <a:cubicBezTo>
                        <a:pt x="83" y="35"/>
                        <a:pt x="83" y="35"/>
                        <a:pt x="83" y="35"/>
                      </a:cubicBezTo>
                      <a:cubicBezTo>
                        <a:pt x="85" y="35"/>
                        <a:pt x="85" y="35"/>
                        <a:pt x="85" y="35"/>
                      </a:cubicBezTo>
                      <a:cubicBezTo>
                        <a:pt x="85" y="35"/>
                        <a:pt x="86" y="35"/>
                        <a:pt x="86" y="34"/>
                      </a:cubicBezTo>
                      <a:cubicBezTo>
                        <a:pt x="87" y="34"/>
                        <a:pt x="87" y="34"/>
                        <a:pt x="88" y="34"/>
                      </a:cubicBezTo>
                      <a:cubicBezTo>
                        <a:pt x="88" y="34"/>
                        <a:pt x="89" y="34"/>
                        <a:pt x="91" y="34"/>
                      </a:cubicBezTo>
                      <a:cubicBezTo>
                        <a:pt x="92" y="34"/>
                        <a:pt x="92" y="34"/>
                        <a:pt x="92" y="34"/>
                      </a:cubicBezTo>
                      <a:cubicBezTo>
                        <a:pt x="92" y="34"/>
                        <a:pt x="92" y="34"/>
                        <a:pt x="93" y="34"/>
                      </a:cubicBezTo>
                      <a:cubicBezTo>
                        <a:pt x="94" y="34"/>
                        <a:pt x="94" y="34"/>
                        <a:pt x="94" y="34"/>
                      </a:cubicBezTo>
                      <a:cubicBezTo>
                        <a:pt x="94" y="34"/>
                        <a:pt x="94" y="34"/>
                        <a:pt x="94" y="34"/>
                      </a:cubicBezTo>
                      <a:cubicBezTo>
                        <a:pt x="95" y="34"/>
                        <a:pt x="95" y="34"/>
                        <a:pt x="95" y="34"/>
                      </a:cubicBezTo>
                      <a:cubicBezTo>
                        <a:pt x="98" y="34"/>
                        <a:pt x="98" y="34"/>
                        <a:pt x="98" y="34"/>
                      </a:cubicBezTo>
                      <a:cubicBezTo>
                        <a:pt x="99" y="34"/>
                        <a:pt x="99" y="34"/>
                        <a:pt x="99" y="34"/>
                      </a:cubicBezTo>
                      <a:cubicBezTo>
                        <a:pt x="100" y="33"/>
                        <a:pt x="100" y="33"/>
                        <a:pt x="100" y="33"/>
                      </a:cubicBezTo>
                      <a:cubicBezTo>
                        <a:pt x="100" y="33"/>
                        <a:pt x="101" y="32"/>
                        <a:pt x="101" y="31"/>
                      </a:cubicBezTo>
                      <a:cubicBezTo>
                        <a:pt x="101" y="31"/>
                        <a:pt x="101" y="31"/>
                        <a:pt x="101" y="31"/>
                      </a:cubicBezTo>
                      <a:cubicBezTo>
                        <a:pt x="102" y="31"/>
                        <a:pt x="102" y="31"/>
                        <a:pt x="102" y="31"/>
                      </a:cubicBezTo>
                      <a:cubicBezTo>
                        <a:pt x="102" y="31"/>
                        <a:pt x="102" y="31"/>
                        <a:pt x="102" y="31"/>
                      </a:cubicBezTo>
                      <a:cubicBezTo>
                        <a:pt x="102" y="31"/>
                        <a:pt x="102" y="31"/>
                        <a:pt x="103" y="31"/>
                      </a:cubicBezTo>
                      <a:cubicBezTo>
                        <a:pt x="103" y="31"/>
                        <a:pt x="103" y="31"/>
                        <a:pt x="103" y="31"/>
                      </a:cubicBezTo>
                      <a:cubicBezTo>
                        <a:pt x="104" y="31"/>
                        <a:pt x="104" y="31"/>
                        <a:pt x="104" y="31"/>
                      </a:cubicBezTo>
                      <a:cubicBezTo>
                        <a:pt x="105" y="31"/>
                        <a:pt x="105" y="31"/>
                        <a:pt x="106" y="30"/>
                      </a:cubicBezTo>
                      <a:cubicBezTo>
                        <a:pt x="107" y="29"/>
                        <a:pt x="105" y="29"/>
                        <a:pt x="108" y="29"/>
                      </a:cubicBezTo>
                      <a:cubicBezTo>
                        <a:pt x="110" y="29"/>
                        <a:pt x="108" y="29"/>
                        <a:pt x="108" y="28"/>
                      </a:cubicBezTo>
                      <a:cubicBezTo>
                        <a:pt x="109" y="28"/>
                        <a:pt x="109" y="28"/>
                        <a:pt x="108" y="28"/>
                      </a:cubicBezTo>
                      <a:cubicBezTo>
                        <a:pt x="108" y="28"/>
                        <a:pt x="108" y="28"/>
                        <a:pt x="108" y="28"/>
                      </a:cubicBezTo>
                      <a:cubicBezTo>
                        <a:pt x="108" y="28"/>
                        <a:pt x="108" y="28"/>
                        <a:pt x="107" y="28"/>
                      </a:cubicBezTo>
                      <a:cubicBezTo>
                        <a:pt x="106" y="27"/>
                        <a:pt x="106" y="27"/>
                        <a:pt x="106" y="27"/>
                      </a:cubicBezTo>
                      <a:cubicBezTo>
                        <a:pt x="106" y="28"/>
                        <a:pt x="106" y="28"/>
                        <a:pt x="105" y="28"/>
                      </a:cubicBezTo>
                      <a:cubicBezTo>
                        <a:pt x="105" y="27"/>
                        <a:pt x="104" y="27"/>
                        <a:pt x="104" y="27"/>
                      </a:cubicBezTo>
                      <a:cubicBezTo>
                        <a:pt x="106" y="27"/>
                        <a:pt x="106" y="27"/>
                        <a:pt x="106" y="27"/>
                      </a:cubicBezTo>
                      <a:cubicBezTo>
                        <a:pt x="107" y="27"/>
                        <a:pt x="107" y="27"/>
                        <a:pt x="108" y="27"/>
                      </a:cubicBezTo>
                      <a:cubicBezTo>
                        <a:pt x="110" y="27"/>
                        <a:pt x="110" y="27"/>
                        <a:pt x="111" y="27"/>
                      </a:cubicBezTo>
                      <a:cubicBezTo>
                        <a:pt x="111" y="27"/>
                        <a:pt x="113" y="26"/>
                        <a:pt x="113" y="26"/>
                      </a:cubicBezTo>
                      <a:cubicBezTo>
                        <a:pt x="113" y="26"/>
                        <a:pt x="112" y="26"/>
                        <a:pt x="110" y="26"/>
                      </a:cubicBezTo>
                      <a:cubicBezTo>
                        <a:pt x="108" y="26"/>
                        <a:pt x="109" y="26"/>
                        <a:pt x="108" y="26"/>
                      </a:cubicBezTo>
                      <a:cubicBezTo>
                        <a:pt x="107" y="26"/>
                        <a:pt x="108" y="26"/>
                        <a:pt x="106" y="25"/>
                      </a:cubicBezTo>
                      <a:cubicBezTo>
                        <a:pt x="104" y="25"/>
                        <a:pt x="105" y="25"/>
                        <a:pt x="104" y="25"/>
                      </a:cubicBezTo>
                      <a:cubicBezTo>
                        <a:pt x="103" y="25"/>
                        <a:pt x="104" y="25"/>
                        <a:pt x="102" y="25"/>
                      </a:cubicBezTo>
                      <a:cubicBezTo>
                        <a:pt x="101" y="25"/>
                        <a:pt x="102" y="25"/>
                        <a:pt x="100" y="26"/>
                      </a:cubicBezTo>
                      <a:cubicBezTo>
                        <a:pt x="99" y="26"/>
                        <a:pt x="99" y="26"/>
                        <a:pt x="99" y="26"/>
                      </a:cubicBezTo>
                      <a:cubicBezTo>
                        <a:pt x="99" y="26"/>
                        <a:pt x="99" y="26"/>
                        <a:pt x="98" y="26"/>
                      </a:cubicBezTo>
                      <a:cubicBezTo>
                        <a:pt x="97" y="26"/>
                        <a:pt x="98" y="26"/>
                        <a:pt x="93" y="27"/>
                      </a:cubicBezTo>
                      <a:cubicBezTo>
                        <a:pt x="88" y="28"/>
                        <a:pt x="91" y="26"/>
                        <a:pt x="91" y="26"/>
                      </a:cubicBezTo>
                      <a:cubicBezTo>
                        <a:pt x="91" y="26"/>
                        <a:pt x="93" y="26"/>
                        <a:pt x="93" y="25"/>
                      </a:cubicBezTo>
                      <a:cubicBezTo>
                        <a:pt x="94" y="25"/>
                        <a:pt x="94" y="25"/>
                        <a:pt x="94" y="25"/>
                      </a:cubicBezTo>
                      <a:cubicBezTo>
                        <a:pt x="94" y="25"/>
                        <a:pt x="94" y="25"/>
                        <a:pt x="96" y="25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7" y="25"/>
                        <a:pt x="99" y="25"/>
                        <a:pt x="99" y="24"/>
                      </a:cubicBezTo>
                      <a:cubicBezTo>
                        <a:pt x="99" y="24"/>
                        <a:pt x="100" y="24"/>
                        <a:pt x="100" y="24"/>
                      </a:cubicBezTo>
                      <a:cubicBezTo>
                        <a:pt x="100" y="24"/>
                        <a:pt x="101" y="24"/>
                        <a:pt x="102" y="24"/>
                      </a:cubicBezTo>
                      <a:cubicBezTo>
                        <a:pt x="103" y="24"/>
                        <a:pt x="103" y="24"/>
                        <a:pt x="104" y="24"/>
                      </a:cubicBezTo>
                      <a:cubicBezTo>
                        <a:pt x="105" y="24"/>
                        <a:pt x="105" y="24"/>
                        <a:pt x="105" y="24"/>
                      </a:cubicBezTo>
                      <a:cubicBezTo>
                        <a:pt x="105" y="24"/>
                        <a:pt x="108" y="24"/>
                        <a:pt x="110" y="24"/>
                      </a:cubicBezTo>
                      <a:cubicBezTo>
                        <a:pt x="111" y="24"/>
                        <a:pt x="112" y="24"/>
                        <a:pt x="114" y="24"/>
                      </a:cubicBezTo>
                      <a:cubicBezTo>
                        <a:pt x="116" y="24"/>
                        <a:pt x="114" y="24"/>
                        <a:pt x="115" y="24"/>
                      </a:cubicBezTo>
                      <a:cubicBezTo>
                        <a:pt x="115" y="23"/>
                        <a:pt x="115" y="24"/>
                        <a:pt x="116" y="24"/>
                      </a:cubicBezTo>
                      <a:cubicBezTo>
                        <a:pt x="116" y="24"/>
                        <a:pt x="116" y="24"/>
                        <a:pt x="116" y="24"/>
                      </a:cubicBezTo>
                      <a:cubicBezTo>
                        <a:pt x="116" y="23"/>
                        <a:pt x="117" y="23"/>
                        <a:pt x="121" y="23"/>
                      </a:cubicBezTo>
                      <a:cubicBezTo>
                        <a:pt x="123" y="23"/>
                        <a:pt x="123" y="23"/>
                        <a:pt x="123" y="23"/>
                      </a:cubicBezTo>
                      <a:cubicBezTo>
                        <a:pt x="123" y="23"/>
                        <a:pt x="123" y="23"/>
                        <a:pt x="123" y="23"/>
                      </a:cubicBezTo>
                      <a:cubicBezTo>
                        <a:pt x="124" y="23"/>
                        <a:pt x="124" y="23"/>
                        <a:pt x="124" y="23"/>
                      </a:cubicBezTo>
                      <a:cubicBezTo>
                        <a:pt x="124" y="23"/>
                        <a:pt x="124" y="22"/>
                        <a:pt x="123" y="22"/>
                      </a:cubicBezTo>
                      <a:cubicBezTo>
                        <a:pt x="122" y="22"/>
                        <a:pt x="123" y="22"/>
                        <a:pt x="122" y="22"/>
                      </a:cubicBezTo>
                      <a:cubicBezTo>
                        <a:pt x="120" y="22"/>
                        <a:pt x="120" y="22"/>
                        <a:pt x="120" y="22"/>
                      </a:cubicBezTo>
                      <a:cubicBezTo>
                        <a:pt x="119" y="22"/>
                        <a:pt x="114" y="21"/>
                        <a:pt x="114" y="21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9" y="21"/>
                        <a:pt x="119" y="21"/>
                        <a:pt x="120" y="21"/>
                      </a:cubicBezTo>
                      <a:cubicBezTo>
                        <a:pt x="122" y="21"/>
                        <a:pt x="122" y="21"/>
                        <a:pt x="124" y="21"/>
                      </a:cubicBezTo>
                      <a:cubicBezTo>
                        <a:pt x="125" y="21"/>
                        <a:pt x="125" y="21"/>
                        <a:pt x="126" y="21"/>
                      </a:cubicBezTo>
                      <a:cubicBezTo>
                        <a:pt x="128" y="22"/>
                        <a:pt x="128" y="21"/>
                        <a:pt x="129" y="22"/>
                      </a:cubicBezTo>
                      <a:cubicBezTo>
                        <a:pt x="130" y="22"/>
                        <a:pt x="131" y="22"/>
                        <a:pt x="132" y="22"/>
                      </a:cubicBezTo>
                      <a:cubicBezTo>
                        <a:pt x="134" y="23"/>
                        <a:pt x="134" y="22"/>
                        <a:pt x="134" y="22"/>
                      </a:cubicBezTo>
                      <a:cubicBezTo>
                        <a:pt x="135" y="22"/>
                        <a:pt x="137" y="21"/>
                        <a:pt x="138" y="21"/>
                      </a:cubicBezTo>
                      <a:cubicBezTo>
                        <a:pt x="138" y="20"/>
                        <a:pt x="138" y="21"/>
                        <a:pt x="137" y="21"/>
                      </a:cubicBezTo>
                      <a:cubicBezTo>
                        <a:pt x="136" y="21"/>
                        <a:pt x="136" y="21"/>
                        <a:pt x="136" y="21"/>
                      </a:cubicBezTo>
                      <a:cubicBezTo>
                        <a:pt x="136" y="21"/>
                        <a:pt x="136" y="21"/>
                        <a:pt x="135" y="21"/>
                      </a:cubicBezTo>
                      <a:cubicBezTo>
                        <a:pt x="134" y="21"/>
                        <a:pt x="133" y="20"/>
                        <a:pt x="133" y="20"/>
                      </a:cubicBezTo>
                      <a:cubicBezTo>
                        <a:pt x="132" y="20"/>
                        <a:pt x="132" y="20"/>
                        <a:pt x="132" y="20"/>
                      </a:cubicBezTo>
                      <a:cubicBezTo>
                        <a:pt x="133" y="20"/>
                        <a:pt x="133" y="20"/>
                        <a:pt x="139" y="20"/>
                      </a:cubicBezTo>
                      <a:cubicBezTo>
                        <a:pt x="145" y="20"/>
                        <a:pt x="141" y="19"/>
                        <a:pt x="142" y="19"/>
                      </a:cubicBezTo>
                      <a:cubicBezTo>
                        <a:pt x="143" y="19"/>
                        <a:pt x="144" y="19"/>
                        <a:pt x="146" y="18"/>
                      </a:cubicBezTo>
                      <a:cubicBezTo>
                        <a:pt x="148" y="17"/>
                        <a:pt x="147" y="18"/>
                        <a:pt x="149" y="17"/>
                      </a:cubicBezTo>
                      <a:cubicBezTo>
                        <a:pt x="151" y="17"/>
                        <a:pt x="150" y="17"/>
                        <a:pt x="151" y="17"/>
                      </a:cubicBezTo>
                      <a:cubicBezTo>
                        <a:pt x="151" y="17"/>
                        <a:pt x="152" y="17"/>
                        <a:pt x="153" y="16"/>
                      </a:cubicBezTo>
                      <a:cubicBezTo>
                        <a:pt x="154" y="16"/>
                        <a:pt x="153" y="16"/>
                        <a:pt x="155" y="16"/>
                      </a:cubicBezTo>
                      <a:cubicBezTo>
                        <a:pt x="156" y="16"/>
                        <a:pt x="156" y="16"/>
                        <a:pt x="156" y="16"/>
                      </a:cubicBezTo>
                      <a:cubicBezTo>
                        <a:pt x="156" y="15"/>
                        <a:pt x="157" y="15"/>
                        <a:pt x="158" y="15"/>
                      </a:cubicBezTo>
                      <a:cubicBezTo>
                        <a:pt x="158" y="14"/>
                        <a:pt x="159" y="14"/>
                        <a:pt x="159" y="15"/>
                      </a:cubicBezTo>
                      <a:cubicBezTo>
                        <a:pt x="159" y="15"/>
                        <a:pt x="159" y="15"/>
                        <a:pt x="159" y="15"/>
                      </a:cubicBezTo>
                      <a:cubicBezTo>
                        <a:pt x="160" y="15"/>
                        <a:pt x="160" y="15"/>
                        <a:pt x="160" y="15"/>
                      </a:cubicBezTo>
                      <a:cubicBezTo>
                        <a:pt x="160" y="15"/>
                        <a:pt x="160" y="15"/>
                        <a:pt x="160" y="15"/>
                      </a:cubicBezTo>
                      <a:cubicBezTo>
                        <a:pt x="160" y="15"/>
                        <a:pt x="161" y="15"/>
                        <a:pt x="161" y="14"/>
                      </a:cubicBezTo>
                      <a:cubicBezTo>
                        <a:pt x="162" y="14"/>
                        <a:pt x="162" y="14"/>
                        <a:pt x="162" y="14"/>
                      </a:cubicBezTo>
                      <a:cubicBezTo>
                        <a:pt x="164" y="14"/>
                        <a:pt x="164" y="14"/>
                        <a:pt x="164" y="14"/>
                      </a:cubicBezTo>
                      <a:cubicBezTo>
                        <a:pt x="165" y="14"/>
                        <a:pt x="165" y="14"/>
                        <a:pt x="166" y="14"/>
                      </a:cubicBezTo>
                      <a:cubicBezTo>
                        <a:pt x="166" y="13"/>
                        <a:pt x="167" y="14"/>
                        <a:pt x="167" y="14"/>
                      </a:cubicBezTo>
                      <a:cubicBezTo>
                        <a:pt x="169" y="14"/>
                        <a:pt x="169" y="14"/>
                        <a:pt x="169" y="14"/>
                      </a:cubicBezTo>
                      <a:cubicBezTo>
                        <a:pt x="169" y="14"/>
                        <a:pt x="171" y="14"/>
                        <a:pt x="171" y="14"/>
                      </a:cubicBezTo>
                      <a:cubicBezTo>
                        <a:pt x="172" y="14"/>
                        <a:pt x="172" y="14"/>
                        <a:pt x="172" y="14"/>
                      </a:cubicBezTo>
                      <a:cubicBezTo>
                        <a:pt x="172" y="14"/>
                        <a:pt x="173" y="13"/>
                        <a:pt x="174" y="13"/>
                      </a:cubicBezTo>
                      <a:cubicBezTo>
                        <a:pt x="174" y="13"/>
                        <a:pt x="175" y="13"/>
                        <a:pt x="175" y="13"/>
                      </a:cubicBezTo>
                      <a:cubicBezTo>
                        <a:pt x="176" y="12"/>
                        <a:pt x="176" y="12"/>
                        <a:pt x="176" y="12"/>
                      </a:cubicBezTo>
                      <a:cubicBezTo>
                        <a:pt x="176" y="12"/>
                        <a:pt x="177" y="12"/>
                        <a:pt x="177" y="12"/>
                      </a:cubicBezTo>
                      <a:cubicBezTo>
                        <a:pt x="177" y="12"/>
                        <a:pt x="177" y="12"/>
                        <a:pt x="177" y="12"/>
                      </a:cubicBezTo>
                      <a:cubicBezTo>
                        <a:pt x="177" y="12"/>
                        <a:pt x="178" y="12"/>
                        <a:pt x="179" y="12"/>
                      </a:cubicBezTo>
                      <a:cubicBezTo>
                        <a:pt x="179" y="12"/>
                        <a:pt x="181" y="12"/>
                        <a:pt x="181" y="12"/>
                      </a:cubicBezTo>
                      <a:cubicBezTo>
                        <a:pt x="179" y="11"/>
                        <a:pt x="179" y="11"/>
                        <a:pt x="179" y="11"/>
                      </a:cubicBezTo>
                      <a:cubicBezTo>
                        <a:pt x="177" y="10"/>
                        <a:pt x="173" y="10"/>
                        <a:pt x="172" y="12"/>
                      </a:cubicBezTo>
                      <a:cubicBezTo>
                        <a:pt x="172" y="13"/>
                        <a:pt x="171" y="13"/>
                        <a:pt x="169" y="12"/>
                      </a:cubicBezTo>
                      <a:cubicBezTo>
                        <a:pt x="168" y="12"/>
                        <a:pt x="167" y="12"/>
                        <a:pt x="166" y="12"/>
                      </a:cubicBezTo>
                      <a:cubicBezTo>
                        <a:pt x="165" y="12"/>
                        <a:pt x="164" y="12"/>
                        <a:pt x="163" y="12"/>
                      </a:cubicBezTo>
                      <a:cubicBezTo>
                        <a:pt x="163" y="12"/>
                        <a:pt x="162" y="12"/>
                        <a:pt x="161" y="12"/>
                      </a:cubicBezTo>
                      <a:cubicBezTo>
                        <a:pt x="157" y="12"/>
                        <a:pt x="161" y="10"/>
                        <a:pt x="161" y="10"/>
                      </a:cubicBezTo>
                      <a:cubicBezTo>
                        <a:pt x="161" y="10"/>
                        <a:pt x="165" y="10"/>
                        <a:pt x="173" y="10"/>
                      </a:cubicBezTo>
                      <a:cubicBezTo>
                        <a:pt x="181" y="9"/>
                        <a:pt x="174" y="10"/>
                        <a:pt x="174" y="10"/>
                      </a:cubicBezTo>
                      <a:cubicBezTo>
                        <a:pt x="178" y="10"/>
                        <a:pt x="178" y="10"/>
                        <a:pt x="178" y="10"/>
                      </a:cubicBezTo>
                      <a:cubicBezTo>
                        <a:pt x="181" y="10"/>
                        <a:pt x="181" y="10"/>
                        <a:pt x="181" y="10"/>
                      </a:cubicBezTo>
                      <a:cubicBezTo>
                        <a:pt x="186" y="9"/>
                        <a:pt x="186" y="9"/>
                        <a:pt x="186" y="9"/>
                      </a:cubicBezTo>
                      <a:cubicBezTo>
                        <a:pt x="191" y="9"/>
                        <a:pt x="191" y="9"/>
                        <a:pt x="191" y="9"/>
                      </a:cubicBezTo>
                      <a:cubicBezTo>
                        <a:pt x="191" y="9"/>
                        <a:pt x="195" y="8"/>
                        <a:pt x="195" y="8"/>
                      </a:cubicBezTo>
                      <a:cubicBezTo>
                        <a:pt x="196" y="7"/>
                        <a:pt x="198" y="6"/>
                        <a:pt x="198" y="6"/>
                      </a:cubicBezTo>
                      <a:cubicBezTo>
                        <a:pt x="204" y="6"/>
                        <a:pt x="204" y="6"/>
                        <a:pt x="204" y="6"/>
                      </a:cubicBezTo>
                      <a:cubicBezTo>
                        <a:pt x="204" y="6"/>
                        <a:pt x="204" y="6"/>
                        <a:pt x="205" y="5"/>
                      </a:cubicBezTo>
                      <a:cubicBezTo>
                        <a:pt x="206" y="5"/>
                        <a:pt x="205" y="5"/>
                        <a:pt x="204" y="5"/>
                      </a:cubicBezTo>
                      <a:cubicBezTo>
                        <a:pt x="204" y="4"/>
                        <a:pt x="204" y="5"/>
                        <a:pt x="201" y="4"/>
                      </a:cubicBezTo>
                      <a:cubicBezTo>
                        <a:pt x="200" y="4"/>
                        <a:pt x="200" y="4"/>
                        <a:pt x="199" y="4"/>
                      </a:cubicBezTo>
                      <a:cubicBezTo>
                        <a:pt x="199" y="4"/>
                        <a:pt x="199" y="4"/>
                        <a:pt x="199" y="4"/>
                      </a:cubicBezTo>
                      <a:cubicBezTo>
                        <a:pt x="198" y="4"/>
                        <a:pt x="197" y="4"/>
                        <a:pt x="196" y="4"/>
                      </a:cubicBezTo>
                      <a:cubicBezTo>
                        <a:pt x="194" y="3"/>
                        <a:pt x="195" y="4"/>
                        <a:pt x="193" y="3"/>
                      </a:cubicBezTo>
                      <a:cubicBezTo>
                        <a:pt x="191" y="2"/>
                        <a:pt x="191" y="2"/>
                        <a:pt x="191" y="2"/>
                      </a:cubicBezTo>
                      <a:cubicBezTo>
                        <a:pt x="189" y="2"/>
                        <a:pt x="189" y="2"/>
                        <a:pt x="189" y="2"/>
                      </a:cubicBezTo>
                      <a:cubicBezTo>
                        <a:pt x="189" y="2"/>
                        <a:pt x="187" y="3"/>
                        <a:pt x="185" y="2"/>
                      </a:cubicBezTo>
                      <a:cubicBezTo>
                        <a:pt x="182" y="2"/>
                        <a:pt x="183" y="2"/>
                        <a:pt x="180" y="2"/>
                      </a:cubicBezTo>
                      <a:cubicBezTo>
                        <a:pt x="177" y="2"/>
                        <a:pt x="180" y="2"/>
                        <a:pt x="178" y="2"/>
                      </a:cubicBezTo>
                      <a:cubicBezTo>
                        <a:pt x="177" y="2"/>
                        <a:pt x="178" y="2"/>
                        <a:pt x="176" y="2"/>
                      </a:cubicBezTo>
                      <a:cubicBezTo>
                        <a:pt x="175" y="1"/>
                        <a:pt x="170" y="2"/>
                        <a:pt x="170" y="2"/>
                      </a:cubicBezTo>
                      <a:cubicBezTo>
                        <a:pt x="170" y="2"/>
                        <a:pt x="169" y="2"/>
                        <a:pt x="167" y="1"/>
                      </a:cubicBezTo>
                      <a:cubicBezTo>
                        <a:pt x="165" y="1"/>
                        <a:pt x="165" y="1"/>
                        <a:pt x="164" y="1"/>
                      </a:cubicBezTo>
                      <a:cubicBezTo>
                        <a:pt x="164" y="0"/>
                        <a:pt x="164" y="1"/>
                        <a:pt x="164" y="1"/>
                      </a:cubicBezTo>
                      <a:cubicBezTo>
                        <a:pt x="164" y="1"/>
                        <a:pt x="162" y="1"/>
                        <a:pt x="162" y="1"/>
                      </a:cubicBezTo>
                      <a:cubicBezTo>
                        <a:pt x="161" y="2"/>
                        <a:pt x="161" y="1"/>
                        <a:pt x="161" y="2"/>
                      </a:cubicBezTo>
                      <a:cubicBezTo>
                        <a:pt x="160" y="2"/>
                        <a:pt x="158" y="3"/>
                        <a:pt x="158" y="3"/>
                      </a:cubicBezTo>
                      <a:cubicBezTo>
                        <a:pt x="158" y="3"/>
                        <a:pt x="158" y="3"/>
                        <a:pt x="157" y="2"/>
                      </a:cubicBezTo>
                      <a:cubicBezTo>
                        <a:pt x="156" y="2"/>
                        <a:pt x="158" y="2"/>
                        <a:pt x="156" y="1"/>
                      </a:cubicBezTo>
                      <a:cubicBezTo>
                        <a:pt x="155" y="0"/>
                        <a:pt x="155" y="1"/>
                        <a:pt x="155" y="1"/>
                      </a:cubicBezTo>
                      <a:cubicBezTo>
                        <a:pt x="154" y="1"/>
                        <a:pt x="154" y="1"/>
                        <a:pt x="153" y="1"/>
                      </a:cubicBezTo>
                      <a:cubicBezTo>
                        <a:pt x="151" y="1"/>
                        <a:pt x="152" y="1"/>
                        <a:pt x="149" y="1"/>
                      </a:cubicBezTo>
                      <a:cubicBezTo>
                        <a:pt x="147" y="2"/>
                        <a:pt x="148" y="1"/>
                        <a:pt x="148" y="1"/>
                      </a:cubicBezTo>
                      <a:cubicBezTo>
                        <a:pt x="148" y="1"/>
                        <a:pt x="147" y="1"/>
                        <a:pt x="147" y="2"/>
                      </a:cubicBezTo>
                      <a:cubicBezTo>
                        <a:pt x="146" y="2"/>
                        <a:pt x="146" y="2"/>
                        <a:pt x="146" y="2"/>
                      </a:cubicBezTo>
                      <a:cubicBezTo>
                        <a:pt x="146" y="3"/>
                        <a:pt x="146" y="3"/>
                        <a:pt x="146" y="3"/>
                      </a:cubicBezTo>
                      <a:cubicBezTo>
                        <a:pt x="146" y="3"/>
                        <a:pt x="145" y="3"/>
                        <a:pt x="144" y="3"/>
                      </a:cubicBezTo>
                      <a:cubicBezTo>
                        <a:pt x="143" y="3"/>
                        <a:pt x="143" y="2"/>
                        <a:pt x="143" y="2"/>
                      </a:cubicBezTo>
                      <a:cubicBezTo>
                        <a:pt x="142" y="2"/>
                        <a:pt x="142" y="2"/>
                        <a:pt x="142" y="2"/>
                      </a:cubicBezTo>
                      <a:cubicBezTo>
                        <a:pt x="140" y="1"/>
                        <a:pt x="142" y="2"/>
                        <a:pt x="141" y="2"/>
                      </a:cubicBezTo>
                      <a:cubicBezTo>
                        <a:pt x="137" y="2"/>
                        <a:pt x="137" y="2"/>
                        <a:pt x="137" y="2"/>
                      </a:cubicBezTo>
                      <a:cubicBezTo>
                        <a:pt x="133" y="2"/>
                        <a:pt x="133" y="2"/>
                        <a:pt x="133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6" y="2"/>
                        <a:pt x="126" y="2"/>
                        <a:pt x="126" y="2"/>
                      </a:cubicBezTo>
                      <a:cubicBezTo>
                        <a:pt x="126" y="2"/>
                        <a:pt x="132" y="5"/>
                        <a:pt x="130" y="5"/>
                      </a:cubicBezTo>
                      <a:cubicBezTo>
                        <a:pt x="128" y="4"/>
                        <a:pt x="129" y="4"/>
                        <a:pt x="128" y="4"/>
                      </a:cubicBezTo>
                      <a:cubicBezTo>
                        <a:pt x="126" y="4"/>
                        <a:pt x="127" y="4"/>
                        <a:pt x="124" y="3"/>
                      </a:cubicBezTo>
                      <a:cubicBezTo>
                        <a:pt x="121" y="2"/>
                        <a:pt x="122" y="3"/>
                        <a:pt x="122" y="3"/>
                      </a:cubicBezTo>
                      <a:cubicBezTo>
                        <a:pt x="121" y="3"/>
                        <a:pt x="113" y="2"/>
                        <a:pt x="112" y="2"/>
                      </a:cubicBezTo>
                      <a:cubicBezTo>
                        <a:pt x="112" y="2"/>
                        <a:pt x="112" y="2"/>
                        <a:pt x="112" y="2"/>
                      </a:cubicBezTo>
                      <a:cubicBezTo>
                        <a:pt x="103" y="4"/>
                        <a:pt x="103" y="4"/>
                        <a:pt x="103" y="4"/>
                      </a:cubicBezTo>
                      <a:cubicBezTo>
                        <a:pt x="102" y="4"/>
                        <a:pt x="102" y="4"/>
                        <a:pt x="102" y="4"/>
                      </a:cubicBezTo>
                      <a:cubicBezTo>
                        <a:pt x="102" y="4"/>
                        <a:pt x="100" y="4"/>
                        <a:pt x="98" y="4"/>
                      </a:cubicBezTo>
                      <a:cubicBezTo>
                        <a:pt x="96" y="5"/>
                        <a:pt x="94" y="5"/>
                        <a:pt x="93" y="6"/>
                      </a:cubicBezTo>
                      <a:cubicBezTo>
                        <a:pt x="92" y="6"/>
                        <a:pt x="92" y="6"/>
                        <a:pt x="92" y="7"/>
                      </a:cubicBezTo>
                      <a:cubicBezTo>
                        <a:pt x="91" y="7"/>
                        <a:pt x="90" y="6"/>
                        <a:pt x="89" y="6"/>
                      </a:cubicBezTo>
                      <a:cubicBezTo>
                        <a:pt x="89" y="5"/>
                        <a:pt x="89" y="5"/>
                        <a:pt x="88" y="5"/>
                      </a:cubicBezTo>
                      <a:cubicBezTo>
                        <a:pt x="88" y="5"/>
                        <a:pt x="88" y="5"/>
                        <a:pt x="87" y="5"/>
                      </a:cubicBezTo>
                      <a:cubicBezTo>
                        <a:pt x="86" y="5"/>
                        <a:pt x="85" y="5"/>
                        <a:pt x="85" y="5"/>
                      </a:cubicBezTo>
                      <a:cubicBezTo>
                        <a:pt x="85" y="5"/>
                        <a:pt x="84" y="5"/>
                        <a:pt x="82" y="5"/>
                      </a:cubicBezTo>
                      <a:cubicBezTo>
                        <a:pt x="80" y="5"/>
                        <a:pt x="81" y="5"/>
                        <a:pt x="80" y="5"/>
                      </a:cubicBezTo>
                      <a:cubicBezTo>
                        <a:pt x="78" y="6"/>
                        <a:pt x="79" y="5"/>
                        <a:pt x="79" y="5"/>
                      </a:cubicBezTo>
                      <a:cubicBezTo>
                        <a:pt x="79" y="5"/>
                        <a:pt x="78" y="6"/>
                        <a:pt x="77" y="6"/>
                      </a:cubicBezTo>
                      <a:cubicBezTo>
                        <a:pt x="76" y="6"/>
                        <a:pt x="76" y="6"/>
                        <a:pt x="74" y="7"/>
                      </a:cubicBezTo>
                      <a:cubicBezTo>
                        <a:pt x="72" y="8"/>
                        <a:pt x="73" y="7"/>
                        <a:pt x="70" y="7"/>
                      </a:cubicBezTo>
                      <a:cubicBezTo>
                        <a:pt x="66" y="7"/>
                        <a:pt x="68" y="7"/>
                        <a:pt x="68" y="7"/>
                      </a:cubicBezTo>
                      <a:cubicBezTo>
                        <a:pt x="67" y="7"/>
                        <a:pt x="67" y="7"/>
                        <a:pt x="65" y="7"/>
                      </a:cubicBezTo>
                      <a:cubicBezTo>
                        <a:pt x="64" y="7"/>
                        <a:pt x="63" y="7"/>
                        <a:pt x="62" y="7"/>
                      </a:cubicBezTo>
                      <a:cubicBezTo>
                        <a:pt x="62" y="7"/>
                        <a:pt x="61" y="7"/>
                        <a:pt x="60" y="7"/>
                      </a:cubicBezTo>
                      <a:cubicBezTo>
                        <a:pt x="59" y="8"/>
                        <a:pt x="59" y="7"/>
                        <a:pt x="59" y="7"/>
                      </a:cubicBezTo>
                      <a:cubicBezTo>
                        <a:pt x="58" y="7"/>
                        <a:pt x="58" y="7"/>
                        <a:pt x="57" y="8"/>
                      </a:cubicBezTo>
                      <a:cubicBezTo>
                        <a:pt x="55" y="8"/>
                        <a:pt x="56" y="8"/>
                        <a:pt x="55" y="8"/>
                      </a:cubicBez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3" y="8"/>
                        <a:pt x="53" y="8"/>
                        <a:pt x="53" y="8"/>
                      </a:cubicBezTo>
                      <a:cubicBezTo>
                        <a:pt x="53" y="8"/>
                        <a:pt x="52" y="8"/>
                        <a:pt x="51" y="8"/>
                      </a:cubicBezTo>
                      <a:cubicBezTo>
                        <a:pt x="51" y="9"/>
                        <a:pt x="51" y="9"/>
                        <a:pt x="51" y="9"/>
                      </a:cubicBezTo>
                      <a:cubicBezTo>
                        <a:pt x="51" y="9"/>
                        <a:pt x="51" y="9"/>
                        <a:pt x="51" y="9"/>
                      </a:cubicBezTo>
                      <a:cubicBezTo>
                        <a:pt x="50" y="9"/>
                        <a:pt x="49" y="9"/>
                        <a:pt x="48" y="9"/>
                      </a:cubicBezTo>
                      <a:cubicBezTo>
                        <a:pt x="47" y="9"/>
                        <a:pt x="43" y="9"/>
                        <a:pt x="43" y="9"/>
                      </a:cubicBezTo>
                      <a:cubicBezTo>
                        <a:pt x="42" y="9"/>
                        <a:pt x="42" y="9"/>
                        <a:pt x="42" y="9"/>
                      </a:cubicBezTo>
                      <a:cubicBezTo>
                        <a:pt x="42" y="10"/>
                        <a:pt x="42" y="10"/>
                        <a:pt x="42" y="10"/>
                      </a:cubicBezTo>
                      <a:cubicBezTo>
                        <a:pt x="42" y="10"/>
                        <a:pt x="42" y="10"/>
                        <a:pt x="42" y="10"/>
                      </a:cubicBezTo>
                      <a:cubicBezTo>
                        <a:pt x="42" y="11"/>
                        <a:pt x="44" y="11"/>
                        <a:pt x="44" y="11"/>
                      </a:cubicBezTo>
                      <a:cubicBezTo>
                        <a:pt x="45" y="12"/>
                        <a:pt x="45" y="12"/>
                        <a:pt x="45" y="12"/>
                      </a:cubicBezTo>
                      <a:cubicBezTo>
                        <a:pt x="46" y="13"/>
                        <a:pt x="46" y="13"/>
                        <a:pt x="46" y="14"/>
                      </a:cubicBezTo>
                      <a:cubicBezTo>
                        <a:pt x="46" y="14"/>
                        <a:pt x="46" y="14"/>
                        <a:pt x="46" y="14"/>
                      </a:cubicBezTo>
                      <a:cubicBezTo>
                        <a:pt x="46" y="14"/>
                        <a:pt x="46" y="14"/>
                        <a:pt x="46" y="14"/>
                      </a:cubicBezTo>
                      <a:cubicBezTo>
                        <a:pt x="46" y="14"/>
                        <a:pt x="47" y="15"/>
                        <a:pt x="48" y="15"/>
                      </a:cubicBezTo>
                      <a:cubicBezTo>
                        <a:pt x="49" y="15"/>
                        <a:pt x="49" y="15"/>
                        <a:pt x="50" y="16"/>
                      </a:cubicBezTo>
                      <a:cubicBezTo>
                        <a:pt x="52" y="16"/>
                        <a:pt x="51" y="16"/>
                        <a:pt x="51" y="16"/>
                      </a:cubicBezTo>
                      <a:cubicBezTo>
                        <a:pt x="55" y="17"/>
                        <a:pt x="55" y="17"/>
                        <a:pt x="55" y="17"/>
                      </a:cubicBezTo>
                      <a:cubicBezTo>
                        <a:pt x="59" y="18"/>
                        <a:pt x="58" y="16"/>
                        <a:pt x="58" y="16"/>
                      </a:cubicBezTo>
                      <a:cubicBezTo>
                        <a:pt x="59" y="16"/>
                        <a:pt x="59" y="16"/>
                        <a:pt x="59" y="16"/>
                      </a:cubicBezTo>
                      <a:cubicBezTo>
                        <a:pt x="59" y="16"/>
                        <a:pt x="60" y="17"/>
                        <a:pt x="61" y="17"/>
                      </a:cubicBezTo>
                      <a:cubicBezTo>
                        <a:pt x="61" y="17"/>
                        <a:pt x="65" y="17"/>
                        <a:pt x="65" y="17"/>
                      </a:cubicBezTo>
                      <a:cubicBezTo>
                        <a:pt x="72" y="17"/>
                        <a:pt x="72" y="17"/>
                        <a:pt x="72" y="17"/>
                      </a:cubicBezTo>
                      <a:cubicBezTo>
                        <a:pt x="72" y="17"/>
                        <a:pt x="73" y="17"/>
                        <a:pt x="73" y="17"/>
                      </a:cubicBezTo>
                      <a:cubicBezTo>
                        <a:pt x="74" y="17"/>
                        <a:pt x="75" y="17"/>
                        <a:pt x="75" y="17"/>
                      </a:cubicBezTo>
                      <a:cubicBezTo>
                        <a:pt x="75" y="17"/>
                        <a:pt x="75" y="16"/>
                        <a:pt x="76" y="16"/>
                      </a:cubicBezTo>
                      <a:cubicBezTo>
                        <a:pt x="77" y="16"/>
                        <a:pt x="77" y="16"/>
                        <a:pt x="77" y="16"/>
                      </a:cubicBezTo>
                      <a:cubicBezTo>
                        <a:pt x="78" y="17"/>
                        <a:pt x="78" y="17"/>
                        <a:pt x="78" y="17"/>
                      </a:cubicBezTo>
                      <a:cubicBezTo>
                        <a:pt x="78" y="17"/>
                        <a:pt x="78" y="17"/>
                        <a:pt x="78" y="17"/>
                      </a:cubicBezTo>
                      <a:cubicBezTo>
                        <a:pt x="77" y="18"/>
                        <a:pt x="77" y="18"/>
                        <a:pt x="77" y="18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8" y="20"/>
                        <a:pt x="78" y="20"/>
                        <a:pt x="78" y="20"/>
                      </a:cubicBezTo>
                      <a:cubicBezTo>
                        <a:pt x="80" y="21"/>
                        <a:pt x="80" y="21"/>
                        <a:pt x="80" y="21"/>
                      </a:cubicBezTo>
                      <a:cubicBezTo>
                        <a:pt x="79" y="21"/>
                        <a:pt x="79" y="21"/>
                        <a:pt x="79" y="21"/>
                      </a:cubicBezTo>
                      <a:cubicBezTo>
                        <a:pt x="76" y="21"/>
                        <a:pt x="76" y="21"/>
                        <a:pt x="76" y="21"/>
                      </a:cubicBezTo>
                      <a:cubicBezTo>
                        <a:pt x="76" y="21"/>
                        <a:pt x="76" y="20"/>
                        <a:pt x="74" y="20"/>
                      </a:cubicBezTo>
                      <a:cubicBezTo>
                        <a:pt x="73" y="19"/>
                        <a:pt x="72" y="20"/>
                        <a:pt x="72" y="20"/>
                      </a:cubicBezTo>
                      <a:cubicBezTo>
                        <a:pt x="71" y="20"/>
                        <a:pt x="70" y="19"/>
                        <a:pt x="65" y="19"/>
                      </a:cubicBezTo>
                      <a:cubicBezTo>
                        <a:pt x="64" y="19"/>
                        <a:pt x="63" y="19"/>
                        <a:pt x="63" y="18"/>
                      </a:cubicBezTo>
                      <a:cubicBezTo>
                        <a:pt x="62" y="19"/>
                        <a:pt x="61" y="19"/>
                        <a:pt x="60" y="19"/>
                      </a:cubicBezTo>
                      <a:cubicBezTo>
                        <a:pt x="59" y="19"/>
                        <a:pt x="60" y="19"/>
                        <a:pt x="57" y="19"/>
                      </a:cubicBezTo>
                      <a:cubicBezTo>
                        <a:pt x="53" y="19"/>
                        <a:pt x="56" y="20"/>
                        <a:pt x="56" y="20"/>
                      </a:cubicBezTo>
                      <a:cubicBezTo>
                        <a:pt x="54" y="21"/>
                        <a:pt x="54" y="21"/>
                        <a:pt x="54" y="21"/>
                      </a:cubicBezTo>
                      <a:cubicBezTo>
                        <a:pt x="53" y="22"/>
                        <a:pt x="53" y="22"/>
                        <a:pt x="53" y="22"/>
                      </a:cubicBezTo>
                      <a:cubicBezTo>
                        <a:pt x="53" y="22"/>
                        <a:pt x="52" y="22"/>
                        <a:pt x="51" y="22"/>
                      </a:cubicBezTo>
                      <a:cubicBezTo>
                        <a:pt x="53" y="21"/>
                        <a:pt x="53" y="21"/>
                        <a:pt x="53" y="21"/>
                      </a:cubicBezTo>
                      <a:cubicBezTo>
                        <a:pt x="52" y="20"/>
                        <a:pt x="52" y="20"/>
                        <a:pt x="52" y="20"/>
                      </a:cubicBezTo>
                      <a:cubicBezTo>
                        <a:pt x="52" y="20"/>
                        <a:pt x="52" y="19"/>
                        <a:pt x="51" y="18"/>
                      </a:cubicBezTo>
                      <a:cubicBezTo>
                        <a:pt x="50" y="16"/>
                        <a:pt x="50" y="18"/>
                        <a:pt x="50" y="18"/>
                      </a:cubicBezTo>
                      <a:cubicBezTo>
                        <a:pt x="46" y="19"/>
                        <a:pt x="46" y="19"/>
                        <a:pt x="46" y="19"/>
                      </a:cubicBezTo>
                      <a:cubicBezTo>
                        <a:pt x="46" y="19"/>
                        <a:pt x="45" y="19"/>
                        <a:pt x="45" y="19"/>
                      </a:cubicBezTo>
                      <a:cubicBezTo>
                        <a:pt x="44" y="18"/>
                        <a:pt x="44" y="18"/>
                        <a:pt x="44" y="18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5" y="18"/>
                        <a:pt x="44" y="17"/>
                        <a:pt x="44" y="17"/>
                      </a:cubicBezTo>
                      <a:cubicBezTo>
                        <a:pt x="42" y="16"/>
                        <a:pt x="42" y="16"/>
                        <a:pt x="42" y="16"/>
                      </a:cubicBezTo>
                      <a:cubicBezTo>
                        <a:pt x="42" y="16"/>
                        <a:pt x="41" y="16"/>
                        <a:pt x="40" y="15"/>
                      </a:cubicBezTo>
                      <a:cubicBezTo>
                        <a:pt x="39" y="15"/>
                        <a:pt x="38" y="15"/>
                        <a:pt x="38" y="15"/>
                      </a:cubicBezTo>
                      <a:cubicBezTo>
                        <a:pt x="38" y="15"/>
                        <a:pt x="38" y="15"/>
                        <a:pt x="38" y="15"/>
                      </a:cubicBezTo>
                      <a:cubicBezTo>
                        <a:pt x="38" y="14"/>
                        <a:pt x="38" y="14"/>
                        <a:pt x="38" y="14"/>
                      </a:cubicBezTo>
                      <a:cubicBezTo>
                        <a:pt x="37" y="14"/>
                        <a:pt x="37" y="14"/>
                        <a:pt x="37" y="14"/>
                      </a:cubicBezTo>
                      <a:cubicBezTo>
                        <a:pt x="37" y="14"/>
                        <a:pt x="37" y="13"/>
                        <a:pt x="37" y="13"/>
                      </a:cubicBezTo>
                      <a:cubicBezTo>
                        <a:pt x="37" y="12"/>
                        <a:pt x="37" y="12"/>
                        <a:pt x="37" y="12"/>
                      </a:cubicBezTo>
                      <a:cubicBezTo>
                        <a:pt x="36" y="12"/>
                        <a:pt x="36" y="12"/>
                        <a:pt x="36" y="12"/>
                      </a:cubicBezTo>
                      <a:cubicBezTo>
                        <a:pt x="35" y="11"/>
                        <a:pt x="35" y="11"/>
                        <a:pt x="35" y="11"/>
                      </a:cubicBezTo>
                      <a:cubicBezTo>
                        <a:pt x="34" y="11"/>
                        <a:pt x="34" y="11"/>
                        <a:pt x="34" y="11"/>
                      </a:cubicBezTo>
                      <a:cubicBezTo>
                        <a:pt x="34" y="11"/>
                        <a:pt x="33" y="12"/>
                        <a:pt x="33" y="12"/>
                      </a:cubicBezTo>
                      <a:cubicBezTo>
                        <a:pt x="31" y="12"/>
                        <a:pt x="31" y="12"/>
                        <a:pt x="31" y="12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4" y="10"/>
                        <a:pt x="28" y="11"/>
                        <a:pt x="28" y="11"/>
                      </a:cubicBezTo>
                      <a:cubicBezTo>
                        <a:pt x="27" y="12"/>
                        <a:pt x="24" y="13"/>
                        <a:pt x="24" y="13"/>
                      </a:cubicBezTo>
                      <a:cubicBezTo>
                        <a:pt x="23" y="13"/>
                        <a:pt x="24" y="13"/>
                        <a:pt x="23" y="13"/>
                      </a:cubicBezTo>
                      <a:cubicBezTo>
                        <a:pt x="22" y="13"/>
                        <a:pt x="23" y="13"/>
                        <a:pt x="21" y="13"/>
                      </a:cubicBezTo>
                      <a:cubicBezTo>
                        <a:pt x="21" y="13"/>
                        <a:pt x="20" y="13"/>
                        <a:pt x="20" y="13"/>
                      </a:cubicBezTo>
                      <a:cubicBezTo>
                        <a:pt x="20" y="13"/>
                        <a:pt x="19" y="13"/>
                        <a:pt x="19" y="13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7" y="13"/>
                        <a:pt x="18" y="13"/>
                        <a:pt x="17" y="14"/>
                      </a:cubicBezTo>
                      <a:cubicBezTo>
                        <a:pt x="16" y="15"/>
                        <a:pt x="16" y="15"/>
                        <a:pt x="16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6" y="14"/>
                        <a:pt x="16" y="14"/>
                        <a:pt x="15" y="15"/>
                      </a:cubicBezTo>
                      <a:cubicBezTo>
                        <a:pt x="14" y="15"/>
                        <a:pt x="15" y="15"/>
                        <a:pt x="15" y="15"/>
                      </a:cubicBezTo>
                      <a:cubicBezTo>
                        <a:pt x="15" y="15"/>
                        <a:pt x="15" y="15"/>
                        <a:pt x="15" y="15"/>
                      </a:cubicBezTo>
                      <a:cubicBezTo>
                        <a:pt x="14" y="16"/>
                        <a:pt x="14" y="16"/>
                        <a:pt x="14" y="16"/>
                      </a:cubicBezTo>
                      <a:cubicBezTo>
                        <a:pt x="14" y="16"/>
                        <a:pt x="12" y="16"/>
                        <a:pt x="11" y="16"/>
                      </a:cubicBezTo>
                      <a:cubicBezTo>
                        <a:pt x="11" y="16"/>
                        <a:pt x="10" y="16"/>
                        <a:pt x="10" y="17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6" y="18"/>
                        <a:pt x="6" y="18"/>
                        <a:pt x="6" y="18"/>
                      </a:cubicBezTo>
                      <a:cubicBezTo>
                        <a:pt x="5" y="18"/>
                        <a:pt x="5" y="18"/>
                        <a:pt x="5" y="18"/>
                      </a:cubicBezTo>
                      <a:cubicBezTo>
                        <a:pt x="5" y="18"/>
                        <a:pt x="5" y="19"/>
                        <a:pt x="4" y="19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3" y="19"/>
                        <a:pt x="4" y="19"/>
                        <a:pt x="2" y="19"/>
                      </a:cubicBezTo>
                      <a:cubicBezTo>
                        <a:pt x="1" y="20"/>
                        <a:pt x="2" y="20"/>
                        <a:pt x="1" y="20"/>
                      </a:cubicBezTo>
                      <a:cubicBezTo>
                        <a:pt x="1" y="21"/>
                        <a:pt x="1" y="21"/>
                        <a:pt x="0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21"/>
                        <a:pt x="2" y="22"/>
                        <a:pt x="2" y="22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3" name="Freeform 138"/>
                <p:cNvSpPr>
                  <a:spLocks/>
                </p:cNvSpPr>
                <p:nvPr/>
              </p:nvSpPr>
              <p:spPr bwMode="auto">
                <a:xfrm>
                  <a:off x="3096181" y="1559878"/>
                  <a:ext cx="1746" cy="0"/>
                </a:xfrm>
                <a:custGeom>
                  <a:avLst/>
                  <a:gdLst>
                    <a:gd name="T0" fmla="*/ 1 w 1"/>
                    <a:gd name="T1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0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44" name="Freeform 139"/>
                <p:cNvSpPr>
                  <a:spLocks/>
                </p:cNvSpPr>
                <p:nvPr/>
              </p:nvSpPr>
              <p:spPr bwMode="auto">
                <a:xfrm>
                  <a:off x="2909331" y="1544162"/>
                  <a:ext cx="6985" cy="0"/>
                </a:xfrm>
                <a:custGeom>
                  <a:avLst/>
                  <a:gdLst>
                    <a:gd name="T0" fmla="*/ 1 w 2"/>
                    <a:gd name="T1" fmla="*/ 1 w 2"/>
                    <a:gd name="T2" fmla="*/ 1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2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0"/>
                        <a:pt x="0" y="0"/>
                        <a:pt x="1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45" name="Freeform 140"/>
                <p:cNvSpPr>
                  <a:spLocks noEditPoints="1"/>
                </p:cNvSpPr>
                <p:nvPr/>
              </p:nvSpPr>
              <p:spPr bwMode="auto">
                <a:xfrm>
                  <a:off x="2209086" y="1619250"/>
                  <a:ext cx="239236" cy="57627"/>
                </a:xfrm>
                <a:custGeom>
                  <a:avLst/>
                  <a:gdLst>
                    <a:gd name="T0" fmla="*/ 37 w 77"/>
                    <a:gd name="T1" fmla="*/ 4 h 19"/>
                    <a:gd name="T2" fmla="*/ 35 w 77"/>
                    <a:gd name="T3" fmla="*/ 4 h 19"/>
                    <a:gd name="T4" fmla="*/ 31 w 77"/>
                    <a:gd name="T5" fmla="*/ 3 h 19"/>
                    <a:gd name="T6" fmla="*/ 24 w 77"/>
                    <a:gd name="T7" fmla="*/ 4 h 19"/>
                    <a:gd name="T8" fmla="*/ 24 w 77"/>
                    <a:gd name="T9" fmla="*/ 6 h 19"/>
                    <a:gd name="T10" fmla="*/ 18 w 77"/>
                    <a:gd name="T11" fmla="*/ 5 h 19"/>
                    <a:gd name="T12" fmla="*/ 16 w 77"/>
                    <a:gd name="T13" fmla="*/ 6 h 19"/>
                    <a:gd name="T14" fmla="*/ 20 w 77"/>
                    <a:gd name="T15" fmla="*/ 8 h 19"/>
                    <a:gd name="T16" fmla="*/ 11 w 77"/>
                    <a:gd name="T17" fmla="*/ 8 h 19"/>
                    <a:gd name="T18" fmla="*/ 9 w 77"/>
                    <a:gd name="T19" fmla="*/ 10 h 19"/>
                    <a:gd name="T20" fmla="*/ 6 w 77"/>
                    <a:gd name="T21" fmla="*/ 10 h 19"/>
                    <a:gd name="T22" fmla="*/ 2 w 77"/>
                    <a:gd name="T23" fmla="*/ 11 h 19"/>
                    <a:gd name="T24" fmla="*/ 3 w 77"/>
                    <a:gd name="T25" fmla="*/ 13 h 19"/>
                    <a:gd name="T26" fmla="*/ 9 w 77"/>
                    <a:gd name="T27" fmla="*/ 14 h 19"/>
                    <a:gd name="T28" fmla="*/ 13 w 77"/>
                    <a:gd name="T29" fmla="*/ 14 h 19"/>
                    <a:gd name="T30" fmla="*/ 21 w 77"/>
                    <a:gd name="T31" fmla="*/ 12 h 19"/>
                    <a:gd name="T32" fmla="*/ 26 w 77"/>
                    <a:gd name="T33" fmla="*/ 11 h 19"/>
                    <a:gd name="T34" fmla="*/ 25 w 77"/>
                    <a:gd name="T35" fmla="*/ 14 h 19"/>
                    <a:gd name="T36" fmla="*/ 30 w 77"/>
                    <a:gd name="T37" fmla="*/ 12 h 19"/>
                    <a:gd name="T38" fmla="*/ 38 w 77"/>
                    <a:gd name="T39" fmla="*/ 12 h 19"/>
                    <a:gd name="T40" fmla="*/ 29 w 77"/>
                    <a:gd name="T41" fmla="*/ 15 h 19"/>
                    <a:gd name="T42" fmla="*/ 23 w 77"/>
                    <a:gd name="T43" fmla="*/ 15 h 19"/>
                    <a:gd name="T44" fmla="*/ 19 w 77"/>
                    <a:gd name="T45" fmla="*/ 15 h 19"/>
                    <a:gd name="T46" fmla="*/ 14 w 77"/>
                    <a:gd name="T47" fmla="*/ 17 h 19"/>
                    <a:gd name="T48" fmla="*/ 19 w 77"/>
                    <a:gd name="T49" fmla="*/ 18 h 19"/>
                    <a:gd name="T50" fmla="*/ 22 w 77"/>
                    <a:gd name="T51" fmla="*/ 18 h 19"/>
                    <a:gd name="T52" fmla="*/ 34 w 77"/>
                    <a:gd name="T53" fmla="*/ 17 h 19"/>
                    <a:gd name="T54" fmla="*/ 41 w 77"/>
                    <a:gd name="T55" fmla="*/ 15 h 19"/>
                    <a:gd name="T56" fmla="*/ 49 w 77"/>
                    <a:gd name="T57" fmla="*/ 15 h 19"/>
                    <a:gd name="T58" fmla="*/ 54 w 77"/>
                    <a:gd name="T59" fmla="*/ 15 h 19"/>
                    <a:gd name="T60" fmla="*/ 61 w 77"/>
                    <a:gd name="T61" fmla="*/ 14 h 19"/>
                    <a:gd name="T62" fmla="*/ 71 w 77"/>
                    <a:gd name="T63" fmla="*/ 11 h 19"/>
                    <a:gd name="T64" fmla="*/ 77 w 77"/>
                    <a:gd name="T65" fmla="*/ 7 h 19"/>
                    <a:gd name="T66" fmla="*/ 71 w 77"/>
                    <a:gd name="T67" fmla="*/ 6 h 19"/>
                    <a:gd name="T68" fmla="*/ 68 w 77"/>
                    <a:gd name="T69" fmla="*/ 8 h 19"/>
                    <a:gd name="T70" fmla="*/ 66 w 77"/>
                    <a:gd name="T71" fmla="*/ 7 h 19"/>
                    <a:gd name="T72" fmla="*/ 64 w 77"/>
                    <a:gd name="T73" fmla="*/ 7 h 19"/>
                    <a:gd name="T74" fmla="*/ 63 w 77"/>
                    <a:gd name="T75" fmla="*/ 5 h 19"/>
                    <a:gd name="T76" fmla="*/ 66 w 77"/>
                    <a:gd name="T77" fmla="*/ 3 h 19"/>
                    <a:gd name="T78" fmla="*/ 66 w 77"/>
                    <a:gd name="T79" fmla="*/ 0 h 19"/>
                    <a:gd name="T80" fmla="*/ 63 w 77"/>
                    <a:gd name="T81" fmla="*/ 1 h 19"/>
                    <a:gd name="T82" fmla="*/ 55 w 77"/>
                    <a:gd name="T83" fmla="*/ 3 h 19"/>
                    <a:gd name="T84" fmla="*/ 55 w 77"/>
                    <a:gd name="T85" fmla="*/ 5 h 19"/>
                    <a:gd name="T86" fmla="*/ 53 w 77"/>
                    <a:gd name="T87" fmla="*/ 6 h 19"/>
                    <a:gd name="T88" fmla="*/ 54 w 77"/>
                    <a:gd name="T89" fmla="*/ 8 h 19"/>
                    <a:gd name="T90" fmla="*/ 51 w 77"/>
                    <a:gd name="T91" fmla="*/ 10 h 19"/>
                    <a:gd name="T92" fmla="*/ 47 w 77"/>
                    <a:gd name="T93" fmla="*/ 10 h 19"/>
                    <a:gd name="T94" fmla="*/ 43 w 77"/>
                    <a:gd name="T95" fmla="*/ 10 h 19"/>
                    <a:gd name="T96" fmla="*/ 41 w 77"/>
                    <a:gd name="T97" fmla="*/ 6 h 19"/>
                    <a:gd name="T98" fmla="*/ 4 w 77"/>
                    <a:gd name="T99" fmla="*/ 13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</a:cxnLst>
                  <a:rect l="0" t="0" r="r" b="b"/>
                  <a:pathLst>
                    <a:path w="77" h="19">
                      <a:moveTo>
                        <a:pt x="40" y="5"/>
                      </a:moveTo>
                      <a:cubicBezTo>
                        <a:pt x="38" y="4"/>
                        <a:pt x="38" y="4"/>
                        <a:pt x="38" y="4"/>
                      </a:cubicBezTo>
                      <a:cubicBezTo>
                        <a:pt x="37" y="4"/>
                        <a:pt x="37" y="4"/>
                        <a:pt x="37" y="4"/>
                      </a:cubicBezTo>
                      <a:cubicBezTo>
                        <a:pt x="37" y="4"/>
                        <a:pt x="38" y="4"/>
                        <a:pt x="37" y="4"/>
                      </a:cubicBezTo>
                      <a:cubicBezTo>
                        <a:pt x="36" y="4"/>
                        <a:pt x="36" y="4"/>
                        <a:pt x="36" y="4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32" y="3"/>
                        <a:pt x="32" y="2"/>
                        <a:pt x="31" y="3"/>
                      </a:cubicBezTo>
                      <a:cubicBezTo>
                        <a:pt x="31" y="3"/>
                        <a:pt x="29" y="3"/>
                        <a:pt x="29" y="3"/>
                      </a:cubicBez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24" y="4"/>
                        <a:pt x="23" y="4"/>
                        <a:pt x="24" y="4"/>
                      </a:cubicBezTo>
                      <a:cubicBezTo>
                        <a:pt x="26" y="5"/>
                        <a:pt x="26" y="5"/>
                        <a:pt x="26" y="5"/>
                      </a:cubicBezTo>
                      <a:cubicBezTo>
                        <a:pt x="26" y="5"/>
                        <a:pt x="25" y="6"/>
                        <a:pt x="24" y="6"/>
                      </a:cubicBezTo>
                      <a:cubicBezTo>
                        <a:pt x="24" y="5"/>
                        <a:pt x="23" y="6"/>
                        <a:pt x="23" y="6"/>
                      </a:cubicBezTo>
                      <a:cubicBezTo>
                        <a:pt x="22" y="6"/>
                        <a:pt x="21" y="6"/>
                        <a:pt x="21" y="6"/>
                      </a:cubicBezTo>
                      <a:cubicBezTo>
                        <a:pt x="21" y="5"/>
                        <a:pt x="18" y="5"/>
                        <a:pt x="18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15" y="6"/>
                        <a:pt x="15" y="5"/>
                        <a:pt x="16" y="6"/>
                      </a:cubicBezTo>
                      <a:cubicBezTo>
                        <a:pt x="17" y="7"/>
                        <a:pt x="17" y="7"/>
                        <a:pt x="18" y="7"/>
                      </a:cubicBezTo>
                      <a:cubicBezTo>
                        <a:pt x="18" y="7"/>
                        <a:pt x="20" y="8"/>
                        <a:pt x="20" y="8"/>
                      </a:cubicBezTo>
                      <a:cubicBezTo>
                        <a:pt x="20" y="8"/>
                        <a:pt x="24" y="8"/>
                        <a:pt x="19" y="8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4" y="8"/>
                        <a:pt x="12" y="8"/>
                        <a:pt x="11" y="8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7" y="10"/>
                        <a:pt x="6" y="10"/>
                        <a:pt x="6" y="10"/>
                      </a:cubicBezTo>
                      <a:cubicBezTo>
                        <a:pt x="5" y="10"/>
                        <a:pt x="4" y="10"/>
                        <a:pt x="4" y="10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0" y="13"/>
                        <a:pt x="2" y="13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4" y="13"/>
                        <a:pt x="4" y="13"/>
                        <a:pt x="5" y="13"/>
                      </a:cubicBezTo>
                      <a:cubicBezTo>
                        <a:pt x="7" y="14"/>
                        <a:pt x="6" y="14"/>
                        <a:pt x="7" y="14"/>
                      </a:cubicBezTo>
                      <a:cubicBezTo>
                        <a:pt x="9" y="14"/>
                        <a:pt x="8" y="14"/>
                        <a:pt x="9" y="14"/>
                      </a:cubicBezTo>
                      <a:cubicBezTo>
                        <a:pt x="10" y="13"/>
                        <a:pt x="8" y="14"/>
                        <a:pt x="10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2" y="14"/>
                        <a:pt x="9" y="15"/>
                        <a:pt x="13" y="14"/>
                      </a:cubicBezTo>
                      <a:cubicBezTo>
                        <a:pt x="17" y="12"/>
                        <a:pt x="15" y="13"/>
                        <a:pt x="17" y="12"/>
                      </a:cubicBezTo>
                      <a:cubicBezTo>
                        <a:pt x="18" y="12"/>
                        <a:pt x="17" y="12"/>
                        <a:pt x="18" y="12"/>
                      </a:cubicBezTo>
                      <a:cubicBezTo>
                        <a:pt x="20" y="12"/>
                        <a:pt x="20" y="12"/>
                        <a:pt x="21" y="12"/>
                      </a:cubicBezTo>
                      <a:cubicBezTo>
                        <a:pt x="22" y="12"/>
                        <a:pt x="21" y="12"/>
                        <a:pt x="22" y="12"/>
                      </a:cubicBezTo>
                      <a:cubicBezTo>
                        <a:pt x="22" y="11"/>
                        <a:pt x="23" y="11"/>
                        <a:pt x="24" y="11"/>
                      </a:cubicBezTo>
                      <a:cubicBezTo>
                        <a:pt x="26" y="11"/>
                        <a:pt x="26" y="11"/>
                        <a:pt x="26" y="11"/>
                      </a:cubicBezTo>
                      <a:cubicBezTo>
                        <a:pt x="26" y="11"/>
                        <a:pt x="23" y="12"/>
                        <a:pt x="23" y="12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4" y="13"/>
                        <a:pt x="25" y="14"/>
                        <a:pt x="25" y="14"/>
                      </a:cubicBezTo>
                      <a:cubicBezTo>
                        <a:pt x="26" y="13"/>
                        <a:pt x="25" y="13"/>
                        <a:pt x="27" y="13"/>
                      </a:cubicBezTo>
                      <a:cubicBezTo>
                        <a:pt x="28" y="13"/>
                        <a:pt x="28" y="12"/>
                        <a:pt x="28" y="12"/>
                      </a:cubicBez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33" y="12"/>
                        <a:pt x="33" y="12"/>
                        <a:pt x="33" y="12"/>
                      </a:cubicBezTo>
                      <a:cubicBezTo>
                        <a:pt x="33" y="12"/>
                        <a:pt x="34" y="13"/>
                        <a:pt x="35" y="13"/>
                      </a:cubicBezTo>
                      <a:cubicBezTo>
                        <a:pt x="36" y="13"/>
                        <a:pt x="38" y="12"/>
                        <a:pt x="38" y="12"/>
                      </a:cubicBezTo>
                      <a:cubicBezTo>
                        <a:pt x="38" y="12"/>
                        <a:pt x="38" y="15"/>
                        <a:pt x="35" y="14"/>
                      </a:cubicBezTo>
                      <a:cubicBezTo>
                        <a:pt x="32" y="14"/>
                        <a:pt x="29" y="14"/>
                        <a:pt x="29" y="14"/>
                      </a:cubicBezTo>
                      <a:cubicBezTo>
                        <a:pt x="29" y="15"/>
                        <a:pt x="29" y="15"/>
                        <a:pt x="29" y="15"/>
                      </a:cubicBezTo>
                      <a:cubicBezTo>
                        <a:pt x="29" y="15"/>
                        <a:pt x="28" y="14"/>
                        <a:pt x="27" y="15"/>
                      </a:cubicBezTo>
                      <a:cubicBezTo>
                        <a:pt x="26" y="15"/>
                        <a:pt x="25" y="15"/>
                        <a:pt x="25" y="15"/>
                      </a:cubicBezTo>
                      <a:cubicBezTo>
                        <a:pt x="23" y="15"/>
                        <a:pt x="23" y="15"/>
                        <a:pt x="23" y="15"/>
                      </a:cubicBezTo>
                      <a:cubicBezTo>
                        <a:pt x="23" y="15"/>
                        <a:pt x="23" y="14"/>
                        <a:pt x="22" y="15"/>
                      </a:cubicBezTo>
                      <a:cubicBezTo>
                        <a:pt x="22" y="15"/>
                        <a:pt x="21" y="15"/>
                        <a:pt x="20" y="1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5"/>
                        <a:pt x="18" y="15"/>
                        <a:pt x="17" y="15"/>
                      </a:cubicBezTo>
                      <a:cubicBezTo>
                        <a:pt x="16" y="16"/>
                        <a:pt x="15" y="16"/>
                        <a:pt x="15" y="16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4" y="17"/>
                        <a:pt x="12" y="18"/>
                        <a:pt x="14" y="18"/>
                      </a:cubicBezTo>
                      <a:cubicBezTo>
                        <a:pt x="16" y="18"/>
                        <a:pt x="16" y="18"/>
                        <a:pt x="16" y="18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9" y="18"/>
                        <a:pt x="19" y="19"/>
                        <a:pt x="20" y="18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21" y="18"/>
                        <a:pt x="21" y="19"/>
                        <a:pt x="22" y="18"/>
                      </a:cubicBezTo>
                      <a:cubicBezTo>
                        <a:pt x="24" y="18"/>
                        <a:pt x="25" y="18"/>
                        <a:pt x="27" y="18"/>
                      </a:cubicBezTo>
                      <a:cubicBezTo>
                        <a:pt x="28" y="18"/>
                        <a:pt x="27" y="17"/>
                        <a:pt x="30" y="17"/>
                      </a:cubicBezTo>
                      <a:cubicBezTo>
                        <a:pt x="32" y="17"/>
                        <a:pt x="33" y="17"/>
                        <a:pt x="34" y="17"/>
                      </a:cubicBezTo>
                      <a:cubicBezTo>
                        <a:pt x="33" y="17"/>
                        <a:pt x="34" y="17"/>
                        <a:pt x="35" y="16"/>
                      </a:cubicBezTo>
                      <a:cubicBezTo>
                        <a:pt x="38" y="16"/>
                        <a:pt x="38" y="16"/>
                        <a:pt x="39" y="15"/>
                      </a:cubicBezTo>
                      <a:cubicBezTo>
                        <a:pt x="41" y="15"/>
                        <a:pt x="41" y="15"/>
                        <a:pt x="41" y="15"/>
                      </a:cubicBezTo>
                      <a:cubicBezTo>
                        <a:pt x="42" y="15"/>
                        <a:pt x="42" y="15"/>
                        <a:pt x="42" y="15"/>
                      </a:cubicBezTo>
                      <a:cubicBezTo>
                        <a:pt x="44" y="15"/>
                        <a:pt x="47" y="15"/>
                        <a:pt x="48" y="15"/>
                      </a:cubicBezTo>
                      <a:cubicBezTo>
                        <a:pt x="48" y="15"/>
                        <a:pt x="48" y="14"/>
                        <a:pt x="49" y="15"/>
                      </a:cubicBezTo>
                      <a:cubicBezTo>
                        <a:pt x="51" y="15"/>
                        <a:pt x="52" y="14"/>
                        <a:pt x="52" y="14"/>
                      </a:cubicBezTo>
                      <a:cubicBezTo>
                        <a:pt x="53" y="14"/>
                        <a:pt x="53" y="14"/>
                        <a:pt x="53" y="14"/>
                      </a:cubicBezTo>
                      <a:cubicBezTo>
                        <a:pt x="53" y="14"/>
                        <a:pt x="53" y="15"/>
                        <a:pt x="54" y="15"/>
                      </a:cubicBezTo>
                      <a:cubicBezTo>
                        <a:pt x="54" y="14"/>
                        <a:pt x="56" y="15"/>
                        <a:pt x="56" y="15"/>
                      </a:cubicBezTo>
                      <a:cubicBezTo>
                        <a:pt x="57" y="15"/>
                        <a:pt x="58" y="15"/>
                        <a:pt x="58" y="15"/>
                      </a:cubicBezTo>
                      <a:cubicBezTo>
                        <a:pt x="59" y="14"/>
                        <a:pt x="58" y="13"/>
                        <a:pt x="61" y="14"/>
                      </a:cubicBezTo>
                      <a:cubicBezTo>
                        <a:pt x="63" y="14"/>
                        <a:pt x="60" y="15"/>
                        <a:pt x="64" y="14"/>
                      </a:cubicBezTo>
                      <a:cubicBezTo>
                        <a:pt x="67" y="12"/>
                        <a:pt x="69" y="12"/>
                        <a:pt x="69" y="12"/>
                      </a:cubicBezTo>
                      <a:cubicBezTo>
                        <a:pt x="70" y="12"/>
                        <a:pt x="71" y="12"/>
                        <a:pt x="71" y="11"/>
                      </a:cubicBezTo>
                      <a:cubicBezTo>
                        <a:pt x="71" y="11"/>
                        <a:pt x="71" y="11"/>
                        <a:pt x="72" y="10"/>
                      </a:cubicBezTo>
                      <a:cubicBezTo>
                        <a:pt x="73" y="10"/>
                        <a:pt x="74" y="11"/>
                        <a:pt x="76" y="9"/>
                      </a:cubicBezTo>
                      <a:cubicBezTo>
                        <a:pt x="77" y="8"/>
                        <a:pt x="77" y="7"/>
                        <a:pt x="77" y="7"/>
                      </a:cubicBezTo>
                      <a:cubicBezTo>
                        <a:pt x="76" y="6"/>
                        <a:pt x="76" y="6"/>
                        <a:pt x="76" y="6"/>
                      </a:cubicBezTo>
                      <a:cubicBezTo>
                        <a:pt x="76" y="6"/>
                        <a:pt x="76" y="6"/>
                        <a:pt x="76" y="6"/>
                      </a:cubicBezTo>
                      <a:cubicBezTo>
                        <a:pt x="75" y="6"/>
                        <a:pt x="71" y="6"/>
                        <a:pt x="71" y="6"/>
                      </a:cubicBezTo>
                      <a:cubicBezTo>
                        <a:pt x="71" y="7"/>
                        <a:pt x="70" y="7"/>
                        <a:pt x="70" y="7"/>
                      </a:cubicBezTo>
                      <a:cubicBezTo>
                        <a:pt x="70" y="7"/>
                        <a:pt x="70" y="7"/>
                        <a:pt x="70" y="7"/>
                      </a:cubicBezTo>
                      <a:cubicBezTo>
                        <a:pt x="69" y="7"/>
                        <a:pt x="68" y="8"/>
                        <a:pt x="68" y="8"/>
                      </a:cubicBezTo>
                      <a:cubicBezTo>
                        <a:pt x="68" y="9"/>
                        <a:pt x="68" y="8"/>
                        <a:pt x="68" y="9"/>
                      </a:cubicBezTo>
                      <a:cubicBezTo>
                        <a:pt x="67" y="9"/>
                        <a:pt x="65" y="9"/>
                        <a:pt x="65" y="8"/>
                      </a:cubicBezTo>
                      <a:cubicBezTo>
                        <a:pt x="66" y="7"/>
                        <a:pt x="66" y="7"/>
                        <a:pt x="66" y="7"/>
                      </a:cubicBezTo>
                      <a:cubicBezTo>
                        <a:pt x="66" y="7"/>
                        <a:pt x="69" y="8"/>
                        <a:pt x="67" y="7"/>
                      </a:cubicBezTo>
                      <a:cubicBezTo>
                        <a:pt x="65" y="7"/>
                        <a:pt x="65" y="7"/>
                        <a:pt x="65" y="7"/>
                      </a:cubicBezTo>
                      <a:cubicBezTo>
                        <a:pt x="65" y="7"/>
                        <a:pt x="64" y="7"/>
                        <a:pt x="64" y="7"/>
                      </a:cubicBezTo>
                      <a:cubicBezTo>
                        <a:pt x="62" y="7"/>
                        <a:pt x="62" y="7"/>
                        <a:pt x="62" y="7"/>
                      </a:cubicBezTo>
                      <a:cubicBezTo>
                        <a:pt x="62" y="7"/>
                        <a:pt x="61" y="7"/>
                        <a:pt x="61" y="7"/>
                      </a:cubicBezTo>
                      <a:cubicBezTo>
                        <a:pt x="62" y="6"/>
                        <a:pt x="63" y="5"/>
                        <a:pt x="63" y="5"/>
                      </a:cubicBezTo>
                      <a:cubicBezTo>
                        <a:pt x="63" y="5"/>
                        <a:pt x="63" y="5"/>
                        <a:pt x="63" y="5"/>
                      </a:cubicBezTo>
                      <a:cubicBezTo>
                        <a:pt x="63" y="5"/>
                        <a:pt x="63" y="6"/>
                        <a:pt x="65" y="4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67" y="2"/>
                        <a:pt x="68" y="2"/>
                        <a:pt x="68" y="1"/>
                      </a:cubicBezTo>
                      <a:cubicBezTo>
                        <a:pt x="68" y="0"/>
                        <a:pt x="68" y="0"/>
                        <a:pt x="68" y="0"/>
                      </a:cubicBezTo>
                      <a:cubicBezTo>
                        <a:pt x="66" y="0"/>
                        <a:pt x="66" y="0"/>
                        <a:pt x="66" y="0"/>
                      </a:cubicBezTo>
                      <a:cubicBezTo>
                        <a:pt x="65" y="1"/>
                        <a:pt x="65" y="1"/>
                        <a:pt x="65" y="1"/>
                      </a:cubicBezTo>
                      <a:cubicBezTo>
                        <a:pt x="64" y="1"/>
                        <a:pt x="64" y="1"/>
                        <a:pt x="64" y="1"/>
                      </a:cubicBezTo>
                      <a:cubicBezTo>
                        <a:pt x="64" y="1"/>
                        <a:pt x="64" y="0"/>
                        <a:pt x="63" y="1"/>
                      </a:cubicBezTo>
                      <a:cubicBezTo>
                        <a:pt x="61" y="2"/>
                        <a:pt x="61" y="2"/>
                        <a:pt x="61" y="2"/>
                      </a:cubicBezTo>
                      <a:cubicBezTo>
                        <a:pt x="58" y="2"/>
                        <a:pt x="58" y="2"/>
                        <a:pt x="58" y="2"/>
                      </a:cubicBezTo>
                      <a:cubicBezTo>
                        <a:pt x="58" y="2"/>
                        <a:pt x="57" y="2"/>
                        <a:pt x="55" y="3"/>
                      </a:cubicBezTo>
                      <a:cubicBezTo>
                        <a:pt x="53" y="4"/>
                        <a:pt x="52" y="3"/>
                        <a:pt x="53" y="4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54" y="4"/>
                        <a:pt x="54" y="5"/>
                        <a:pt x="55" y="5"/>
                      </a:cubicBezTo>
                      <a:cubicBezTo>
                        <a:pt x="56" y="5"/>
                        <a:pt x="56" y="5"/>
                        <a:pt x="56" y="5"/>
                      </a:cubicBezTo>
                      <a:cubicBezTo>
                        <a:pt x="56" y="5"/>
                        <a:pt x="57" y="5"/>
                        <a:pt x="56" y="5"/>
                      </a:cubicBezTo>
                      <a:cubicBezTo>
                        <a:pt x="55" y="5"/>
                        <a:pt x="53" y="6"/>
                        <a:pt x="53" y="6"/>
                      </a:cubicBezTo>
                      <a:cubicBezTo>
                        <a:pt x="53" y="6"/>
                        <a:pt x="51" y="5"/>
                        <a:pt x="52" y="7"/>
                      </a:cubicBez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2" y="9"/>
                        <a:pt x="52" y="9"/>
                        <a:pt x="53" y="10"/>
                      </a:cubicBezTo>
                      <a:cubicBezTo>
                        <a:pt x="54" y="10"/>
                        <a:pt x="54" y="10"/>
                        <a:pt x="54" y="10"/>
                      </a:cubicBezTo>
                      <a:cubicBezTo>
                        <a:pt x="51" y="10"/>
                        <a:pt x="51" y="10"/>
                        <a:pt x="51" y="10"/>
                      </a:cubicBezTo>
                      <a:cubicBezTo>
                        <a:pt x="49" y="10"/>
                        <a:pt x="49" y="10"/>
                        <a:pt x="49" y="10"/>
                      </a:cubicBezTo>
                      <a:cubicBezTo>
                        <a:pt x="49" y="10"/>
                        <a:pt x="49" y="10"/>
                        <a:pt x="48" y="10"/>
                      </a:cubicBezTo>
                      <a:cubicBezTo>
                        <a:pt x="48" y="10"/>
                        <a:pt x="48" y="10"/>
                        <a:pt x="47" y="10"/>
                      </a:cubicBezTo>
                      <a:cubicBezTo>
                        <a:pt x="47" y="10"/>
                        <a:pt x="47" y="10"/>
                        <a:pt x="45" y="10"/>
                      </a:cubicBezTo>
                      <a:cubicBezTo>
                        <a:pt x="45" y="10"/>
                        <a:pt x="45" y="10"/>
                        <a:pt x="45" y="10"/>
                      </a:cubicBezTo>
                      <a:cubicBezTo>
                        <a:pt x="45" y="10"/>
                        <a:pt x="45" y="10"/>
                        <a:pt x="43" y="10"/>
                      </a:cubicBezTo>
                      <a:cubicBezTo>
                        <a:pt x="41" y="9"/>
                        <a:pt x="41" y="9"/>
                        <a:pt x="41" y="9"/>
                      </a:cubicBezTo>
                      <a:cubicBezTo>
                        <a:pt x="42" y="8"/>
                        <a:pt x="45" y="9"/>
                        <a:pt x="42" y="8"/>
                      </a:cubicBezTo>
                      <a:cubicBezTo>
                        <a:pt x="39" y="6"/>
                        <a:pt x="44" y="7"/>
                        <a:pt x="41" y="6"/>
                      </a:cubicBezTo>
                      <a:cubicBezTo>
                        <a:pt x="39" y="5"/>
                        <a:pt x="40" y="5"/>
                        <a:pt x="40" y="5"/>
                      </a:cubicBezTo>
                      <a:moveTo>
                        <a:pt x="3" y="13"/>
                      </a:move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3" y="13"/>
                        <a:pt x="3" y="13"/>
                        <a:pt x="3" y="13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46" name="Freeform 141"/>
                <p:cNvSpPr>
                  <a:spLocks/>
                </p:cNvSpPr>
                <p:nvPr/>
              </p:nvSpPr>
              <p:spPr bwMode="auto">
                <a:xfrm>
                  <a:off x="2313861" y="167163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47" name="Freeform 142"/>
                <p:cNvSpPr>
                  <a:spLocks/>
                </p:cNvSpPr>
                <p:nvPr/>
              </p:nvSpPr>
              <p:spPr bwMode="auto">
                <a:xfrm>
                  <a:off x="2313861" y="167163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48" name="Freeform 144"/>
                <p:cNvSpPr>
                  <a:spLocks/>
                </p:cNvSpPr>
                <p:nvPr/>
              </p:nvSpPr>
              <p:spPr bwMode="auto">
                <a:xfrm>
                  <a:off x="2352278" y="1687355"/>
                  <a:ext cx="52387" cy="27940"/>
                </a:xfrm>
                <a:custGeom>
                  <a:avLst/>
                  <a:gdLst>
                    <a:gd name="T0" fmla="*/ 14 w 17"/>
                    <a:gd name="T1" fmla="*/ 2 h 9"/>
                    <a:gd name="T2" fmla="*/ 9 w 17"/>
                    <a:gd name="T3" fmla="*/ 0 h 9"/>
                    <a:gd name="T4" fmla="*/ 5 w 17"/>
                    <a:gd name="T5" fmla="*/ 1 h 9"/>
                    <a:gd name="T6" fmla="*/ 4 w 17"/>
                    <a:gd name="T7" fmla="*/ 2 h 9"/>
                    <a:gd name="T8" fmla="*/ 1 w 17"/>
                    <a:gd name="T9" fmla="*/ 2 h 9"/>
                    <a:gd name="T10" fmla="*/ 0 w 17"/>
                    <a:gd name="T11" fmla="*/ 2 h 9"/>
                    <a:gd name="T12" fmla="*/ 0 w 17"/>
                    <a:gd name="T13" fmla="*/ 3 h 9"/>
                    <a:gd name="T14" fmla="*/ 1 w 17"/>
                    <a:gd name="T15" fmla="*/ 4 h 9"/>
                    <a:gd name="T16" fmla="*/ 2 w 17"/>
                    <a:gd name="T17" fmla="*/ 5 h 9"/>
                    <a:gd name="T18" fmla="*/ 3 w 17"/>
                    <a:gd name="T19" fmla="*/ 7 h 9"/>
                    <a:gd name="T20" fmla="*/ 6 w 17"/>
                    <a:gd name="T21" fmla="*/ 8 h 9"/>
                    <a:gd name="T22" fmla="*/ 9 w 17"/>
                    <a:gd name="T23" fmla="*/ 5 h 9"/>
                    <a:gd name="T24" fmla="*/ 14 w 17"/>
                    <a:gd name="T25" fmla="*/ 3 h 9"/>
                    <a:gd name="T26" fmla="*/ 14 w 17"/>
                    <a:gd name="T27" fmla="*/ 2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7" h="9">
                      <a:moveTo>
                        <a:pt x="14" y="2"/>
                      </a:moveTo>
                      <a:cubicBezTo>
                        <a:pt x="10" y="0"/>
                        <a:pt x="10" y="0"/>
                        <a:pt x="9" y="0"/>
                      </a:cubicBezTo>
                      <a:cubicBezTo>
                        <a:pt x="7" y="1"/>
                        <a:pt x="6" y="1"/>
                        <a:pt x="5" y="1"/>
                      </a:cubicBezTo>
                      <a:cubicBezTo>
                        <a:pt x="4" y="2"/>
                        <a:pt x="5" y="2"/>
                        <a:pt x="4" y="2"/>
                      </a:cubicBezTo>
                      <a:cubicBezTo>
                        <a:pt x="3" y="2"/>
                        <a:pt x="2" y="2"/>
                        <a:pt x="1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2" y="5"/>
                        <a:pt x="1" y="4"/>
                        <a:pt x="2" y="5"/>
                      </a:cubicBezTo>
                      <a:cubicBezTo>
                        <a:pt x="3" y="7"/>
                        <a:pt x="0" y="6"/>
                        <a:pt x="3" y="7"/>
                      </a:cubicBezTo>
                      <a:cubicBezTo>
                        <a:pt x="6" y="8"/>
                        <a:pt x="4" y="9"/>
                        <a:pt x="6" y="8"/>
                      </a:cubicBezTo>
                      <a:cubicBezTo>
                        <a:pt x="8" y="6"/>
                        <a:pt x="6" y="7"/>
                        <a:pt x="9" y="5"/>
                      </a:cubicBezTo>
                      <a:cubicBezTo>
                        <a:pt x="12" y="4"/>
                        <a:pt x="14" y="3"/>
                        <a:pt x="14" y="3"/>
                      </a:cubicBezTo>
                      <a:cubicBezTo>
                        <a:pt x="14" y="3"/>
                        <a:pt x="17" y="3"/>
                        <a:pt x="14" y="2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49" name="Freeform 145"/>
                <p:cNvSpPr>
                  <a:spLocks/>
                </p:cNvSpPr>
                <p:nvPr/>
              </p:nvSpPr>
              <p:spPr bwMode="auto">
                <a:xfrm>
                  <a:off x="2345293" y="1575595"/>
                  <a:ext cx="120491" cy="33179"/>
                </a:xfrm>
                <a:custGeom>
                  <a:avLst/>
                  <a:gdLst>
                    <a:gd name="T0" fmla="*/ 2 w 39"/>
                    <a:gd name="T1" fmla="*/ 8 h 11"/>
                    <a:gd name="T2" fmla="*/ 3 w 39"/>
                    <a:gd name="T3" fmla="*/ 8 h 11"/>
                    <a:gd name="T4" fmla="*/ 5 w 39"/>
                    <a:gd name="T5" fmla="*/ 9 h 11"/>
                    <a:gd name="T6" fmla="*/ 7 w 39"/>
                    <a:gd name="T7" fmla="*/ 8 h 11"/>
                    <a:gd name="T8" fmla="*/ 7 w 39"/>
                    <a:gd name="T9" fmla="*/ 9 h 11"/>
                    <a:gd name="T10" fmla="*/ 7 w 39"/>
                    <a:gd name="T11" fmla="*/ 9 h 11"/>
                    <a:gd name="T12" fmla="*/ 8 w 39"/>
                    <a:gd name="T13" fmla="*/ 9 h 11"/>
                    <a:gd name="T14" fmla="*/ 9 w 39"/>
                    <a:gd name="T15" fmla="*/ 10 h 11"/>
                    <a:gd name="T16" fmla="*/ 10 w 39"/>
                    <a:gd name="T17" fmla="*/ 10 h 11"/>
                    <a:gd name="T18" fmla="*/ 13 w 39"/>
                    <a:gd name="T19" fmla="*/ 11 h 11"/>
                    <a:gd name="T20" fmla="*/ 15 w 39"/>
                    <a:gd name="T21" fmla="*/ 11 h 11"/>
                    <a:gd name="T22" fmla="*/ 17 w 39"/>
                    <a:gd name="T23" fmla="*/ 11 h 11"/>
                    <a:gd name="T24" fmla="*/ 20 w 39"/>
                    <a:gd name="T25" fmla="*/ 10 h 11"/>
                    <a:gd name="T26" fmla="*/ 24 w 39"/>
                    <a:gd name="T27" fmla="*/ 8 h 11"/>
                    <a:gd name="T28" fmla="*/ 24 w 39"/>
                    <a:gd name="T29" fmla="*/ 8 h 11"/>
                    <a:gd name="T30" fmla="*/ 25 w 39"/>
                    <a:gd name="T31" fmla="*/ 8 h 11"/>
                    <a:gd name="T32" fmla="*/ 27 w 39"/>
                    <a:gd name="T33" fmla="*/ 7 h 11"/>
                    <a:gd name="T34" fmla="*/ 28 w 39"/>
                    <a:gd name="T35" fmla="*/ 6 h 11"/>
                    <a:gd name="T36" fmla="*/ 30 w 39"/>
                    <a:gd name="T37" fmla="*/ 6 h 11"/>
                    <a:gd name="T38" fmla="*/ 32 w 39"/>
                    <a:gd name="T39" fmla="*/ 6 h 11"/>
                    <a:gd name="T40" fmla="*/ 33 w 39"/>
                    <a:gd name="T41" fmla="*/ 4 h 11"/>
                    <a:gd name="T42" fmla="*/ 36 w 39"/>
                    <a:gd name="T43" fmla="*/ 4 h 11"/>
                    <a:gd name="T44" fmla="*/ 39 w 39"/>
                    <a:gd name="T45" fmla="*/ 3 h 11"/>
                    <a:gd name="T46" fmla="*/ 39 w 39"/>
                    <a:gd name="T47" fmla="*/ 3 h 11"/>
                    <a:gd name="T48" fmla="*/ 37 w 39"/>
                    <a:gd name="T49" fmla="*/ 1 h 11"/>
                    <a:gd name="T50" fmla="*/ 34 w 39"/>
                    <a:gd name="T51" fmla="*/ 0 h 11"/>
                    <a:gd name="T52" fmla="*/ 30 w 39"/>
                    <a:gd name="T53" fmla="*/ 2 h 11"/>
                    <a:gd name="T54" fmla="*/ 27 w 39"/>
                    <a:gd name="T55" fmla="*/ 2 h 11"/>
                    <a:gd name="T56" fmla="*/ 25 w 39"/>
                    <a:gd name="T57" fmla="*/ 2 h 11"/>
                    <a:gd name="T58" fmla="*/ 22 w 39"/>
                    <a:gd name="T59" fmla="*/ 2 h 11"/>
                    <a:gd name="T60" fmla="*/ 19 w 39"/>
                    <a:gd name="T61" fmla="*/ 2 h 11"/>
                    <a:gd name="T62" fmla="*/ 17 w 39"/>
                    <a:gd name="T63" fmla="*/ 3 h 11"/>
                    <a:gd name="T64" fmla="*/ 16 w 39"/>
                    <a:gd name="T65" fmla="*/ 3 h 11"/>
                    <a:gd name="T66" fmla="*/ 15 w 39"/>
                    <a:gd name="T67" fmla="*/ 3 h 11"/>
                    <a:gd name="T68" fmla="*/ 15 w 39"/>
                    <a:gd name="T69" fmla="*/ 4 h 11"/>
                    <a:gd name="T70" fmla="*/ 17 w 39"/>
                    <a:gd name="T71" fmla="*/ 4 h 11"/>
                    <a:gd name="T72" fmla="*/ 19 w 39"/>
                    <a:gd name="T73" fmla="*/ 4 h 11"/>
                    <a:gd name="T74" fmla="*/ 21 w 39"/>
                    <a:gd name="T75" fmla="*/ 4 h 11"/>
                    <a:gd name="T76" fmla="*/ 24 w 39"/>
                    <a:gd name="T77" fmla="*/ 4 h 11"/>
                    <a:gd name="T78" fmla="*/ 24 w 39"/>
                    <a:gd name="T79" fmla="*/ 4 h 11"/>
                    <a:gd name="T80" fmla="*/ 25 w 39"/>
                    <a:gd name="T81" fmla="*/ 4 h 11"/>
                    <a:gd name="T82" fmla="*/ 28 w 39"/>
                    <a:gd name="T83" fmla="*/ 4 h 11"/>
                    <a:gd name="T84" fmla="*/ 27 w 39"/>
                    <a:gd name="T85" fmla="*/ 5 h 11"/>
                    <a:gd name="T86" fmla="*/ 26 w 39"/>
                    <a:gd name="T87" fmla="*/ 5 h 11"/>
                    <a:gd name="T88" fmla="*/ 23 w 39"/>
                    <a:gd name="T89" fmla="*/ 5 h 11"/>
                    <a:gd name="T90" fmla="*/ 20 w 39"/>
                    <a:gd name="T91" fmla="*/ 5 h 11"/>
                    <a:gd name="T92" fmla="*/ 17 w 39"/>
                    <a:gd name="T93" fmla="*/ 5 h 11"/>
                    <a:gd name="T94" fmla="*/ 16 w 39"/>
                    <a:gd name="T95" fmla="*/ 5 h 11"/>
                    <a:gd name="T96" fmla="*/ 15 w 39"/>
                    <a:gd name="T97" fmla="*/ 5 h 11"/>
                    <a:gd name="T98" fmla="*/ 13 w 39"/>
                    <a:gd name="T99" fmla="*/ 6 h 11"/>
                    <a:gd name="T100" fmla="*/ 11 w 39"/>
                    <a:gd name="T101" fmla="*/ 7 h 11"/>
                    <a:gd name="T102" fmla="*/ 9 w 39"/>
                    <a:gd name="T103" fmla="*/ 7 h 11"/>
                    <a:gd name="T104" fmla="*/ 8 w 39"/>
                    <a:gd name="T105" fmla="*/ 7 h 11"/>
                    <a:gd name="T106" fmla="*/ 8 w 39"/>
                    <a:gd name="T107" fmla="*/ 6 h 11"/>
                    <a:gd name="T108" fmla="*/ 6 w 39"/>
                    <a:gd name="T109" fmla="*/ 4 h 11"/>
                    <a:gd name="T110" fmla="*/ 4 w 39"/>
                    <a:gd name="T111" fmla="*/ 5 h 11"/>
                    <a:gd name="T112" fmla="*/ 3 w 39"/>
                    <a:gd name="T113" fmla="*/ 5 h 11"/>
                    <a:gd name="T114" fmla="*/ 1 w 39"/>
                    <a:gd name="T115" fmla="*/ 5 h 11"/>
                    <a:gd name="T116" fmla="*/ 1 w 39"/>
                    <a:gd name="T117" fmla="*/ 6 h 11"/>
                    <a:gd name="T118" fmla="*/ 2 w 39"/>
                    <a:gd name="T119" fmla="*/ 8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39" h="11">
                      <a:moveTo>
                        <a:pt x="2" y="8"/>
                      </a:moveTo>
                      <a:cubicBezTo>
                        <a:pt x="2" y="8"/>
                        <a:pt x="0" y="8"/>
                        <a:pt x="3" y="8"/>
                      </a:cubicBezTo>
                      <a:cubicBezTo>
                        <a:pt x="5" y="9"/>
                        <a:pt x="5" y="9"/>
                        <a:pt x="5" y="9"/>
                      </a:cubicBezTo>
                      <a:cubicBezTo>
                        <a:pt x="6" y="8"/>
                        <a:pt x="6" y="8"/>
                        <a:pt x="7" y="8"/>
                      </a:cubicBezTo>
                      <a:cubicBezTo>
                        <a:pt x="7" y="8"/>
                        <a:pt x="7" y="8"/>
                        <a:pt x="7" y="9"/>
                      </a:cubicBezTo>
                      <a:cubicBezTo>
                        <a:pt x="8" y="9"/>
                        <a:pt x="7" y="9"/>
                        <a:pt x="7" y="9"/>
                      </a:cubicBezTo>
                      <a:cubicBezTo>
                        <a:pt x="7" y="9"/>
                        <a:pt x="7" y="9"/>
                        <a:pt x="8" y="9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9" y="10"/>
                        <a:pt x="8" y="10"/>
                        <a:pt x="10" y="10"/>
                      </a:cubicBezTo>
                      <a:cubicBezTo>
                        <a:pt x="12" y="11"/>
                        <a:pt x="12" y="11"/>
                        <a:pt x="13" y="11"/>
                      </a:cubicBezTo>
                      <a:cubicBezTo>
                        <a:pt x="14" y="11"/>
                        <a:pt x="13" y="11"/>
                        <a:pt x="15" y="11"/>
                      </a:cubicBezTo>
                      <a:cubicBezTo>
                        <a:pt x="16" y="11"/>
                        <a:pt x="17" y="11"/>
                        <a:pt x="17" y="11"/>
                      </a:cubicBezTo>
                      <a:cubicBezTo>
                        <a:pt x="18" y="11"/>
                        <a:pt x="19" y="11"/>
                        <a:pt x="20" y="10"/>
                      </a:cubicBezTo>
                      <a:cubicBezTo>
                        <a:pt x="21" y="9"/>
                        <a:pt x="23" y="8"/>
                        <a:pt x="24" y="8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25" y="8"/>
                        <a:pt x="25" y="8"/>
                        <a:pt x="25" y="8"/>
                      </a:cubicBezTo>
                      <a:cubicBezTo>
                        <a:pt x="26" y="8"/>
                        <a:pt x="25" y="8"/>
                        <a:pt x="27" y="7"/>
                      </a:cubicBezTo>
                      <a:cubicBezTo>
                        <a:pt x="28" y="7"/>
                        <a:pt x="26" y="7"/>
                        <a:pt x="28" y="6"/>
                      </a:cubicBezTo>
                      <a:cubicBezTo>
                        <a:pt x="29" y="6"/>
                        <a:pt x="30" y="6"/>
                        <a:pt x="30" y="6"/>
                      </a:cubicBezTo>
                      <a:cubicBezTo>
                        <a:pt x="30" y="7"/>
                        <a:pt x="30" y="7"/>
                        <a:pt x="32" y="6"/>
                      </a:cubicBezTo>
                      <a:cubicBezTo>
                        <a:pt x="33" y="4"/>
                        <a:pt x="30" y="4"/>
                        <a:pt x="33" y="4"/>
                      </a:cubicBezTo>
                      <a:cubicBezTo>
                        <a:pt x="36" y="4"/>
                        <a:pt x="33" y="5"/>
                        <a:pt x="36" y="4"/>
                      </a:cubicBezTo>
                      <a:cubicBezTo>
                        <a:pt x="39" y="3"/>
                        <a:pt x="39" y="4"/>
                        <a:pt x="39" y="3"/>
                      </a:cubicBezTo>
                      <a:cubicBezTo>
                        <a:pt x="39" y="3"/>
                        <a:pt x="39" y="3"/>
                        <a:pt x="39" y="3"/>
                      </a:cubicBezTo>
                      <a:cubicBezTo>
                        <a:pt x="38" y="2"/>
                        <a:pt x="37" y="1"/>
                        <a:pt x="37" y="1"/>
                      </a:cubicBezTo>
                      <a:cubicBezTo>
                        <a:pt x="36" y="1"/>
                        <a:pt x="34" y="0"/>
                        <a:pt x="34" y="0"/>
                      </a:cubicBezTo>
                      <a:cubicBezTo>
                        <a:pt x="30" y="2"/>
                        <a:pt x="30" y="2"/>
                        <a:pt x="30" y="2"/>
                      </a:cubicBezTo>
                      <a:cubicBezTo>
                        <a:pt x="30" y="2"/>
                        <a:pt x="28" y="3"/>
                        <a:pt x="27" y="2"/>
                      </a:cubicBezTo>
                      <a:cubicBezTo>
                        <a:pt x="27" y="2"/>
                        <a:pt x="25" y="2"/>
                        <a:pt x="25" y="2"/>
                      </a:cubicBezTo>
                      <a:cubicBezTo>
                        <a:pt x="24" y="2"/>
                        <a:pt x="22" y="2"/>
                        <a:pt x="22" y="2"/>
                      </a:cubicBezTo>
                      <a:cubicBezTo>
                        <a:pt x="21" y="2"/>
                        <a:pt x="20" y="2"/>
                        <a:pt x="19" y="2"/>
                      </a:cubicBezTo>
                      <a:cubicBezTo>
                        <a:pt x="19" y="2"/>
                        <a:pt x="18" y="3"/>
                        <a:pt x="17" y="3"/>
                      </a:cubicBezTo>
                      <a:cubicBezTo>
                        <a:pt x="17" y="3"/>
                        <a:pt x="16" y="3"/>
                        <a:pt x="16" y="3"/>
                      </a:cubicBezTo>
                      <a:cubicBezTo>
                        <a:pt x="15" y="3"/>
                        <a:pt x="15" y="2"/>
                        <a:pt x="15" y="3"/>
                      </a:cubicBezTo>
                      <a:cubicBezTo>
                        <a:pt x="14" y="3"/>
                        <a:pt x="13" y="3"/>
                        <a:pt x="15" y="4"/>
                      </a:cubicBezTo>
                      <a:cubicBezTo>
                        <a:pt x="16" y="4"/>
                        <a:pt x="16" y="4"/>
                        <a:pt x="17" y="4"/>
                      </a:cubicBezTo>
                      <a:cubicBezTo>
                        <a:pt x="17" y="4"/>
                        <a:pt x="18" y="4"/>
                        <a:pt x="19" y="4"/>
                      </a:cubicBezTo>
                      <a:cubicBezTo>
                        <a:pt x="19" y="4"/>
                        <a:pt x="20" y="4"/>
                        <a:pt x="21" y="4"/>
                      </a:cubicBezTo>
                      <a:cubicBezTo>
                        <a:pt x="23" y="4"/>
                        <a:pt x="23" y="4"/>
                        <a:pt x="24" y="4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24" y="4"/>
                        <a:pt x="23" y="4"/>
                        <a:pt x="25" y="4"/>
                      </a:cubicBezTo>
                      <a:cubicBezTo>
                        <a:pt x="28" y="4"/>
                        <a:pt x="28" y="4"/>
                        <a:pt x="28" y="4"/>
                      </a:cubicBezTo>
                      <a:cubicBezTo>
                        <a:pt x="29" y="4"/>
                        <a:pt x="28" y="5"/>
                        <a:pt x="27" y="5"/>
                      </a:cubicBezTo>
                      <a:cubicBezTo>
                        <a:pt x="26" y="5"/>
                        <a:pt x="26" y="5"/>
                        <a:pt x="26" y="5"/>
                      </a:cubicBezTo>
                      <a:cubicBezTo>
                        <a:pt x="25" y="5"/>
                        <a:pt x="24" y="5"/>
                        <a:pt x="23" y="5"/>
                      </a:cubicBezTo>
                      <a:cubicBezTo>
                        <a:pt x="22" y="5"/>
                        <a:pt x="23" y="5"/>
                        <a:pt x="20" y="5"/>
                      </a:cubicBezTo>
                      <a:cubicBezTo>
                        <a:pt x="19" y="6"/>
                        <a:pt x="18" y="6"/>
                        <a:pt x="17" y="5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5" y="5"/>
                        <a:pt x="15" y="5"/>
                        <a:pt x="15" y="5"/>
                      </a:cubicBezTo>
                      <a:cubicBezTo>
                        <a:pt x="14" y="5"/>
                        <a:pt x="14" y="5"/>
                        <a:pt x="13" y="6"/>
                      </a:cubicBezTo>
                      <a:cubicBezTo>
                        <a:pt x="13" y="6"/>
                        <a:pt x="12" y="6"/>
                        <a:pt x="11" y="7"/>
                      </a:cubicBezTo>
                      <a:cubicBezTo>
                        <a:pt x="10" y="7"/>
                        <a:pt x="9" y="7"/>
                        <a:pt x="9" y="7"/>
                      </a:cubicBezTo>
                      <a:cubicBezTo>
                        <a:pt x="8" y="7"/>
                        <a:pt x="8" y="7"/>
                        <a:pt x="8" y="7"/>
                      </a:cubicBezTo>
                      <a:cubicBezTo>
                        <a:pt x="8" y="7"/>
                        <a:pt x="8" y="6"/>
                        <a:pt x="8" y="6"/>
                      </a:cubicBezTo>
                      <a:cubicBezTo>
                        <a:pt x="7" y="5"/>
                        <a:pt x="8" y="4"/>
                        <a:pt x="6" y="4"/>
                      </a:cubicBezTo>
                      <a:cubicBezTo>
                        <a:pt x="4" y="5"/>
                        <a:pt x="4" y="4"/>
                        <a:pt x="4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1" y="5"/>
                        <a:pt x="1" y="5"/>
                        <a:pt x="1" y="5"/>
                      </a:cubicBezTo>
                      <a:cubicBezTo>
                        <a:pt x="1" y="5"/>
                        <a:pt x="0" y="6"/>
                        <a:pt x="1" y="6"/>
                      </a:cubicBezTo>
                      <a:cubicBezTo>
                        <a:pt x="1" y="7"/>
                        <a:pt x="2" y="8"/>
                        <a:pt x="2" y="8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50" name="Freeform 162"/>
                <p:cNvSpPr>
                  <a:spLocks/>
                </p:cNvSpPr>
                <p:nvPr/>
              </p:nvSpPr>
              <p:spPr bwMode="auto">
                <a:xfrm>
                  <a:off x="2317353" y="1619250"/>
                  <a:ext cx="19208" cy="5239"/>
                </a:xfrm>
                <a:custGeom>
                  <a:avLst/>
                  <a:gdLst>
                    <a:gd name="T0" fmla="*/ 0 w 6"/>
                    <a:gd name="T1" fmla="*/ 0 h 2"/>
                    <a:gd name="T2" fmla="*/ 0 w 6"/>
                    <a:gd name="T3" fmla="*/ 1 h 2"/>
                    <a:gd name="T4" fmla="*/ 2 w 6"/>
                    <a:gd name="T5" fmla="*/ 2 h 2"/>
                    <a:gd name="T6" fmla="*/ 5 w 6"/>
                    <a:gd name="T7" fmla="*/ 2 h 2"/>
                    <a:gd name="T8" fmla="*/ 6 w 6"/>
                    <a:gd name="T9" fmla="*/ 1 h 2"/>
                    <a:gd name="T10" fmla="*/ 6 w 6"/>
                    <a:gd name="T11" fmla="*/ 0 h 2"/>
                    <a:gd name="T12" fmla="*/ 5 w 6"/>
                    <a:gd name="T13" fmla="*/ 0 h 2"/>
                    <a:gd name="T14" fmla="*/ 3 w 6"/>
                    <a:gd name="T15" fmla="*/ 0 h 2"/>
                    <a:gd name="T16" fmla="*/ 1 w 6"/>
                    <a:gd name="T17" fmla="*/ 0 h 2"/>
                    <a:gd name="T18" fmla="*/ 0 w 6"/>
                    <a:gd name="T19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" h="2">
                      <a:moveTo>
                        <a:pt x="0" y="0"/>
                      </a:move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2"/>
                        <a:pt x="2" y="2"/>
                      </a:cubicBezTo>
                      <a:cubicBezTo>
                        <a:pt x="2" y="2"/>
                        <a:pt x="5" y="2"/>
                        <a:pt x="5" y="2"/>
                      </a:cubicBezTo>
                      <a:cubicBezTo>
                        <a:pt x="5" y="1"/>
                        <a:pt x="5" y="1"/>
                        <a:pt x="6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51" name="Freeform 163"/>
                <p:cNvSpPr>
                  <a:spLocks/>
                </p:cNvSpPr>
                <p:nvPr/>
              </p:nvSpPr>
              <p:spPr bwMode="auto">
                <a:xfrm>
                  <a:off x="2147966" y="1600042"/>
                  <a:ext cx="176371" cy="40164"/>
                </a:xfrm>
                <a:custGeom>
                  <a:avLst/>
                  <a:gdLst>
                    <a:gd name="T0" fmla="*/ 6 w 57"/>
                    <a:gd name="T1" fmla="*/ 12 h 13"/>
                    <a:gd name="T2" fmla="*/ 9 w 57"/>
                    <a:gd name="T3" fmla="*/ 12 h 13"/>
                    <a:gd name="T4" fmla="*/ 11 w 57"/>
                    <a:gd name="T5" fmla="*/ 11 h 13"/>
                    <a:gd name="T6" fmla="*/ 13 w 57"/>
                    <a:gd name="T7" fmla="*/ 12 h 13"/>
                    <a:gd name="T8" fmla="*/ 13 w 57"/>
                    <a:gd name="T9" fmla="*/ 13 h 13"/>
                    <a:gd name="T10" fmla="*/ 14 w 57"/>
                    <a:gd name="T11" fmla="*/ 13 h 13"/>
                    <a:gd name="T12" fmla="*/ 17 w 57"/>
                    <a:gd name="T13" fmla="*/ 13 h 13"/>
                    <a:gd name="T14" fmla="*/ 20 w 57"/>
                    <a:gd name="T15" fmla="*/ 11 h 13"/>
                    <a:gd name="T16" fmla="*/ 21 w 57"/>
                    <a:gd name="T17" fmla="*/ 10 h 13"/>
                    <a:gd name="T18" fmla="*/ 22 w 57"/>
                    <a:gd name="T19" fmla="*/ 10 h 13"/>
                    <a:gd name="T20" fmla="*/ 22 w 57"/>
                    <a:gd name="T21" fmla="*/ 11 h 13"/>
                    <a:gd name="T22" fmla="*/ 24 w 57"/>
                    <a:gd name="T23" fmla="*/ 10 h 13"/>
                    <a:gd name="T24" fmla="*/ 27 w 57"/>
                    <a:gd name="T25" fmla="*/ 9 h 13"/>
                    <a:gd name="T26" fmla="*/ 30 w 57"/>
                    <a:gd name="T27" fmla="*/ 8 h 13"/>
                    <a:gd name="T28" fmla="*/ 31 w 57"/>
                    <a:gd name="T29" fmla="*/ 8 h 13"/>
                    <a:gd name="T30" fmla="*/ 33 w 57"/>
                    <a:gd name="T31" fmla="*/ 7 h 13"/>
                    <a:gd name="T32" fmla="*/ 35 w 57"/>
                    <a:gd name="T33" fmla="*/ 6 h 13"/>
                    <a:gd name="T34" fmla="*/ 36 w 57"/>
                    <a:gd name="T35" fmla="*/ 7 h 13"/>
                    <a:gd name="T36" fmla="*/ 32 w 57"/>
                    <a:gd name="T37" fmla="*/ 9 h 13"/>
                    <a:gd name="T38" fmla="*/ 34 w 57"/>
                    <a:gd name="T39" fmla="*/ 10 h 13"/>
                    <a:gd name="T40" fmla="*/ 36 w 57"/>
                    <a:gd name="T41" fmla="*/ 8 h 13"/>
                    <a:gd name="T42" fmla="*/ 38 w 57"/>
                    <a:gd name="T43" fmla="*/ 8 h 13"/>
                    <a:gd name="T44" fmla="*/ 40 w 57"/>
                    <a:gd name="T45" fmla="*/ 8 h 13"/>
                    <a:gd name="T46" fmla="*/ 42 w 57"/>
                    <a:gd name="T47" fmla="*/ 8 h 13"/>
                    <a:gd name="T48" fmla="*/ 43 w 57"/>
                    <a:gd name="T49" fmla="*/ 8 h 13"/>
                    <a:gd name="T50" fmla="*/ 46 w 57"/>
                    <a:gd name="T51" fmla="*/ 7 h 13"/>
                    <a:gd name="T52" fmla="*/ 47 w 57"/>
                    <a:gd name="T53" fmla="*/ 6 h 13"/>
                    <a:gd name="T54" fmla="*/ 49 w 57"/>
                    <a:gd name="T55" fmla="*/ 6 h 13"/>
                    <a:gd name="T56" fmla="*/ 50 w 57"/>
                    <a:gd name="T57" fmla="*/ 4 h 13"/>
                    <a:gd name="T58" fmla="*/ 50 w 57"/>
                    <a:gd name="T59" fmla="*/ 3 h 13"/>
                    <a:gd name="T60" fmla="*/ 55 w 57"/>
                    <a:gd name="T61" fmla="*/ 3 h 13"/>
                    <a:gd name="T62" fmla="*/ 55 w 57"/>
                    <a:gd name="T63" fmla="*/ 1 h 13"/>
                    <a:gd name="T64" fmla="*/ 52 w 57"/>
                    <a:gd name="T65" fmla="*/ 0 h 13"/>
                    <a:gd name="T66" fmla="*/ 49 w 57"/>
                    <a:gd name="T67" fmla="*/ 1 h 13"/>
                    <a:gd name="T68" fmla="*/ 47 w 57"/>
                    <a:gd name="T69" fmla="*/ 2 h 13"/>
                    <a:gd name="T70" fmla="*/ 45 w 57"/>
                    <a:gd name="T71" fmla="*/ 2 h 13"/>
                    <a:gd name="T72" fmla="*/ 38 w 57"/>
                    <a:gd name="T73" fmla="*/ 2 h 13"/>
                    <a:gd name="T74" fmla="*/ 33 w 57"/>
                    <a:gd name="T75" fmla="*/ 3 h 13"/>
                    <a:gd name="T76" fmla="*/ 27 w 57"/>
                    <a:gd name="T77" fmla="*/ 4 h 13"/>
                    <a:gd name="T78" fmla="*/ 24 w 57"/>
                    <a:gd name="T79" fmla="*/ 6 h 13"/>
                    <a:gd name="T80" fmla="*/ 19 w 57"/>
                    <a:gd name="T81" fmla="*/ 7 h 13"/>
                    <a:gd name="T82" fmla="*/ 12 w 57"/>
                    <a:gd name="T83" fmla="*/ 8 h 13"/>
                    <a:gd name="T84" fmla="*/ 9 w 57"/>
                    <a:gd name="T85" fmla="*/ 9 h 13"/>
                    <a:gd name="T86" fmla="*/ 5 w 57"/>
                    <a:gd name="T87" fmla="*/ 10 h 13"/>
                    <a:gd name="T88" fmla="*/ 2 w 57"/>
                    <a:gd name="T89" fmla="*/ 10 h 13"/>
                    <a:gd name="T90" fmla="*/ 1 w 57"/>
                    <a:gd name="T91" fmla="*/ 12 h 13"/>
                    <a:gd name="T92" fmla="*/ 4 w 57"/>
                    <a:gd name="T93" fmla="*/ 13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</a:cxnLst>
                  <a:rect l="0" t="0" r="r" b="b"/>
                  <a:pathLst>
                    <a:path w="57" h="13">
                      <a:moveTo>
                        <a:pt x="4" y="13"/>
                      </a:moveTo>
                      <a:cubicBezTo>
                        <a:pt x="5" y="13"/>
                        <a:pt x="5" y="13"/>
                        <a:pt x="6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7" y="12"/>
                        <a:pt x="8" y="12"/>
                        <a:pt x="9" y="12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12" y="12"/>
                        <a:pt x="12" y="13"/>
                        <a:pt x="12" y="13"/>
                      </a:cubicBezTo>
                      <a:cubicBezTo>
                        <a:pt x="13" y="13"/>
                        <a:pt x="12" y="13"/>
                        <a:pt x="13" y="13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5" y="13"/>
                        <a:pt x="15" y="13"/>
                        <a:pt x="16" y="13"/>
                      </a:cubicBezTo>
                      <a:cubicBezTo>
                        <a:pt x="16" y="12"/>
                        <a:pt x="17" y="13"/>
                        <a:pt x="17" y="13"/>
                      </a:cubicBezTo>
                      <a:cubicBezTo>
                        <a:pt x="18" y="13"/>
                        <a:pt x="18" y="12"/>
                        <a:pt x="19" y="12"/>
                      </a:cubicBezTo>
                      <a:cubicBezTo>
                        <a:pt x="20" y="11"/>
                        <a:pt x="19" y="11"/>
                        <a:pt x="20" y="11"/>
                      </a:cubicBezTo>
                      <a:cubicBezTo>
                        <a:pt x="21" y="10"/>
                        <a:pt x="21" y="10"/>
                        <a:pt x="21" y="10"/>
                      </a:cubicBezTo>
                      <a:cubicBezTo>
                        <a:pt x="21" y="10"/>
                        <a:pt x="21" y="10"/>
                        <a:pt x="21" y="10"/>
                      </a:cubicBezTo>
                      <a:cubicBezTo>
                        <a:pt x="21" y="9"/>
                        <a:pt x="21" y="10"/>
                        <a:pt x="21" y="10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2"/>
                        <a:pt x="23" y="11"/>
                        <a:pt x="23" y="11"/>
                      </a:cubicBezTo>
                      <a:cubicBezTo>
                        <a:pt x="24" y="11"/>
                        <a:pt x="24" y="10"/>
                        <a:pt x="24" y="10"/>
                      </a:cubicBezTo>
                      <a:cubicBezTo>
                        <a:pt x="24" y="10"/>
                        <a:pt x="25" y="10"/>
                        <a:pt x="25" y="10"/>
                      </a:cubicBezTo>
                      <a:cubicBezTo>
                        <a:pt x="26" y="10"/>
                        <a:pt x="27" y="9"/>
                        <a:pt x="27" y="9"/>
                      </a:cubicBezTo>
                      <a:cubicBezTo>
                        <a:pt x="28" y="8"/>
                        <a:pt x="29" y="9"/>
                        <a:pt x="29" y="8"/>
                      </a:cubicBezTo>
                      <a:cubicBezTo>
                        <a:pt x="30" y="8"/>
                        <a:pt x="30" y="8"/>
                        <a:pt x="30" y="8"/>
                      </a:cubicBezTo>
                      <a:cubicBezTo>
                        <a:pt x="31" y="8"/>
                        <a:pt x="31" y="8"/>
                        <a:pt x="31" y="8"/>
                      </a:cubicBezTo>
                      <a:cubicBezTo>
                        <a:pt x="31" y="8"/>
                        <a:pt x="31" y="8"/>
                        <a:pt x="31" y="8"/>
                      </a:cubicBezTo>
                      <a:cubicBezTo>
                        <a:pt x="32" y="7"/>
                        <a:pt x="32" y="7"/>
                        <a:pt x="32" y="7"/>
                      </a:cubicBezTo>
                      <a:cubicBezTo>
                        <a:pt x="32" y="7"/>
                        <a:pt x="33" y="7"/>
                        <a:pt x="33" y="7"/>
                      </a:cubicBezTo>
                      <a:cubicBezTo>
                        <a:pt x="33" y="7"/>
                        <a:pt x="34" y="7"/>
                        <a:pt x="34" y="7"/>
                      </a:cubicBezTo>
                      <a:cubicBezTo>
                        <a:pt x="35" y="6"/>
                        <a:pt x="35" y="6"/>
                        <a:pt x="35" y="6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35" y="7"/>
                        <a:pt x="35" y="8"/>
                        <a:pt x="35" y="8"/>
                      </a:cubicBezTo>
                      <a:cubicBezTo>
                        <a:pt x="35" y="8"/>
                        <a:pt x="32" y="9"/>
                        <a:pt x="32" y="9"/>
                      </a:cubicBezTo>
                      <a:cubicBezTo>
                        <a:pt x="31" y="10"/>
                        <a:pt x="32" y="10"/>
                        <a:pt x="33" y="10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36" y="9"/>
                        <a:pt x="36" y="9"/>
                        <a:pt x="36" y="8"/>
                      </a:cubicBezTo>
                      <a:cubicBezTo>
                        <a:pt x="37" y="8"/>
                        <a:pt x="37" y="8"/>
                        <a:pt x="37" y="8"/>
                      </a:cubicBezTo>
                      <a:cubicBezTo>
                        <a:pt x="37" y="8"/>
                        <a:pt x="37" y="9"/>
                        <a:pt x="38" y="8"/>
                      </a:cubicBezTo>
                      <a:cubicBezTo>
                        <a:pt x="38" y="8"/>
                        <a:pt x="38" y="8"/>
                        <a:pt x="38" y="8"/>
                      </a:cubicBezTo>
                      <a:cubicBezTo>
                        <a:pt x="40" y="8"/>
                        <a:pt x="40" y="8"/>
                        <a:pt x="40" y="8"/>
                      </a:cubicBezTo>
                      <a:cubicBezTo>
                        <a:pt x="40" y="8"/>
                        <a:pt x="41" y="8"/>
                        <a:pt x="41" y="8"/>
                      </a:cubicBezTo>
                      <a:cubicBezTo>
                        <a:pt x="42" y="8"/>
                        <a:pt x="42" y="8"/>
                        <a:pt x="42" y="8"/>
                      </a:cubicBezTo>
                      <a:cubicBezTo>
                        <a:pt x="42" y="8"/>
                        <a:pt x="43" y="8"/>
                        <a:pt x="43" y="8"/>
                      </a:cubicBezTo>
                      <a:cubicBezTo>
                        <a:pt x="43" y="8"/>
                        <a:pt x="43" y="8"/>
                        <a:pt x="43" y="8"/>
                      </a:cubicBezTo>
                      <a:cubicBezTo>
                        <a:pt x="44" y="8"/>
                        <a:pt x="44" y="8"/>
                        <a:pt x="44" y="8"/>
                      </a:cubicBezTo>
                      <a:cubicBezTo>
                        <a:pt x="45" y="8"/>
                        <a:pt x="45" y="8"/>
                        <a:pt x="46" y="7"/>
                      </a:cubicBezTo>
                      <a:cubicBezTo>
                        <a:pt x="46" y="7"/>
                        <a:pt x="46" y="7"/>
                        <a:pt x="46" y="7"/>
                      </a:cubicBezTo>
                      <a:cubicBezTo>
                        <a:pt x="46" y="7"/>
                        <a:pt x="46" y="7"/>
                        <a:pt x="47" y="6"/>
                      </a:cubicBezTo>
                      <a:cubicBezTo>
                        <a:pt x="47" y="5"/>
                        <a:pt x="48" y="6"/>
                        <a:pt x="48" y="6"/>
                      </a:cubicBezTo>
                      <a:cubicBezTo>
                        <a:pt x="49" y="6"/>
                        <a:pt x="49" y="6"/>
                        <a:pt x="49" y="6"/>
                      </a:cubicBezTo>
                      <a:cubicBezTo>
                        <a:pt x="49" y="6"/>
                        <a:pt x="49" y="6"/>
                        <a:pt x="49" y="6"/>
                      </a:cubicBezTo>
                      <a:cubicBezTo>
                        <a:pt x="49" y="6"/>
                        <a:pt x="50" y="4"/>
                        <a:pt x="50" y="4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50" y="4"/>
                        <a:pt x="50" y="4"/>
                        <a:pt x="50" y="3"/>
                      </a:cubicBezTo>
                      <a:cubicBezTo>
                        <a:pt x="50" y="3"/>
                        <a:pt x="51" y="3"/>
                        <a:pt x="51" y="3"/>
                      </a:cubicBezTo>
                      <a:cubicBezTo>
                        <a:pt x="55" y="3"/>
                        <a:pt x="55" y="3"/>
                        <a:pt x="55" y="3"/>
                      </a:cubicBezTo>
                      <a:cubicBezTo>
                        <a:pt x="57" y="3"/>
                        <a:pt x="56" y="2"/>
                        <a:pt x="56" y="2"/>
                      </a:cubicBezTo>
                      <a:cubicBezTo>
                        <a:pt x="56" y="2"/>
                        <a:pt x="56" y="1"/>
                        <a:pt x="55" y="1"/>
                      </a:cubicBezTo>
                      <a:cubicBezTo>
                        <a:pt x="55" y="1"/>
                        <a:pt x="54" y="1"/>
                        <a:pt x="53" y="0"/>
                      </a:cubicBezTo>
                      <a:cubicBezTo>
                        <a:pt x="52" y="0"/>
                        <a:pt x="52" y="0"/>
                        <a:pt x="52" y="0"/>
                      </a:cubicBezTo>
                      <a:cubicBezTo>
                        <a:pt x="51" y="0"/>
                        <a:pt x="51" y="1"/>
                        <a:pt x="50" y="1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48" y="1"/>
                        <a:pt x="48" y="1"/>
                        <a:pt x="47" y="2"/>
                      </a:cubicBezTo>
                      <a:cubicBezTo>
                        <a:pt x="47" y="2"/>
                        <a:pt x="46" y="2"/>
                        <a:pt x="46" y="2"/>
                      </a:cubicBezTo>
                      <a:cubicBezTo>
                        <a:pt x="45" y="2"/>
                        <a:pt x="45" y="2"/>
                        <a:pt x="45" y="2"/>
                      </a:cubicBezTo>
                      <a:cubicBezTo>
                        <a:pt x="44" y="2"/>
                        <a:pt x="43" y="2"/>
                        <a:pt x="41" y="2"/>
                      </a:cubicBezTo>
                      <a:cubicBezTo>
                        <a:pt x="39" y="3"/>
                        <a:pt x="38" y="2"/>
                        <a:pt x="38" y="2"/>
                      </a:cubicBezTo>
                      <a:cubicBezTo>
                        <a:pt x="37" y="2"/>
                        <a:pt x="37" y="2"/>
                        <a:pt x="37" y="2"/>
                      </a:cubicBezTo>
                      <a:cubicBezTo>
                        <a:pt x="37" y="2"/>
                        <a:pt x="33" y="3"/>
                        <a:pt x="33" y="3"/>
                      </a:cubicBezTo>
                      <a:cubicBezTo>
                        <a:pt x="33" y="3"/>
                        <a:pt x="30" y="4"/>
                        <a:pt x="28" y="4"/>
                      </a:cubicBezTo>
                      <a:cubicBezTo>
                        <a:pt x="27" y="4"/>
                        <a:pt x="27" y="4"/>
                        <a:pt x="27" y="4"/>
                      </a:cubicBezTo>
                      <a:cubicBezTo>
                        <a:pt x="26" y="4"/>
                        <a:pt x="26" y="4"/>
                        <a:pt x="26" y="5"/>
                      </a:cubicBezTo>
                      <a:cubicBezTo>
                        <a:pt x="26" y="5"/>
                        <a:pt x="25" y="6"/>
                        <a:pt x="24" y="6"/>
                      </a:cubicBezTo>
                      <a:cubicBezTo>
                        <a:pt x="24" y="7"/>
                        <a:pt x="24" y="7"/>
                        <a:pt x="21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8" y="7"/>
                        <a:pt x="16" y="8"/>
                        <a:pt x="15" y="8"/>
                      </a:cubicBezTo>
                      <a:cubicBezTo>
                        <a:pt x="14" y="8"/>
                        <a:pt x="12" y="8"/>
                        <a:pt x="12" y="8"/>
                      </a:cubicBezTo>
                      <a:cubicBezTo>
                        <a:pt x="11" y="8"/>
                        <a:pt x="12" y="8"/>
                        <a:pt x="10" y="8"/>
                      </a:cubicBezTo>
                      <a:cubicBezTo>
                        <a:pt x="9" y="8"/>
                        <a:pt x="9" y="9"/>
                        <a:pt x="9" y="9"/>
                      </a:cubicBezTo>
                      <a:cubicBezTo>
                        <a:pt x="8" y="9"/>
                        <a:pt x="9" y="9"/>
                        <a:pt x="7" y="10"/>
                      </a:cubicBezTo>
                      <a:cubicBezTo>
                        <a:pt x="6" y="10"/>
                        <a:pt x="6" y="10"/>
                        <a:pt x="5" y="10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3" y="10"/>
                        <a:pt x="3" y="10"/>
                        <a:pt x="2" y="10"/>
                      </a:cubicBezTo>
                      <a:cubicBezTo>
                        <a:pt x="1" y="10"/>
                        <a:pt x="1" y="10"/>
                        <a:pt x="1" y="11"/>
                      </a:cubicBezTo>
                      <a:cubicBezTo>
                        <a:pt x="0" y="11"/>
                        <a:pt x="0" y="11"/>
                        <a:pt x="1" y="12"/>
                      </a:cubicBezTo>
                      <a:cubicBezTo>
                        <a:pt x="1" y="13"/>
                        <a:pt x="2" y="13"/>
                        <a:pt x="3" y="13"/>
                      </a:cubicBezTo>
                      <a:cubicBezTo>
                        <a:pt x="4" y="13"/>
                        <a:pt x="4" y="13"/>
                        <a:pt x="4" y="13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52" name="Freeform 164"/>
                <p:cNvSpPr>
                  <a:spLocks/>
                </p:cNvSpPr>
                <p:nvPr/>
              </p:nvSpPr>
              <p:spPr bwMode="auto">
                <a:xfrm>
                  <a:off x="2189876" y="1634967"/>
                  <a:ext cx="50641" cy="17463"/>
                </a:xfrm>
                <a:custGeom>
                  <a:avLst/>
                  <a:gdLst>
                    <a:gd name="T0" fmla="*/ 5 w 16"/>
                    <a:gd name="T1" fmla="*/ 5 h 6"/>
                    <a:gd name="T2" fmla="*/ 8 w 16"/>
                    <a:gd name="T3" fmla="*/ 4 h 6"/>
                    <a:gd name="T4" fmla="*/ 10 w 16"/>
                    <a:gd name="T5" fmla="*/ 4 h 6"/>
                    <a:gd name="T6" fmla="*/ 12 w 16"/>
                    <a:gd name="T7" fmla="*/ 3 h 6"/>
                    <a:gd name="T8" fmla="*/ 14 w 16"/>
                    <a:gd name="T9" fmla="*/ 2 h 6"/>
                    <a:gd name="T10" fmla="*/ 15 w 16"/>
                    <a:gd name="T11" fmla="*/ 2 h 6"/>
                    <a:gd name="T12" fmla="*/ 16 w 16"/>
                    <a:gd name="T13" fmla="*/ 0 h 6"/>
                    <a:gd name="T14" fmla="*/ 16 w 16"/>
                    <a:gd name="T15" fmla="*/ 0 h 6"/>
                    <a:gd name="T16" fmla="*/ 15 w 16"/>
                    <a:gd name="T17" fmla="*/ 0 h 6"/>
                    <a:gd name="T18" fmla="*/ 11 w 16"/>
                    <a:gd name="T19" fmla="*/ 1 h 6"/>
                    <a:gd name="T20" fmla="*/ 9 w 16"/>
                    <a:gd name="T21" fmla="*/ 2 h 6"/>
                    <a:gd name="T22" fmla="*/ 6 w 16"/>
                    <a:gd name="T23" fmla="*/ 3 h 6"/>
                    <a:gd name="T24" fmla="*/ 1 w 16"/>
                    <a:gd name="T25" fmla="*/ 4 h 6"/>
                    <a:gd name="T26" fmla="*/ 1 w 16"/>
                    <a:gd name="T27" fmla="*/ 4 h 6"/>
                    <a:gd name="T28" fmla="*/ 0 w 16"/>
                    <a:gd name="T29" fmla="*/ 4 h 6"/>
                    <a:gd name="T30" fmla="*/ 2 w 16"/>
                    <a:gd name="T31" fmla="*/ 5 h 6"/>
                    <a:gd name="T32" fmla="*/ 3 w 16"/>
                    <a:gd name="T33" fmla="*/ 5 h 6"/>
                    <a:gd name="T34" fmla="*/ 4 w 16"/>
                    <a:gd name="T35" fmla="*/ 5 h 6"/>
                    <a:gd name="T36" fmla="*/ 5 w 16"/>
                    <a:gd name="T37" fmla="*/ 5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16" h="6">
                      <a:moveTo>
                        <a:pt x="5" y="5"/>
                      </a:moveTo>
                      <a:cubicBezTo>
                        <a:pt x="7" y="4"/>
                        <a:pt x="6" y="4"/>
                        <a:pt x="8" y="4"/>
                      </a:cubicBezTo>
                      <a:cubicBezTo>
                        <a:pt x="9" y="4"/>
                        <a:pt x="8" y="4"/>
                        <a:pt x="10" y="4"/>
                      </a:cubicBezTo>
                      <a:cubicBezTo>
                        <a:pt x="11" y="3"/>
                        <a:pt x="11" y="4"/>
                        <a:pt x="12" y="3"/>
                      </a:cubicBezTo>
                      <a:cubicBezTo>
                        <a:pt x="13" y="2"/>
                        <a:pt x="13" y="3"/>
                        <a:pt x="14" y="2"/>
                      </a:cubicBezTo>
                      <a:cubicBezTo>
                        <a:pt x="14" y="2"/>
                        <a:pt x="15" y="2"/>
                        <a:pt x="15" y="2"/>
                      </a:cubicBezTo>
                      <a:cubicBezTo>
                        <a:pt x="15" y="1"/>
                        <a:pt x="16" y="1"/>
                        <a:pt x="16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4" y="1"/>
                        <a:pt x="11" y="1"/>
                        <a:pt x="11" y="1"/>
                      </a:cubicBezTo>
                      <a:cubicBezTo>
                        <a:pt x="10" y="2"/>
                        <a:pt x="10" y="2"/>
                        <a:pt x="9" y="2"/>
                      </a:cubicBezTo>
                      <a:cubicBezTo>
                        <a:pt x="8" y="3"/>
                        <a:pt x="7" y="3"/>
                        <a:pt x="6" y="3"/>
                      </a:cubicBezTo>
                      <a:cubicBezTo>
                        <a:pt x="4" y="3"/>
                        <a:pt x="2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4"/>
                        <a:pt x="1" y="5"/>
                        <a:pt x="2" y="5"/>
                      </a:cubicBezTo>
                      <a:cubicBezTo>
                        <a:pt x="2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4" y="5"/>
                      </a:cubicBezTo>
                      <a:cubicBezTo>
                        <a:pt x="5" y="5"/>
                        <a:pt x="3" y="6"/>
                        <a:pt x="5" y="5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53" name="Freeform 165"/>
                <p:cNvSpPr>
                  <a:spLocks/>
                </p:cNvSpPr>
                <p:nvPr/>
              </p:nvSpPr>
              <p:spPr bwMode="auto">
                <a:xfrm>
                  <a:off x="2822019" y="1687355"/>
                  <a:ext cx="75088" cy="29687"/>
                </a:xfrm>
                <a:custGeom>
                  <a:avLst/>
                  <a:gdLst>
                    <a:gd name="T0" fmla="*/ 15 w 24"/>
                    <a:gd name="T1" fmla="*/ 7 h 10"/>
                    <a:gd name="T2" fmla="*/ 17 w 24"/>
                    <a:gd name="T3" fmla="*/ 7 h 10"/>
                    <a:gd name="T4" fmla="*/ 19 w 24"/>
                    <a:gd name="T5" fmla="*/ 7 h 10"/>
                    <a:gd name="T6" fmla="*/ 21 w 24"/>
                    <a:gd name="T7" fmla="*/ 7 h 10"/>
                    <a:gd name="T8" fmla="*/ 22 w 24"/>
                    <a:gd name="T9" fmla="*/ 7 h 10"/>
                    <a:gd name="T10" fmla="*/ 22 w 24"/>
                    <a:gd name="T11" fmla="*/ 7 h 10"/>
                    <a:gd name="T12" fmla="*/ 23 w 24"/>
                    <a:gd name="T13" fmla="*/ 6 h 10"/>
                    <a:gd name="T14" fmla="*/ 22 w 24"/>
                    <a:gd name="T15" fmla="*/ 4 h 10"/>
                    <a:gd name="T16" fmla="*/ 17 w 24"/>
                    <a:gd name="T17" fmla="*/ 0 h 10"/>
                    <a:gd name="T18" fmla="*/ 16 w 24"/>
                    <a:gd name="T19" fmla="*/ 0 h 10"/>
                    <a:gd name="T20" fmla="*/ 14 w 24"/>
                    <a:gd name="T21" fmla="*/ 0 h 10"/>
                    <a:gd name="T22" fmla="*/ 12 w 24"/>
                    <a:gd name="T23" fmla="*/ 0 h 10"/>
                    <a:gd name="T24" fmla="*/ 10 w 24"/>
                    <a:gd name="T25" fmla="*/ 0 h 10"/>
                    <a:gd name="T26" fmla="*/ 6 w 24"/>
                    <a:gd name="T27" fmla="*/ 0 h 10"/>
                    <a:gd name="T28" fmla="*/ 3 w 24"/>
                    <a:gd name="T29" fmla="*/ 1 h 10"/>
                    <a:gd name="T30" fmla="*/ 2 w 24"/>
                    <a:gd name="T31" fmla="*/ 1 h 10"/>
                    <a:gd name="T32" fmla="*/ 0 w 24"/>
                    <a:gd name="T33" fmla="*/ 4 h 10"/>
                    <a:gd name="T34" fmla="*/ 1 w 24"/>
                    <a:gd name="T35" fmla="*/ 6 h 10"/>
                    <a:gd name="T36" fmla="*/ 2 w 24"/>
                    <a:gd name="T37" fmla="*/ 5 h 10"/>
                    <a:gd name="T38" fmla="*/ 3 w 24"/>
                    <a:gd name="T39" fmla="*/ 6 h 10"/>
                    <a:gd name="T40" fmla="*/ 2 w 24"/>
                    <a:gd name="T41" fmla="*/ 7 h 10"/>
                    <a:gd name="T42" fmla="*/ 1 w 24"/>
                    <a:gd name="T43" fmla="*/ 8 h 10"/>
                    <a:gd name="T44" fmla="*/ 2 w 24"/>
                    <a:gd name="T45" fmla="*/ 9 h 10"/>
                    <a:gd name="T46" fmla="*/ 5 w 24"/>
                    <a:gd name="T47" fmla="*/ 8 h 10"/>
                    <a:gd name="T48" fmla="*/ 8 w 24"/>
                    <a:gd name="T49" fmla="*/ 7 h 10"/>
                    <a:gd name="T50" fmla="*/ 10 w 24"/>
                    <a:gd name="T51" fmla="*/ 6 h 10"/>
                    <a:gd name="T52" fmla="*/ 12 w 24"/>
                    <a:gd name="T53" fmla="*/ 6 h 10"/>
                    <a:gd name="T54" fmla="*/ 14 w 24"/>
                    <a:gd name="T55" fmla="*/ 6 h 10"/>
                    <a:gd name="T56" fmla="*/ 15 w 24"/>
                    <a:gd name="T57" fmla="*/ 7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24" h="10">
                      <a:moveTo>
                        <a:pt x="15" y="7"/>
                      </a:moveTo>
                      <a:cubicBezTo>
                        <a:pt x="16" y="7"/>
                        <a:pt x="16" y="7"/>
                        <a:pt x="17" y="7"/>
                      </a:cubicBezTo>
                      <a:cubicBezTo>
                        <a:pt x="19" y="7"/>
                        <a:pt x="18" y="7"/>
                        <a:pt x="19" y="7"/>
                      </a:cubicBezTo>
                      <a:cubicBezTo>
                        <a:pt x="21" y="7"/>
                        <a:pt x="21" y="7"/>
                        <a:pt x="21" y="7"/>
                      </a:cubicBezTo>
                      <a:cubicBezTo>
                        <a:pt x="22" y="7"/>
                        <a:pt x="21" y="8"/>
                        <a:pt x="22" y="7"/>
                      </a:cubicBezTo>
                      <a:cubicBezTo>
                        <a:pt x="22" y="7"/>
                        <a:pt x="22" y="7"/>
                        <a:pt x="22" y="7"/>
                      </a:cubicBezTo>
                      <a:cubicBezTo>
                        <a:pt x="23" y="7"/>
                        <a:pt x="23" y="7"/>
                        <a:pt x="23" y="6"/>
                      </a:cubicBezTo>
                      <a:cubicBezTo>
                        <a:pt x="23" y="5"/>
                        <a:pt x="24" y="7"/>
                        <a:pt x="22" y="4"/>
                      </a:cubicBezTo>
                      <a:cubicBezTo>
                        <a:pt x="20" y="2"/>
                        <a:pt x="18" y="0"/>
                        <a:pt x="17" y="0"/>
                      </a:cubicBezTo>
                      <a:cubicBezTo>
                        <a:pt x="17" y="0"/>
                        <a:pt x="16" y="0"/>
                        <a:pt x="16" y="0"/>
                      </a:cubicBezTo>
                      <a:cubicBezTo>
                        <a:pt x="15" y="0"/>
                        <a:pt x="14" y="0"/>
                        <a:pt x="14" y="0"/>
                      </a:cubicBezTo>
                      <a:cubicBezTo>
                        <a:pt x="13" y="0"/>
                        <a:pt x="13" y="0"/>
                        <a:pt x="12" y="0"/>
                      </a:cubicBezTo>
                      <a:cubicBezTo>
                        <a:pt x="12" y="0"/>
                        <a:pt x="11" y="0"/>
                        <a:pt x="10" y="0"/>
                      </a:cubicBezTo>
                      <a:cubicBezTo>
                        <a:pt x="9" y="1"/>
                        <a:pt x="6" y="0"/>
                        <a:pt x="6" y="0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0"/>
                        <a:pt x="2" y="1"/>
                      </a:cubicBezTo>
                      <a:cubicBezTo>
                        <a:pt x="1" y="3"/>
                        <a:pt x="0" y="4"/>
                        <a:pt x="0" y="4"/>
                      </a:cubicBezTo>
                      <a:cubicBezTo>
                        <a:pt x="0" y="4"/>
                        <a:pt x="0" y="6"/>
                        <a:pt x="1" y="6"/>
                      </a:cubicBezTo>
                      <a:cubicBezTo>
                        <a:pt x="2" y="5"/>
                        <a:pt x="1" y="5"/>
                        <a:pt x="2" y="5"/>
                      </a:cubicBezTo>
                      <a:cubicBezTo>
                        <a:pt x="3" y="5"/>
                        <a:pt x="3" y="6"/>
                        <a:pt x="3" y="6"/>
                      </a:cubicBezTo>
                      <a:cubicBezTo>
                        <a:pt x="3" y="6"/>
                        <a:pt x="2" y="7"/>
                        <a:pt x="2" y="7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1" y="8"/>
                        <a:pt x="0" y="10"/>
                        <a:pt x="2" y="9"/>
                      </a:cubicBezTo>
                      <a:cubicBezTo>
                        <a:pt x="3" y="9"/>
                        <a:pt x="4" y="8"/>
                        <a:pt x="5" y="8"/>
                      </a:cubicBezTo>
                      <a:cubicBezTo>
                        <a:pt x="6" y="8"/>
                        <a:pt x="7" y="7"/>
                        <a:pt x="8" y="7"/>
                      </a:cubicBezTo>
                      <a:cubicBezTo>
                        <a:pt x="9" y="7"/>
                        <a:pt x="9" y="7"/>
                        <a:pt x="10" y="6"/>
                      </a:cubicBezTo>
                      <a:cubicBezTo>
                        <a:pt x="11" y="6"/>
                        <a:pt x="12" y="5"/>
                        <a:pt x="12" y="6"/>
                      </a:cubicBezTo>
                      <a:cubicBezTo>
                        <a:pt x="13" y="6"/>
                        <a:pt x="13" y="6"/>
                        <a:pt x="14" y="6"/>
                      </a:cubicBezTo>
                      <a:cubicBezTo>
                        <a:pt x="15" y="7"/>
                        <a:pt x="13" y="6"/>
                        <a:pt x="15" y="7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54" name="Freeform 236"/>
                <p:cNvSpPr>
                  <a:spLocks/>
                </p:cNvSpPr>
                <p:nvPr/>
              </p:nvSpPr>
              <p:spPr bwMode="auto">
                <a:xfrm>
                  <a:off x="1641554" y="332883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55" name="Freeform 237"/>
                <p:cNvSpPr>
                  <a:spLocks/>
                </p:cNvSpPr>
                <p:nvPr/>
              </p:nvSpPr>
              <p:spPr bwMode="auto">
                <a:xfrm>
                  <a:off x="1641554" y="332883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6" name="Freeform 238"/>
                <p:cNvSpPr>
                  <a:spLocks/>
                </p:cNvSpPr>
                <p:nvPr/>
              </p:nvSpPr>
              <p:spPr bwMode="auto">
                <a:xfrm>
                  <a:off x="2133996" y="3529648"/>
                  <a:ext cx="3492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1" y="0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67" name="Freeform 258"/>
                <p:cNvSpPr>
                  <a:spLocks/>
                </p:cNvSpPr>
                <p:nvPr/>
              </p:nvSpPr>
              <p:spPr bwMode="auto">
                <a:xfrm>
                  <a:off x="1926192" y="1772920"/>
                  <a:ext cx="0" cy="3493"/>
                </a:xfrm>
                <a:custGeom>
                  <a:avLst/>
                  <a:gdLst>
                    <a:gd name="T0" fmla="*/ 1 h 1"/>
                    <a:gd name="T1" fmla="*/ 1 h 1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</a:cxnLst>
                  <a:rect l="0" t="0" r="r" b="b"/>
                  <a:pathLst>
                    <a:path h="1">
                      <a:moveTo>
                        <a:pt x="0" y="1"/>
                      </a:moveTo>
                      <a:cubicBezTo>
                        <a:pt x="0" y="1"/>
                        <a:pt x="0" y="0"/>
                        <a:pt x="0" y="1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68" name="Freeform 259"/>
                <p:cNvSpPr>
                  <a:spLocks/>
                </p:cNvSpPr>
                <p:nvPr/>
              </p:nvSpPr>
              <p:spPr bwMode="auto">
                <a:xfrm>
                  <a:off x="1793477" y="1779905"/>
                  <a:ext cx="6985" cy="0"/>
                </a:xfrm>
                <a:custGeom>
                  <a:avLst/>
                  <a:gdLst>
                    <a:gd name="T0" fmla="*/ 2 w 2"/>
                    <a:gd name="T1" fmla="*/ 2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</a:cxnLst>
                  <a:rect l="0" t="0" r="r" b="b"/>
                  <a:pathLst>
                    <a:path w="2">
                      <a:moveTo>
                        <a:pt x="2" y="0"/>
                      </a:moveTo>
                      <a:cubicBezTo>
                        <a:pt x="0" y="0"/>
                        <a:pt x="2" y="0"/>
                        <a:pt x="2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69" name="Freeform 303"/>
                <p:cNvSpPr>
                  <a:spLocks/>
                </p:cNvSpPr>
                <p:nvPr/>
              </p:nvSpPr>
              <p:spPr bwMode="auto">
                <a:xfrm>
                  <a:off x="2605484" y="3416142"/>
                  <a:ext cx="3492" cy="5239"/>
                </a:xfrm>
                <a:custGeom>
                  <a:avLst/>
                  <a:gdLst>
                    <a:gd name="T0" fmla="*/ 0 w 1"/>
                    <a:gd name="T1" fmla="*/ 0 h 2"/>
                    <a:gd name="T2" fmla="*/ 0 w 1"/>
                    <a:gd name="T3" fmla="*/ 0 h 2"/>
                    <a:gd name="T4" fmla="*/ 0 w 1"/>
                    <a:gd name="T5" fmla="*/ 1 h 2"/>
                    <a:gd name="T6" fmla="*/ 1 w 1"/>
                    <a:gd name="T7" fmla="*/ 2 h 2"/>
                    <a:gd name="T8" fmla="*/ 1 w 1"/>
                    <a:gd name="T9" fmla="*/ 2 h 2"/>
                    <a:gd name="T10" fmla="*/ 1 w 1"/>
                    <a:gd name="T11" fmla="*/ 1 h 2"/>
                    <a:gd name="T12" fmla="*/ 0 w 1"/>
                    <a:gd name="T13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" h="2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0" y="1"/>
                        <a:pt x="0" y="2"/>
                        <a:pt x="1" y="2"/>
                      </a:cubicBezTo>
                      <a:cubicBezTo>
                        <a:pt x="1" y="2"/>
                        <a:pt x="1" y="2"/>
                        <a:pt x="1" y="2"/>
                      </a:cubicBezTo>
                      <a:cubicBezTo>
                        <a:pt x="1" y="2"/>
                        <a:pt x="1" y="1"/>
                        <a:pt x="1" y="1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0" name="Freeform 304"/>
                <p:cNvSpPr>
                  <a:spLocks noEditPoints="1"/>
                </p:cNvSpPr>
                <p:nvPr/>
              </p:nvSpPr>
              <p:spPr bwMode="auto">
                <a:xfrm>
                  <a:off x="2601991" y="3424873"/>
                  <a:ext cx="3492" cy="6985"/>
                </a:xfrm>
                <a:custGeom>
                  <a:avLst/>
                  <a:gdLst>
                    <a:gd name="T0" fmla="*/ 0 w 1"/>
                    <a:gd name="T1" fmla="*/ 2 h 2"/>
                    <a:gd name="T2" fmla="*/ 0 w 1"/>
                    <a:gd name="T3" fmla="*/ 2 h 2"/>
                    <a:gd name="T4" fmla="*/ 0 w 1"/>
                    <a:gd name="T5" fmla="*/ 2 h 2"/>
                    <a:gd name="T6" fmla="*/ 0 w 1"/>
                    <a:gd name="T7" fmla="*/ 0 h 2"/>
                    <a:gd name="T8" fmla="*/ 0 w 1"/>
                    <a:gd name="T9" fmla="*/ 2 h 2"/>
                    <a:gd name="T10" fmla="*/ 0 w 1"/>
                    <a:gd name="T11" fmla="*/ 2 h 2"/>
                    <a:gd name="T12" fmla="*/ 0 w 1"/>
                    <a:gd name="T13" fmla="*/ 1 h 2"/>
                    <a:gd name="T14" fmla="*/ 0 w 1"/>
                    <a:gd name="T1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" h="2">
                      <a:moveTo>
                        <a:pt x="0" y="2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moveTo>
                        <a:pt x="0" y="0"/>
                      </a:move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2"/>
                        <a:pt x="0" y="1"/>
                        <a:pt x="0" y="1"/>
                      </a:cubicBezTo>
                      <a:cubicBezTo>
                        <a:pt x="1" y="1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1" name="Freeform 305"/>
                <p:cNvSpPr>
                  <a:spLocks/>
                </p:cNvSpPr>
                <p:nvPr/>
              </p:nvSpPr>
              <p:spPr bwMode="auto">
                <a:xfrm>
                  <a:off x="2588021" y="3437097"/>
                  <a:ext cx="12223" cy="19209"/>
                </a:xfrm>
                <a:custGeom>
                  <a:avLst/>
                  <a:gdLst>
                    <a:gd name="T0" fmla="*/ 4 w 4"/>
                    <a:gd name="T1" fmla="*/ 0 h 6"/>
                    <a:gd name="T2" fmla="*/ 3 w 4"/>
                    <a:gd name="T3" fmla="*/ 0 h 6"/>
                    <a:gd name="T4" fmla="*/ 3 w 4"/>
                    <a:gd name="T5" fmla="*/ 1 h 6"/>
                    <a:gd name="T6" fmla="*/ 2 w 4"/>
                    <a:gd name="T7" fmla="*/ 2 h 6"/>
                    <a:gd name="T8" fmla="*/ 1 w 4"/>
                    <a:gd name="T9" fmla="*/ 3 h 6"/>
                    <a:gd name="T10" fmla="*/ 0 w 4"/>
                    <a:gd name="T11" fmla="*/ 5 h 6"/>
                    <a:gd name="T12" fmla="*/ 1 w 4"/>
                    <a:gd name="T13" fmla="*/ 6 h 6"/>
                    <a:gd name="T14" fmla="*/ 1 w 4"/>
                    <a:gd name="T15" fmla="*/ 6 h 6"/>
                    <a:gd name="T16" fmla="*/ 2 w 4"/>
                    <a:gd name="T17" fmla="*/ 6 h 6"/>
                    <a:gd name="T18" fmla="*/ 2 w 4"/>
                    <a:gd name="T19" fmla="*/ 5 h 6"/>
                    <a:gd name="T20" fmla="*/ 2 w 4"/>
                    <a:gd name="T21" fmla="*/ 4 h 6"/>
                    <a:gd name="T22" fmla="*/ 3 w 4"/>
                    <a:gd name="T23" fmla="*/ 3 h 6"/>
                    <a:gd name="T24" fmla="*/ 3 w 4"/>
                    <a:gd name="T25" fmla="*/ 3 h 6"/>
                    <a:gd name="T26" fmla="*/ 4 w 4"/>
                    <a:gd name="T27" fmla="*/ 1 h 6"/>
                    <a:gd name="T28" fmla="*/ 4 w 4"/>
                    <a:gd name="T29" fmla="*/ 0 h 6"/>
                    <a:gd name="T30" fmla="*/ 4 w 4"/>
                    <a:gd name="T3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" h="6">
                      <a:moveTo>
                        <a:pt x="4" y="0"/>
                      </a:moveTo>
                      <a:cubicBezTo>
                        <a:pt x="3" y="0"/>
                        <a:pt x="3" y="0"/>
                        <a:pt x="3" y="0"/>
                      </a:cubicBezTo>
                      <a:cubicBezTo>
                        <a:pt x="3" y="0"/>
                        <a:pt x="3" y="0"/>
                        <a:pt x="3" y="1"/>
                      </a:cubicBezTo>
                      <a:cubicBezTo>
                        <a:pt x="3" y="1"/>
                        <a:pt x="3" y="2"/>
                        <a:pt x="2" y="2"/>
                      </a:cubicBezTo>
                      <a:cubicBezTo>
                        <a:pt x="2" y="3"/>
                        <a:pt x="1" y="3"/>
                        <a:pt x="1" y="3"/>
                      </a:cubicBezTo>
                      <a:cubicBezTo>
                        <a:pt x="1" y="4"/>
                        <a:pt x="0" y="5"/>
                        <a:pt x="0" y="5"/>
                      </a:cubicBezTo>
                      <a:cubicBezTo>
                        <a:pt x="0" y="5"/>
                        <a:pt x="0" y="6"/>
                        <a:pt x="1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1" y="6"/>
                        <a:pt x="1" y="6"/>
                        <a:pt x="2" y="6"/>
                      </a:cubicBezTo>
                      <a:cubicBezTo>
                        <a:pt x="2" y="6"/>
                        <a:pt x="2" y="6"/>
                        <a:pt x="2" y="5"/>
                      </a:cubicBezTo>
                      <a:cubicBezTo>
                        <a:pt x="2" y="4"/>
                        <a:pt x="2" y="4"/>
                        <a:pt x="2" y="4"/>
                      </a:cubicBezTo>
                      <a:cubicBezTo>
                        <a:pt x="2" y="4"/>
                        <a:pt x="2" y="3"/>
                        <a:pt x="3" y="3"/>
                      </a:cubicBezTo>
                      <a:cubicBezTo>
                        <a:pt x="3" y="3"/>
                        <a:pt x="3" y="3"/>
                        <a:pt x="3" y="3"/>
                      </a:cubicBezTo>
                      <a:cubicBezTo>
                        <a:pt x="4" y="2"/>
                        <a:pt x="4" y="1"/>
                        <a:pt x="4" y="1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2" name="Freeform 306"/>
                <p:cNvSpPr>
                  <a:spLocks/>
                </p:cNvSpPr>
                <p:nvPr/>
              </p:nvSpPr>
              <p:spPr bwMode="auto">
                <a:xfrm>
                  <a:off x="2645647" y="3416142"/>
                  <a:ext cx="10477" cy="12224"/>
                </a:xfrm>
                <a:custGeom>
                  <a:avLst/>
                  <a:gdLst>
                    <a:gd name="T0" fmla="*/ 1 w 3"/>
                    <a:gd name="T1" fmla="*/ 0 h 4"/>
                    <a:gd name="T2" fmla="*/ 1 w 3"/>
                    <a:gd name="T3" fmla="*/ 0 h 4"/>
                    <a:gd name="T4" fmla="*/ 1 w 3"/>
                    <a:gd name="T5" fmla="*/ 3 h 4"/>
                    <a:gd name="T6" fmla="*/ 2 w 3"/>
                    <a:gd name="T7" fmla="*/ 4 h 4"/>
                    <a:gd name="T8" fmla="*/ 3 w 3"/>
                    <a:gd name="T9" fmla="*/ 3 h 4"/>
                    <a:gd name="T10" fmla="*/ 2 w 3"/>
                    <a:gd name="T11" fmla="*/ 1 h 4"/>
                    <a:gd name="T12" fmla="*/ 1 w 3"/>
                    <a:gd name="T13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" h="4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1"/>
                        <a:pt x="0" y="3"/>
                        <a:pt x="1" y="3"/>
                      </a:cubicBezTo>
                      <a:cubicBezTo>
                        <a:pt x="1" y="3"/>
                        <a:pt x="2" y="4"/>
                        <a:pt x="2" y="4"/>
                      </a:cubicBezTo>
                      <a:cubicBezTo>
                        <a:pt x="2" y="4"/>
                        <a:pt x="3" y="4"/>
                        <a:pt x="3" y="3"/>
                      </a:cubicBezTo>
                      <a:cubicBezTo>
                        <a:pt x="3" y="2"/>
                        <a:pt x="3" y="2"/>
                        <a:pt x="2" y="1"/>
                      </a:cubicBezTo>
                      <a:cubicBezTo>
                        <a:pt x="2" y="1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3" name="Freeform 307"/>
                <p:cNvSpPr>
                  <a:spLocks/>
                </p:cNvSpPr>
                <p:nvPr/>
              </p:nvSpPr>
              <p:spPr bwMode="auto">
                <a:xfrm>
                  <a:off x="2364501" y="3449320"/>
                  <a:ext cx="15716" cy="19209"/>
                </a:xfrm>
                <a:custGeom>
                  <a:avLst/>
                  <a:gdLst>
                    <a:gd name="T0" fmla="*/ 3 w 5"/>
                    <a:gd name="T1" fmla="*/ 0 h 6"/>
                    <a:gd name="T2" fmla="*/ 1 w 5"/>
                    <a:gd name="T3" fmla="*/ 2 h 6"/>
                    <a:gd name="T4" fmla="*/ 1 w 5"/>
                    <a:gd name="T5" fmla="*/ 5 h 6"/>
                    <a:gd name="T6" fmla="*/ 2 w 5"/>
                    <a:gd name="T7" fmla="*/ 6 h 6"/>
                    <a:gd name="T8" fmla="*/ 2 w 5"/>
                    <a:gd name="T9" fmla="*/ 6 h 6"/>
                    <a:gd name="T10" fmla="*/ 3 w 5"/>
                    <a:gd name="T11" fmla="*/ 6 h 6"/>
                    <a:gd name="T12" fmla="*/ 3 w 5"/>
                    <a:gd name="T13" fmla="*/ 6 h 6"/>
                    <a:gd name="T14" fmla="*/ 3 w 5"/>
                    <a:gd name="T15" fmla="*/ 6 h 6"/>
                    <a:gd name="T16" fmla="*/ 4 w 5"/>
                    <a:gd name="T17" fmla="*/ 6 h 6"/>
                    <a:gd name="T18" fmla="*/ 4 w 5"/>
                    <a:gd name="T19" fmla="*/ 5 h 6"/>
                    <a:gd name="T20" fmla="*/ 5 w 5"/>
                    <a:gd name="T21" fmla="*/ 3 h 6"/>
                    <a:gd name="T22" fmla="*/ 4 w 5"/>
                    <a:gd name="T23" fmla="*/ 2 h 6"/>
                    <a:gd name="T24" fmla="*/ 3 w 5"/>
                    <a:gd name="T25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5" h="6">
                      <a:moveTo>
                        <a:pt x="3" y="0"/>
                      </a:moveTo>
                      <a:cubicBezTo>
                        <a:pt x="2" y="1"/>
                        <a:pt x="1" y="1"/>
                        <a:pt x="1" y="2"/>
                      </a:cubicBezTo>
                      <a:cubicBezTo>
                        <a:pt x="1" y="3"/>
                        <a:pt x="0" y="4"/>
                        <a:pt x="1" y="5"/>
                      </a:cubicBezTo>
                      <a:cubicBezTo>
                        <a:pt x="1" y="5"/>
                        <a:pt x="1" y="5"/>
                        <a:pt x="2" y="6"/>
                      </a:cubicBezTo>
                      <a:cubicBezTo>
                        <a:pt x="2" y="6"/>
                        <a:pt x="2" y="6"/>
                        <a:pt x="2" y="6"/>
                      </a:cubicBezTo>
                      <a:cubicBezTo>
                        <a:pt x="2" y="6"/>
                        <a:pt x="2" y="6"/>
                        <a:pt x="3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3" y="6"/>
                        <a:pt x="3" y="6"/>
                      </a:cubicBezTo>
                      <a:cubicBezTo>
                        <a:pt x="3" y="6"/>
                        <a:pt x="4" y="6"/>
                        <a:pt x="4" y="6"/>
                      </a:cubicBezTo>
                      <a:cubicBezTo>
                        <a:pt x="4" y="6"/>
                        <a:pt x="4" y="6"/>
                        <a:pt x="4" y="5"/>
                      </a:cubicBezTo>
                      <a:cubicBezTo>
                        <a:pt x="4" y="5"/>
                        <a:pt x="5" y="4"/>
                        <a:pt x="5" y="3"/>
                      </a:cubicBezTo>
                      <a:cubicBezTo>
                        <a:pt x="5" y="3"/>
                        <a:pt x="5" y="3"/>
                        <a:pt x="4" y="2"/>
                      </a:cubicBezTo>
                      <a:cubicBezTo>
                        <a:pt x="4" y="1"/>
                        <a:pt x="3" y="0"/>
                        <a:pt x="3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4" name="Freeform 308"/>
                <p:cNvSpPr>
                  <a:spLocks/>
                </p:cNvSpPr>
                <p:nvPr/>
              </p:nvSpPr>
              <p:spPr bwMode="auto">
                <a:xfrm>
                  <a:off x="2369740" y="3437097"/>
                  <a:ext cx="10477" cy="6985"/>
                </a:xfrm>
                <a:custGeom>
                  <a:avLst/>
                  <a:gdLst>
                    <a:gd name="T0" fmla="*/ 1 w 3"/>
                    <a:gd name="T1" fmla="*/ 0 h 2"/>
                    <a:gd name="T2" fmla="*/ 1 w 3"/>
                    <a:gd name="T3" fmla="*/ 1 h 2"/>
                    <a:gd name="T4" fmla="*/ 2 w 3"/>
                    <a:gd name="T5" fmla="*/ 2 h 2"/>
                    <a:gd name="T6" fmla="*/ 2 w 3"/>
                    <a:gd name="T7" fmla="*/ 2 h 2"/>
                    <a:gd name="T8" fmla="*/ 2 w 3"/>
                    <a:gd name="T9" fmla="*/ 2 h 2"/>
                    <a:gd name="T10" fmla="*/ 3 w 3"/>
                    <a:gd name="T11" fmla="*/ 2 h 2"/>
                    <a:gd name="T12" fmla="*/ 2 w 3"/>
                    <a:gd name="T13" fmla="*/ 1 h 2"/>
                    <a:gd name="T14" fmla="*/ 1 w 3"/>
                    <a:gd name="T15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" h="2">
                      <a:moveTo>
                        <a:pt x="1" y="0"/>
                      </a:moveTo>
                      <a:cubicBezTo>
                        <a:pt x="1" y="0"/>
                        <a:pt x="0" y="1"/>
                        <a:pt x="1" y="1"/>
                      </a:cubicBezTo>
                      <a:cubicBezTo>
                        <a:pt x="1" y="2"/>
                        <a:pt x="1" y="1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2" y="2"/>
                        <a:pt x="2" y="2"/>
                        <a:pt x="2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5" name="Freeform 312"/>
                <p:cNvSpPr>
                  <a:spLocks/>
                </p:cNvSpPr>
                <p:nvPr/>
              </p:nvSpPr>
              <p:spPr bwMode="auto">
                <a:xfrm>
                  <a:off x="2137489" y="352964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6" name="Freeform 321"/>
                <p:cNvSpPr>
                  <a:spLocks/>
                </p:cNvSpPr>
                <p:nvPr/>
              </p:nvSpPr>
              <p:spPr bwMode="auto">
                <a:xfrm>
                  <a:off x="2600245" y="3323590"/>
                  <a:ext cx="12223" cy="8732"/>
                </a:xfrm>
                <a:custGeom>
                  <a:avLst/>
                  <a:gdLst>
                    <a:gd name="T0" fmla="*/ 4 w 4"/>
                    <a:gd name="T1" fmla="*/ 0 h 3"/>
                    <a:gd name="T2" fmla="*/ 2 w 4"/>
                    <a:gd name="T3" fmla="*/ 0 h 3"/>
                    <a:gd name="T4" fmla="*/ 0 w 4"/>
                    <a:gd name="T5" fmla="*/ 1 h 3"/>
                    <a:gd name="T6" fmla="*/ 0 w 4"/>
                    <a:gd name="T7" fmla="*/ 3 h 3"/>
                    <a:gd name="T8" fmla="*/ 0 w 4"/>
                    <a:gd name="T9" fmla="*/ 3 h 3"/>
                    <a:gd name="T10" fmla="*/ 1 w 4"/>
                    <a:gd name="T11" fmla="*/ 3 h 3"/>
                    <a:gd name="T12" fmla="*/ 4 w 4"/>
                    <a:gd name="T13" fmla="*/ 2 h 3"/>
                    <a:gd name="T14" fmla="*/ 4 w 4"/>
                    <a:gd name="T15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" h="3">
                      <a:moveTo>
                        <a:pt x="4" y="0"/>
                      </a:move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0" y="1"/>
                        <a:pt x="0" y="1"/>
                      </a:cubicBezTo>
                      <a:cubicBezTo>
                        <a:pt x="0" y="2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0" y="3"/>
                        <a:pt x="1" y="3"/>
                      </a:cubicBezTo>
                      <a:cubicBezTo>
                        <a:pt x="3" y="2"/>
                        <a:pt x="3" y="3"/>
                        <a:pt x="4" y="2"/>
                      </a:cubicBezTo>
                      <a:cubicBezTo>
                        <a:pt x="4" y="2"/>
                        <a:pt x="4" y="0"/>
                        <a:pt x="4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7" name="Freeform 333"/>
                <p:cNvSpPr>
                  <a:spLocks/>
                </p:cNvSpPr>
                <p:nvPr/>
              </p:nvSpPr>
              <p:spPr bwMode="auto">
                <a:xfrm>
                  <a:off x="1065291" y="1854995"/>
                  <a:ext cx="3492" cy="1747"/>
                </a:xfrm>
                <a:custGeom>
                  <a:avLst/>
                  <a:gdLst>
                    <a:gd name="T0" fmla="*/ 1 w 1"/>
                    <a:gd name="T1" fmla="*/ 0 h 1"/>
                    <a:gd name="T2" fmla="*/ 0 w 1"/>
                    <a:gd name="T3" fmla="*/ 1 h 1"/>
                    <a:gd name="T4" fmla="*/ 1 w 1"/>
                    <a:gd name="T5" fmla="*/ 1 h 1"/>
                    <a:gd name="T6" fmla="*/ 1 w 1"/>
                    <a:gd name="T7" fmla="*/ 1 h 1"/>
                    <a:gd name="T8" fmla="*/ 1 w 1"/>
                    <a:gd name="T9" fmla="*/ 0 h 1"/>
                    <a:gd name="T10" fmla="*/ 1 w 1"/>
                    <a:gd name="T11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" h="1">
                      <a:moveTo>
                        <a:pt x="1" y="0"/>
                      </a:moveTo>
                      <a:cubicBezTo>
                        <a:pt x="0" y="0"/>
                        <a:pt x="0" y="0"/>
                        <a:pt x="0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1"/>
                        <a:pt x="1" y="1"/>
                        <a:pt x="1" y="1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8" name="Freeform 336"/>
                <p:cNvSpPr>
                  <a:spLocks/>
                </p:cNvSpPr>
                <p:nvPr/>
              </p:nvSpPr>
              <p:spPr bwMode="auto">
                <a:xfrm>
                  <a:off x="3173015" y="1631475"/>
                  <a:ext cx="3492" cy="3493"/>
                </a:xfrm>
                <a:custGeom>
                  <a:avLst/>
                  <a:gdLst>
                    <a:gd name="T0" fmla="*/ 0 w 1"/>
                    <a:gd name="T1" fmla="*/ 0 h 1"/>
                    <a:gd name="T2" fmla="*/ 0 w 1"/>
                    <a:gd name="T3" fmla="*/ 0 h 1"/>
                    <a:gd name="T4" fmla="*/ 0 w 1"/>
                    <a:gd name="T5" fmla="*/ 0 h 1"/>
                    <a:gd name="T6" fmla="*/ 0 w 1"/>
                    <a:gd name="T7" fmla="*/ 1 h 1"/>
                    <a:gd name="T8" fmla="*/ 0 w 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" h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0" y="1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79" name="Freeform 337"/>
                <p:cNvSpPr>
                  <a:spLocks/>
                </p:cNvSpPr>
                <p:nvPr/>
              </p:nvSpPr>
              <p:spPr bwMode="auto">
                <a:xfrm>
                  <a:off x="3300491" y="20754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0" name="Freeform 338"/>
                <p:cNvSpPr>
                  <a:spLocks/>
                </p:cNvSpPr>
                <p:nvPr/>
              </p:nvSpPr>
              <p:spPr bwMode="auto">
                <a:xfrm>
                  <a:off x="3300491" y="207549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1" name="Freeform 339"/>
                <p:cNvSpPr>
                  <a:spLocks/>
                </p:cNvSpPr>
                <p:nvPr/>
              </p:nvSpPr>
              <p:spPr bwMode="auto">
                <a:xfrm>
                  <a:off x="3129359" y="1640205"/>
                  <a:ext cx="3492" cy="0"/>
                </a:xfrm>
                <a:custGeom>
                  <a:avLst/>
                  <a:gdLst>
                    <a:gd name="T0" fmla="*/ 0 w 1"/>
                    <a:gd name="T1" fmla="*/ 0 w 1"/>
                    <a:gd name="T2" fmla="*/ 1 w 1"/>
                    <a:gd name="T3" fmla="*/ 0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0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2" name="Freeform 340"/>
                <p:cNvSpPr>
                  <a:spLocks/>
                </p:cNvSpPr>
                <p:nvPr/>
              </p:nvSpPr>
              <p:spPr bwMode="auto">
                <a:xfrm>
                  <a:off x="3361610" y="2075493"/>
                  <a:ext cx="3492" cy="0"/>
                </a:xfrm>
                <a:custGeom>
                  <a:avLst/>
                  <a:gdLst>
                    <a:gd name="T0" fmla="*/ 1 w 1"/>
                    <a:gd name="T1" fmla="*/ 0 w 1"/>
                    <a:gd name="T2" fmla="*/ 0 w 1"/>
                    <a:gd name="T3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3" name="Freeform 344"/>
                <p:cNvSpPr>
                  <a:spLocks/>
                </p:cNvSpPr>
                <p:nvPr/>
              </p:nvSpPr>
              <p:spPr bwMode="auto">
                <a:xfrm>
                  <a:off x="2621200" y="1612265"/>
                  <a:ext cx="270668" cy="62865"/>
                </a:xfrm>
                <a:custGeom>
                  <a:avLst/>
                  <a:gdLst>
                    <a:gd name="T0" fmla="*/ 8 w 87"/>
                    <a:gd name="T1" fmla="*/ 0 h 20"/>
                    <a:gd name="T2" fmla="*/ 4 w 87"/>
                    <a:gd name="T3" fmla="*/ 1 h 20"/>
                    <a:gd name="T4" fmla="*/ 3 w 87"/>
                    <a:gd name="T5" fmla="*/ 1 h 20"/>
                    <a:gd name="T6" fmla="*/ 0 w 87"/>
                    <a:gd name="T7" fmla="*/ 4 h 20"/>
                    <a:gd name="T8" fmla="*/ 1 w 87"/>
                    <a:gd name="T9" fmla="*/ 4 h 20"/>
                    <a:gd name="T10" fmla="*/ 4 w 87"/>
                    <a:gd name="T11" fmla="*/ 7 h 20"/>
                    <a:gd name="T12" fmla="*/ 8 w 87"/>
                    <a:gd name="T13" fmla="*/ 7 h 20"/>
                    <a:gd name="T14" fmla="*/ 16 w 87"/>
                    <a:gd name="T15" fmla="*/ 6 h 20"/>
                    <a:gd name="T16" fmla="*/ 18 w 87"/>
                    <a:gd name="T17" fmla="*/ 9 h 20"/>
                    <a:gd name="T18" fmla="*/ 14 w 87"/>
                    <a:gd name="T19" fmla="*/ 13 h 20"/>
                    <a:gd name="T20" fmla="*/ 10 w 87"/>
                    <a:gd name="T21" fmla="*/ 17 h 20"/>
                    <a:gd name="T22" fmla="*/ 13 w 87"/>
                    <a:gd name="T23" fmla="*/ 19 h 20"/>
                    <a:gd name="T24" fmla="*/ 18 w 87"/>
                    <a:gd name="T25" fmla="*/ 19 h 20"/>
                    <a:gd name="T26" fmla="*/ 26 w 87"/>
                    <a:gd name="T27" fmla="*/ 19 h 20"/>
                    <a:gd name="T28" fmla="*/ 30 w 87"/>
                    <a:gd name="T29" fmla="*/ 18 h 20"/>
                    <a:gd name="T30" fmla="*/ 31 w 87"/>
                    <a:gd name="T31" fmla="*/ 20 h 20"/>
                    <a:gd name="T32" fmla="*/ 34 w 87"/>
                    <a:gd name="T33" fmla="*/ 19 h 20"/>
                    <a:gd name="T34" fmla="*/ 40 w 87"/>
                    <a:gd name="T35" fmla="*/ 20 h 20"/>
                    <a:gd name="T36" fmla="*/ 42 w 87"/>
                    <a:gd name="T37" fmla="*/ 20 h 20"/>
                    <a:gd name="T38" fmla="*/ 45 w 87"/>
                    <a:gd name="T39" fmla="*/ 19 h 20"/>
                    <a:gd name="T40" fmla="*/ 47 w 87"/>
                    <a:gd name="T41" fmla="*/ 20 h 20"/>
                    <a:gd name="T42" fmla="*/ 51 w 87"/>
                    <a:gd name="T43" fmla="*/ 20 h 20"/>
                    <a:gd name="T44" fmla="*/ 54 w 87"/>
                    <a:gd name="T45" fmla="*/ 19 h 20"/>
                    <a:gd name="T46" fmla="*/ 61 w 87"/>
                    <a:gd name="T47" fmla="*/ 18 h 20"/>
                    <a:gd name="T48" fmla="*/ 64 w 87"/>
                    <a:gd name="T49" fmla="*/ 19 h 20"/>
                    <a:gd name="T50" fmla="*/ 66 w 87"/>
                    <a:gd name="T51" fmla="*/ 20 h 20"/>
                    <a:gd name="T52" fmla="*/ 70 w 87"/>
                    <a:gd name="T53" fmla="*/ 20 h 20"/>
                    <a:gd name="T54" fmla="*/ 77 w 87"/>
                    <a:gd name="T55" fmla="*/ 19 h 20"/>
                    <a:gd name="T56" fmla="*/ 79 w 87"/>
                    <a:gd name="T57" fmla="*/ 17 h 20"/>
                    <a:gd name="T58" fmla="*/ 81 w 87"/>
                    <a:gd name="T59" fmla="*/ 17 h 20"/>
                    <a:gd name="T60" fmla="*/ 84 w 87"/>
                    <a:gd name="T61" fmla="*/ 16 h 20"/>
                    <a:gd name="T62" fmla="*/ 81 w 87"/>
                    <a:gd name="T63" fmla="*/ 15 h 20"/>
                    <a:gd name="T64" fmla="*/ 85 w 87"/>
                    <a:gd name="T65" fmla="*/ 13 h 20"/>
                    <a:gd name="T66" fmla="*/ 87 w 87"/>
                    <a:gd name="T67" fmla="*/ 12 h 20"/>
                    <a:gd name="T68" fmla="*/ 79 w 87"/>
                    <a:gd name="T69" fmla="*/ 10 h 20"/>
                    <a:gd name="T70" fmla="*/ 66 w 87"/>
                    <a:gd name="T71" fmla="*/ 10 h 20"/>
                    <a:gd name="T72" fmla="*/ 63 w 87"/>
                    <a:gd name="T73" fmla="*/ 10 h 20"/>
                    <a:gd name="T74" fmla="*/ 54 w 87"/>
                    <a:gd name="T75" fmla="*/ 11 h 20"/>
                    <a:gd name="T76" fmla="*/ 49 w 87"/>
                    <a:gd name="T77" fmla="*/ 13 h 20"/>
                    <a:gd name="T78" fmla="*/ 41 w 87"/>
                    <a:gd name="T79" fmla="*/ 12 h 20"/>
                    <a:gd name="T80" fmla="*/ 39 w 87"/>
                    <a:gd name="T81" fmla="*/ 12 h 20"/>
                    <a:gd name="T82" fmla="*/ 38 w 87"/>
                    <a:gd name="T83" fmla="*/ 12 h 20"/>
                    <a:gd name="T84" fmla="*/ 35 w 87"/>
                    <a:gd name="T85" fmla="*/ 12 h 20"/>
                    <a:gd name="T86" fmla="*/ 34 w 87"/>
                    <a:gd name="T87" fmla="*/ 10 h 20"/>
                    <a:gd name="T88" fmla="*/ 33 w 87"/>
                    <a:gd name="T89" fmla="*/ 10 h 20"/>
                    <a:gd name="T90" fmla="*/ 33 w 87"/>
                    <a:gd name="T91" fmla="*/ 8 h 20"/>
                    <a:gd name="T92" fmla="*/ 38 w 87"/>
                    <a:gd name="T93" fmla="*/ 7 h 20"/>
                    <a:gd name="T94" fmla="*/ 33 w 87"/>
                    <a:gd name="T95" fmla="*/ 4 h 20"/>
                    <a:gd name="T96" fmla="*/ 31 w 87"/>
                    <a:gd name="T97" fmla="*/ 3 h 20"/>
                    <a:gd name="T98" fmla="*/ 25 w 87"/>
                    <a:gd name="T99" fmla="*/ 4 h 20"/>
                    <a:gd name="T100" fmla="*/ 21 w 87"/>
                    <a:gd name="T101" fmla="*/ 3 h 20"/>
                    <a:gd name="T102" fmla="*/ 19 w 87"/>
                    <a:gd name="T103" fmla="*/ 2 h 20"/>
                    <a:gd name="T104" fmla="*/ 18 w 87"/>
                    <a:gd name="T105" fmla="*/ 1 h 20"/>
                    <a:gd name="T106" fmla="*/ 12 w 87"/>
                    <a:gd name="T107" fmla="*/ 0 h 2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</a:cxnLst>
                  <a:rect l="0" t="0" r="r" b="b"/>
                  <a:pathLst>
                    <a:path w="87" h="20">
                      <a:moveTo>
                        <a:pt x="12" y="0"/>
                      </a:moveTo>
                      <a:cubicBezTo>
                        <a:pt x="12" y="0"/>
                        <a:pt x="12" y="0"/>
                        <a:pt x="12" y="0"/>
                      </a:cubicBezTo>
                      <a:cubicBezTo>
                        <a:pt x="11" y="0"/>
                        <a:pt x="10" y="0"/>
                        <a:pt x="10" y="0"/>
                      </a:cubicBezTo>
                      <a:cubicBezTo>
                        <a:pt x="9" y="0"/>
                        <a:pt x="9" y="0"/>
                        <a:pt x="8" y="0"/>
                      </a:cubicBezTo>
                      <a:cubicBezTo>
                        <a:pt x="8" y="0"/>
                        <a:pt x="7" y="0"/>
                        <a:pt x="7" y="0"/>
                      </a:cubicBezTo>
                      <a:cubicBezTo>
                        <a:pt x="7" y="0"/>
                        <a:pt x="8" y="0"/>
                        <a:pt x="8" y="0"/>
                      </a:cubicBezTo>
                      <a:cubicBezTo>
                        <a:pt x="8" y="0"/>
                        <a:pt x="6" y="0"/>
                        <a:pt x="5" y="1"/>
                      </a:cubicBezTo>
                      <a:cubicBezTo>
                        <a:pt x="5" y="1"/>
                        <a:pt x="5" y="1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4" y="1"/>
                        <a:pt x="4" y="1"/>
                      </a:cubicBezTo>
                      <a:cubicBezTo>
                        <a:pt x="4" y="1"/>
                        <a:pt x="3" y="1"/>
                        <a:pt x="3" y="1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2" y="2"/>
                        <a:pt x="1" y="2"/>
                      </a:cubicBezTo>
                      <a:cubicBezTo>
                        <a:pt x="1" y="2"/>
                        <a:pt x="1" y="3"/>
                        <a:pt x="0" y="3"/>
                      </a:cubicBezTo>
                      <a:cubicBezTo>
                        <a:pt x="0" y="3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2" y="4"/>
                        <a:pt x="3" y="6"/>
                        <a:pt x="3" y="6"/>
                      </a:cubicBezTo>
                      <a:cubicBezTo>
                        <a:pt x="3" y="6"/>
                        <a:pt x="3" y="6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4" y="7"/>
                        <a:pt x="4" y="7"/>
                      </a:cubicBezTo>
                      <a:cubicBezTo>
                        <a:pt x="4" y="7"/>
                        <a:pt x="5" y="7"/>
                        <a:pt x="5" y="7"/>
                      </a:cubicBezTo>
                      <a:cubicBezTo>
                        <a:pt x="5" y="7"/>
                        <a:pt x="6" y="7"/>
                        <a:pt x="7" y="7"/>
                      </a:cubicBezTo>
                      <a:cubicBezTo>
                        <a:pt x="7" y="7"/>
                        <a:pt x="8" y="7"/>
                        <a:pt x="8" y="7"/>
                      </a:cubicBezTo>
                      <a:cubicBezTo>
                        <a:pt x="8" y="8"/>
                        <a:pt x="9" y="7"/>
                        <a:pt x="10" y="8"/>
                      </a:cubicBezTo>
                      <a:cubicBezTo>
                        <a:pt x="11" y="8"/>
                        <a:pt x="11" y="8"/>
                        <a:pt x="12" y="8"/>
                      </a:cubicBezTo>
                      <a:cubicBezTo>
                        <a:pt x="13" y="8"/>
                        <a:pt x="14" y="7"/>
                        <a:pt x="14" y="7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17" y="6"/>
                        <a:pt x="17" y="6"/>
                        <a:pt x="17" y="6"/>
                      </a:cubicBezTo>
                      <a:cubicBezTo>
                        <a:pt x="18" y="6"/>
                        <a:pt x="18" y="6"/>
                        <a:pt x="18" y="6"/>
                      </a:cubicBezTo>
                      <a:cubicBezTo>
                        <a:pt x="18" y="8"/>
                        <a:pt x="18" y="8"/>
                        <a:pt x="18" y="8"/>
                      </a:cubicBezTo>
                      <a:cubicBezTo>
                        <a:pt x="18" y="9"/>
                        <a:pt x="18" y="9"/>
                        <a:pt x="18" y="9"/>
                      </a:cubicBezTo>
                      <a:cubicBezTo>
                        <a:pt x="18" y="9"/>
                        <a:pt x="19" y="10"/>
                        <a:pt x="19" y="10"/>
                      </a:cubicBezTo>
                      <a:cubicBezTo>
                        <a:pt x="19" y="11"/>
                        <a:pt x="18" y="11"/>
                        <a:pt x="17" y="11"/>
                      </a:cubicBezTo>
                      <a:cubicBezTo>
                        <a:pt x="17" y="11"/>
                        <a:pt x="16" y="12"/>
                        <a:pt x="15" y="12"/>
                      </a:cubicBezTo>
                      <a:cubicBezTo>
                        <a:pt x="15" y="12"/>
                        <a:pt x="14" y="13"/>
                        <a:pt x="14" y="13"/>
                      </a:cubicBezTo>
                      <a:cubicBezTo>
                        <a:pt x="14" y="13"/>
                        <a:pt x="12" y="13"/>
                        <a:pt x="12" y="14"/>
                      </a:cubicBezTo>
                      <a:cubicBezTo>
                        <a:pt x="12" y="14"/>
                        <a:pt x="12" y="14"/>
                        <a:pt x="12" y="15"/>
                      </a:cubicBezTo>
                      <a:cubicBezTo>
                        <a:pt x="11" y="15"/>
                        <a:pt x="11" y="15"/>
                        <a:pt x="11" y="15"/>
                      </a:cubicBezTo>
                      <a:cubicBezTo>
                        <a:pt x="11" y="16"/>
                        <a:pt x="11" y="16"/>
                        <a:pt x="10" y="17"/>
                      </a:cubicBezTo>
                      <a:cubicBezTo>
                        <a:pt x="10" y="17"/>
                        <a:pt x="10" y="17"/>
                        <a:pt x="10" y="18"/>
                      </a:cubicBezTo>
                      <a:cubicBezTo>
                        <a:pt x="10" y="18"/>
                        <a:pt x="10" y="18"/>
                        <a:pt x="11" y="18"/>
                      </a:cubicBezTo>
                      <a:cubicBezTo>
                        <a:pt x="11" y="19"/>
                        <a:pt x="12" y="19"/>
                        <a:pt x="13" y="19"/>
                      </a:cubicBezTo>
                      <a:cubicBezTo>
                        <a:pt x="13" y="19"/>
                        <a:pt x="13" y="19"/>
                        <a:pt x="13" y="19"/>
                      </a:cubicBezTo>
                      <a:cubicBezTo>
                        <a:pt x="14" y="19"/>
                        <a:pt x="14" y="19"/>
                        <a:pt x="15" y="19"/>
                      </a:cubicBezTo>
                      <a:cubicBezTo>
                        <a:pt x="16" y="19"/>
                        <a:pt x="15" y="18"/>
                        <a:pt x="15" y="18"/>
                      </a:cubicBezTo>
                      <a:cubicBezTo>
                        <a:pt x="17" y="19"/>
                        <a:pt x="17" y="19"/>
                        <a:pt x="17" y="19"/>
                      </a:cubicBezTo>
                      <a:cubicBezTo>
                        <a:pt x="18" y="19"/>
                        <a:pt x="18" y="19"/>
                        <a:pt x="18" y="19"/>
                      </a:cubicBezTo>
                      <a:cubicBezTo>
                        <a:pt x="19" y="19"/>
                        <a:pt x="19" y="19"/>
                        <a:pt x="19" y="19"/>
                      </a:cubicBezTo>
                      <a:cubicBezTo>
                        <a:pt x="20" y="19"/>
                        <a:pt x="20" y="19"/>
                        <a:pt x="24" y="19"/>
                      </a:cubicBezTo>
                      <a:cubicBezTo>
                        <a:pt x="25" y="19"/>
                        <a:pt x="26" y="19"/>
                        <a:pt x="26" y="19"/>
                      </a:cubicBezTo>
                      <a:cubicBezTo>
                        <a:pt x="27" y="19"/>
                        <a:pt x="26" y="19"/>
                        <a:pt x="26" y="19"/>
                      </a:cubicBezTo>
                      <a:cubicBezTo>
                        <a:pt x="27" y="19"/>
                        <a:pt x="28" y="19"/>
                        <a:pt x="28" y="19"/>
                      </a:cubicBezTo>
                      <a:cubicBezTo>
                        <a:pt x="28" y="19"/>
                        <a:pt x="28" y="18"/>
                        <a:pt x="28" y="18"/>
                      </a:cubicBezTo>
                      <a:cubicBezTo>
                        <a:pt x="28" y="18"/>
                        <a:pt x="29" y="18"/>
                        <a:pt x="29" y="18"/>
                      </a:cubicBezTo>
                      <a:cubicBezTo>
                        <a:pt x="29" y="18"/>
                        <a:pt x="30" y="18"/>
                        <a:pt x="30" y="18"/>
                      </a:cubicBezTo>
                      <a:cubicBezTo>
                        <a:pt x="30" y="19"/>
                        <a:pt x="30" y="19"/>
                        <a:pt x="30" y="19"/>
                      </a:cubicBezTo>
                      <a:cubicBezTo>
                        <a:pt x="30" y="20"/>
                        <a:pt x="30" y="20"/>
                        <a:pt x="30" y="20"/>
                      </a:cubicBezTo>
                      <a:cubicBezTo>
                        <a:pt x="30" y="20"/>
                        <a:pt x="30" y="20"/>
                        <a:pt x="30" y="20"/>
                      </a:cubicBezTo>
                      <a:cubicBezTo>
                        <a:pt x="30" y="20"/>
                        <a:pt x="31" y="20"/>
                        <a:pt x="31" y="20"/>
                      </a:cubicBezTo>
                      <a:cubicBezTo>
                        <a:pt x="31" y="20"/>
                        <a:pt x="31" y="20"/>
                        <a:pt x="31" y="20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3" y="20"/>
                        <a:pt x="33" y="20"/>
                        <a:pt x="34" y="19"/>
                      </a:cubicBezTo>
                      <a:cubicBezTo>
                        <a:pt x="34" y="19"/>
                        <a:pt x="34" y="19"/>
                        <a:pt x="34" y="19"/>
                      </a:cubicBezTo>
                      <a:cubicBezTo>
                        <a:pt x="34" y="19"/>
                        <a:pt x="35" y="20"/>
                        <a:pt x="35" y="20"/>
                      </a:cubicBezTo>
                      <a:cubicBezTo>
                        <a:pt x="36" y="20"/>
                        <a:pt x="39" y="20"/>
                        <a:pt x="39" y="20"/>
                      </a:cubicBezTo>
                      <a:cubicBezTo>
                        <a:pt x="40" y="20"/>
                        <a:pt x="40" y="20"/>
                        <a:pt x="40" y="20"/>
                      </a:cubicBezTo>
                      <a:cubicBezTo>
                        <a:pt x="40" y="20"/>
                        <a:pt x="40" y="20"/>
                        <a:pt x="40" y="20"/>
                      </a:cubicBezTo>
                      <a:cubicBezTo>
                        <a:pt x="40" y="19"/>
                        <a:pt x="41" y="19"/>
                        <a:pt x="41" y="19"/>
                      </a:cubicBezTo>
                      <a:cubicBezTo>
                        <a:pt x="41" y="19"/>
                        <a:pt x="40" y="20"/>
                        <a:pt x="41" y="20"/>
                      </a:cubicBezTo>
                      <a:cubicBezTo>
                        <a:pt x="42" y="20"/>
                        <a:pt x="42" y="20"/>
                        <a:pt x="42" y="20"/>
                      </a:cubicBezTo>
                      <a:cubicBezTo>
                        <a:pt x="43" y="20"/>
                        <a:pt x="43" y="20"/>
                        <a:pt x="43" y="20"/>
                      </a:cubicBezTo>
                      <a:cubicBezTo>
                        <a:pt x="43" y="20"/>
                        <a:pt x="43" y="20"/>
                        <a:pt x="43" y="20"/>
                      </a:cubicBezTo>
                      <a:cubicBezTo>
                        <a:pt x="44" y="20"/>
                        <a:pt x="44" y="20"/>
                        <a:pt x="44" y="20"/>
                      </a:cubicBezTo>
                      <a:cubicBezTo>
                        <a:pt x="45" y="19"/>
                        <a:pt x="44" y="20"/>
                        <a:pt x="45" y="19"/>
                      </a:cubicBezTo>
                      <a:cubicBezTo>
                        <a:pt x="45" y="19"/>
                        <a:pt x="45" y="19"/>
                        <a:pt x="45" y="19"/>
                      </a:cubicBezTo>
                      <a:cubicBezTo>
                        <a:pt x="46" y="19"/>
                        <a:pt x="45" y="20"/>
                        <a:pt x="46" y="20"/>
                      </a:cubicBezTo>
                      <a:cubicBezTo>
                        <a:pt x="46" y="20"/>
                        <a:pt x="46" y="20"/>
                        <a:pt x="47" y="20"/>
                      </a:cubicBezTo>
                      <a:cubicBezTo>
                        <a:pt x="47" y="20"/>
                        <a:pt x="47" y="20"/>
                        <a:pt x="47" y="20"/>
                      </a:cubicBezTo>
                      <a:cubicBezTo>
                        <a:pt x="48" y="20"/>
                        <a:pt x="48" y="20"/>
                        <a:pt x="48" y="20"/>
                      </a:cubicBezTo>
                      <a:cubicBezTo>
                        <a:pt x="48" y="20"/>
                        <a:pt x="49" y="20"/>
                        <a:pt x="49" y="20"/>
                      </a:cubicBezTo>
                      <a:cubicBezTo>
                        <a:pt x="49" y="20"/>
                        <a:pt x="50" y="20"/>
                        <a:pt x="50" y="20"/>
                      </a:cubicBezTo>
                      <a:cubicBezTo>
                        <a:pt x="50" y="20"/>
                        <a:pt x="50" y="20"/>
                        <a:pt x="51" y="20"/>
                      </a:cubicBezTo>
                      <a:cubicBezTo>
                        <a:pt x="51" y="20"/>
                        <a:pt x="51" y="20"/>
                        <a:pt x="51" y="20"/>
                      </a:cubicBezTo>
                      <a:cubicBezTo>
                        <a:pt x="53" y="20"/>
                        <a:pt x="53" y="20"/>
                        <a:pt x="53" y="20"/>
                      </a:cubicBezTo>
                      <a:cubicBezTo>
                        <a:pt x="53" y="19"/>
                        <a:pt x="53" y="19"/>
                        <a:pt x="53" y="19"/>
                      </a:cubicBezTo>
                      <a:cubicBezTo>
                        <a:pt x="54" y="19"/>
                        <a:pt x="54" y="19"/>
                        <a:pt x="54" y="19"/>
                      </a:cubicBezTo>
                      <a:cubicBezTo>
                        <a:pt x="54" y="19"/>
                        <a:pt x="57" y="19"/>
                        <a:pt x="58" y="19"/>
                      </a:cubicBezTo>
                      <a:cubicBezTo>
                        <a:pt x="58" y="19"/>
                        <a:pt x="58" y="19"/>
                        <a:pt x="59" y="19"/>
                      </a:cubicBezTo>
                      <a:cubicBezTo>
                        <a:pt x="60" y="19"/>
                        <a:pt x="60" y="19"/>
                        <a:pt x="60" y="19"/>
                      </a:cubicBezTo>
                      <a:cubicBezTo>
                        <a:pt x="60" y="19"/>
                        <a:pt x="61" y="18"/>
                        <a:pt x="61" y="18"/>
                      </a:cubicBezTo>
                      <a:cubicBezTo>
                        <a:pt x="62" y="18"/>
                        <a:pt x="62" y="18"/>
                        <a:pt x="62" y="18"/>
                      </a:cubicBezTo>
                      <a:cubicBezTo>
                        <a:pt x="62" y="18"/>
                        <a:pt x="62" y="18"/>
                        <a:pt x="62" y="18"/>
                      </a:cubicBezTo>
                      <a:cubicBezTo>
                        <a:pt x="62" y="18"/>
                        <a:pt x="62" y="19"/>
                        <a:pt x="62" y="19"/>
                      </a:cubicBezTo>
                      <a:cubicBezTo>
                        <a:pt x="63" y="19"/>
                        <a:pt x="64" y="19"/>
                        <a:pt x="64" y="19"/>
                      </a:cubicBezTo>
                      <a:cubicBezTo>
                        <a:pt x="64" y="19"/>
                        <a:pt x="64" y="19"/>
                        <a:pt x="64" y="20"/>
                      </a:cubicBezTo>
                      <a:cubicBezTo>
                        <a:pt x="65" y="20"/>
                        <a:pt x="65" y="20"/>
                        <a:pt x="65" y="20"/>
                      </a:cubicBezTo>
                      <a:cubicBezTo>
                        <a:pt x="65" y="20"/>
                        <a:pt x="65" y="20"/>
                        <a:pt x="65" y="20"/>
                      </a:cubicBezTo>
                      <a:cubicBezTo>
                        <a:pt x="66" y="20"/>
                        <a:pt x="66" y="20"/>
                        <a:pt x="66" y="20"/>
                      </a:cubicBezTo>
                      <a:cubicBezTo>
                        <a:pt x="66" y="20"/>
                        <a:pt x="66" y="20"/>
                        <a:pt x="66" y="20"/>
                      </a:cubicBezTo>
                      <a:cubicBezTo>
                        <a:pt x="66" y="20"/>
                        <a:pt x="66" y="20"/>
                        <a:pt x="67" y="20"/>
                      </a:cubicBezTo>
                      <a:cubicBezTo>
                        <a:pt x="67" y="20"/>
                        <a:pt x="68" y="20"/>
                        <a:pt x="68" y="20"/>
                      </a:cubicBezTo>
                      <a:cubicBezTo>
                        <a:pt x="70" y="20"/>
                        <a:pt x="70" y="20"/>
                        <a:pt x="70" y="20"/>
                      </a:cubicBezTo>
                      <a:cubicBezTo>
                        <a:pt x="75" y="19"/>
                        <a:pt x="75" y="19"/>
                        <a:pt x="75" y="19"/>
                      </a:cubicBezTo>
                      <a:cubicBezTo>
                        <a:pt x="79" y="19"/>
                        <a:pt x="77" y="19"/>
                        <a:pt x="77" y="19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7" y="19"/>
                        <a:pt x="77" y="19"/>
                        <a:pt x="78" y="19"/>
                      </a:cubicBezTo>
                      <a:cubicBezTo>
                        <a:pt x="78" y="19"/>
                        <a:pt x="78" y="19"/>
                        <a:pt x="78" y="19"/>
                      </a:cubicBezTo>
                      <a:cubicBezTo>
                        <a:pt x="78" y="19"/>
                        <a:pt x="78" y="18"/>
                        <a:pt x="79" y="18"/>
                      </a:cubicBezTo>
                      <a:cubicBezTo>
                        <a:pt x="79" y="17"/>
                        <a:pt x="79" y="18"/>
                        <a:pt x="79" y="17"/>
                      </a:cubicBezTo>
                      <a:cubicBezTo>
                        <a:pt x="79" y="17"/>
                        <a:pt x="79" y="17"/>
                        <a:pt x="79" y="17"/>
                      </a:cubicBezTo>
                      <a:cubicBezTo>
                        <a:pt x="79" y="17"/>
                        <a:pt x="80" y="17"/>
                        <a:pt x="80" y="17"/>
                      </a:cubicBezTo>
                      <a:cubicBezTo>
                        <a:pt x="80" y="17"/>
                        <a:pt x="80" y="17"/>
                        <a:pt x="81" y="17"/>
                      </a:cubicBezTo>
                      <a:cubicBezTo>
                        <a:pt x="81" y="17"/>
                        <a:pt x="81" y="17"/>
                        <a:pt x="81" y="17"/>
                      </a:cubicBezTo>
                      <a:cubicBezTo>
                        <a:pt x="83" y="17"/>
                        <a:pt x="82" y="17"/>
                        <a:pt x="82" y="17"/>
                      </a:cubicBezTo>
                      <a:cubicBezTo>
                        <a:pt x="83" y="17"/>
                        <a:pt x="83" y="17"/>
                        <a:pt x="83" y="17"/>
                      </a:cubicBezTo>
                      <a:cubicBezTo>
                        <a:pt x="84" y="16"/>
                        <a:pt x="84" y="16"/>
                        <a:pt x="84" y="16"/>
                      </a:cubicBezTo>
                      <a:cubicBezTo>
                        <a:pt x="84" y="16"/>
                        <a:pt x="84" y="16"/>
                        <a:pt x="84" y="16"/>
                      </a:cubicBezTo>
                      <a:cubicBezTo>
                        <a:pt x="84" y="15"/>
                        <a:pt x="84" y="15"/>
                        <a:pt x="84" y="15"/>
                      </a:cubicBezTo>
                      <a:cubicBezTo>
                        <a:pt x="84" y="15"/>
                        <a:pt x="84" y="15"/>
                        <a:pt x="84" y="15"/>
                      </a:cubicBezTo>
                      <a:cubicBezTo>
                        <a:pt x="83" y="15"/>
                        <a:pt x="83" y="15"/>
                        <a:pt x="83" y="15"/>
                      </a:cubicBezTo>
                      <a:cubicBezTo>
                        <a:pt x="83" y="15"/>
                        <a:pt x="81" y="15"/>
                        <a:pt x="81" y="15"/>
                      </a:cubicBezTo>
                      <a:cubicBezTo>
                        <a:pt x="83" y="15"/>
                        <a:pt x="83" y="15"/>
                        <a:pt x="83" y="15"/>
                      </a:cubicBezTo>
                      <a:cubicBezTo>
                        <a:pt x="85" y="14"/>
                        <a:pt x="84" y="14"/>
                        <a:pt x="84" y="14"/>
                      </a:cubicBezTo>
                      <a:cubicBezTo>
                        <a:pt x="85" y="13"/>
                        <a:pt x="85" y="13"/>
                        <a:pt x="85" y="13"/>
                      </a:cubicBezTo>
                      <a:cubicBezTo>
                        <a:pt x="85" y="13"/>
                        <a:pt x="85" y="13"/>
                        <a:pt x="85" y="13"/>
                      </a:cubicBezTo>
                      <a:cubicBezTo>
                        <a:pt x="85" y="13"/>
                        <a:pt x="85" y="13"/>
                        <a:pt x="85" y="13"/>
                      </a:cubicBezTo>
                      <a:cubicBezTo>
                        <a:pt x="87" y="13"/>
                        <a:pt x="87" y="13"/>
                        <a:pt x="87" y="13"/>
                      </a:cubicBezTo>
                      <a:cubicBezTo>
                        <a:pt x="87" y="13"/>
                        <a:pt x="87" y="13"/>
                        <a:pt x="87" y="13"/>
                      </a:cubicBezTo>
                      <a:cubicBezTo>
                        <a:pt x="87" y="12"/>
                        <a:pt x="87" y="12"/>
                        <a:pt x="87" y="12"/>
                      </a:cubicBezTo>
                      <a:cubicBezTo>
                        <a:pt x="87" y="12"/>
                        <a:pt x="86" y="12"/>
                        <a:pt x="84" y="11"/>
                      </a:cubicBezTo>
                      <a:cubicBezTo>
                        <a:pt x="82" y="11"/>
                        <a:pt x="82" y="11"/>
                        <a:pt x="81" y="11"/>
                      </a:cubicBezTo>
                      <a:cubicBezTo>
                        <a:pt x="80" y="11"/>
                        <a:pt x="80" y="10"/>
                        <a:pt x="80" y="10"/>
                      </a:cubicBezTo>
                      <a:cubicBezTo>
                        <a:pt x="79" y="10"/>
                        <a:pt x="80" y="10"/>
                        <a:pt x="79" y="10"/>
                      </a:cubicBezTo>
                      <a:cubicBezTo>
                        <a:pt x="77" y="9"/>
                        <a:pt x="75" y="9"/>
                        <a:pt x="74" y="9"/>
                      </a:cubicBezTo>
                      <a:cubicBezTo>
                        <a:pt x="74" y="9"/>
                        <a:pt x="74" y="9"/>
                        <a:pt x="74" y="9"/>
                      </a:cubicBezTo>
                      <a:cubicBezTo>
                        <a:pt x="72" y="9"/>
                        <a:pt x="70" y="10"/>
                        <a:pt x="70" y="10"/>
                      </a:cubicBezTo>
                      <a:cubicBezTo>
                        <a:pt x="69" y="10"/>
                        <a:pt x="67" y="10"/>
                        <a:pt x="66" y="10"/>
                      </a:cubicBezTo>
                      <a:cubicBezTo>
                        <a:pt x="66" y="10"/>
                        <a:pt x="66" y="11"/>
                        <a:pt x="65" y="11"/>
                      </a:cubicBezTo>
                      <a:cubicBezTo>
                        <a:pt x="65" y="11"/>
                        <a:pt x="65" y="10"/>
                        <a:pt x="64" y="10"/>
                      </a:cubicBezTo>
                      <a:cubicBezTo>
                        <a:pt x="64" y="10"/>
                        <a:pt x="63" y="10"/>
                        <a:pt x="63" y="10"/>
                      </a:cubicBezTo>
                      <a:cubicBezTo>
                        <a:pt x="63" y="10"/>
                        <a:pt x="63" y="10"/>
                        <a:pt x="63" y="10"/>
                      </a:cubicBezTo>
                      <a:cubicBezTo>
                        <a:pt x="62" y="10"/>
                        <a:pt x="63" y="10"/>
                        <a:pt x="62" y="11"/>
                      </a:cubicBezTo>
                      <a:cubicBezTo>
                        <a:pt x="62" y="11"/>
                        <a:pt x="60" y="11"/>
                        <a:pt x="58" y="12"/>
                      </a:cubicBezTo>
                      <a:cubicBezTo>
                        <a:pt x="58" y="12"/>
                        <a:pt x="57" y="12"/>
                        <a:pt x="57" y="12"/>
                      </a:cubicBezTo>
                      <a:cubicBezTo>
                        <a:pt x="56" y="12"/>
                        <a:pt x="55" y="11"/>
                        <a:pt x="54" y="11"/>
                      </a:cubicBezTo>
                      <a:cubicBezTo>
                        <a:pt x="54" y="11"/>
                        <a:pt x="54" y="11"/>
                        <a:pt x="54" y="11"/>
                      </a:cubicBezTo>
                      <a:cubicBezTo>
                        <a:pt x="53" y="11"/>
                        <a:pt x="53" y="11"/>
                        <a:pt x="52" y="12"/>
                      </a:cubicBezTo>
                      <a:cubicBezTo>
                        <a:pt x="51" y="12"/>
                        <a:pt x="50" y="12"/>
                        <a:pt x="49" y="13"/>
                      </a:cubicBezTo>
                      <a:cubicBezTo>
                        <a:pt x="49" y="13"/>
                        <a:pt x="49" y="13"/>
                        <a:pt x="49" y="13"/>
                      </a:cubicBezTo>
                      <a:cubicBezTo>
                        <a:pt x="49" y="13"/>
                        <a:pt x="48" y="12"/>
                        <a:pt x="45" y="12"/>
                      </a:cubicBezTo>
                      <a:cubicBezTo>
                        <a:pt x="41" y="12"/>
                        <a:pt x="44" y="12"/>
                        <a:pt x="44" y="12"/>
                      </a:cubicBezTo>
                      <a:cubicBezTo>
                        <a:pt x="44" y="12"/>
                        <a:pt x="43" y="12"/>
                        <a:pt x="42" y="12"/>
                      </a:cubicBezTo>
                      <a:cubicBezTo>
                        <a:pt x="42" y="12"/>
                        <a:pt x="42" y="12"/>
                        <a:pt x="41" y="12"/>
                      </a:cubicBezTo>
                      <a:cubicBezTo>
                        <a:pt x="41" y="12"/>
                        <a:pt x="41" y="12"/>
                        <a:pt x="41" y="12"/>
                      </a:cubicBezTo>
                      <a:cubicBezTo>
                        <a:pt x="41" y="12"/>
                        <a:pt x="40" y="12"/>
                        <a:pt x="40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ubicBezTo>
                        <a:pt x="39" y="12"/>
                        <a:pt x="39" y="12"/>
                        <a:pt x="39" y="12"/>
                      </a:cubicBezTo>
                      <a:cubicBezTo>
                        <a:pt x="39" y="12"/>
                        <a:pt x="38" y="12"/>
                        <a:pt x="38" y="1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8" y="12"/>
                        <a:pt x="37" y="11"/>
                        <a:pt x="37" y="11"/>
                      </a:cubicBezTo>
                      <a:cubicBezTo>
                        <a:pt x="36" y="11"/>
                        <a:pt x="36" y="11"/>
                        <a:pt x="36" y="11"/>
                      </a:cubicBezTo>
                      <a:cubicBezTo>
                        <a:pt x="36" y="11"/>
                        <a:pt x="35" y="11"/>
                        <a:pt x="35" y="11"/>
                      </a:cubicBezTo>
                      <a:cubicBezTo>
                        <a:pt x="35" y="11"/>
                        <a:pt x="35" y="12"/>
                        <a:pt x="35" y="12"/>
                      </a:cubicBezTo>
                      <a:cubicBezTo>
                        <a:pt x="35" y="12"/>
                        <a:pt x="34" y="12"/>
                        <a:pt x="34" y="12"/>
                      </a:cubicBezTo>
                      <a:cubicBezTo>
                        <a:pt x="33" y="12"/>
                        <a:pt x="33" y="12"/>
                        <a:pt x="34" y="11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3" y="10"/>
                        <a:pt x="33" y="10"/>
                        <a:pt x="33" y="10"/>
                      </a:cubicBezTo>
                      <a:cubicBezTo>
                        <a:pt x="33" y="10"/>
                        <a:pt x="33" y="10"/>
                        <a:pt x="33" y="10"/>
                      </a:cubicBezTo>
                      <a:cubicBezTo>
                        <a:pt x="33" y="10"/>
                        <a:pt x="33" y="10"/>
                        <a:pt x="33" y="10"/>
                      </a:cubicBezTo>
                      <a:cubicBezTo>
                        <a:pt x="33" y="10"/>
                        <a:pt x="33" y="10"/>
                        <a:pt x="33" y="10"/>
                      </a:cubicBezTo>
                      <a:cubicBezTo>
                        <a:pt x="32" y="9"/>
                        <a:pt x="33" y="9"/>
                        <a:pt x="33" y="9"/>
                      </a:cubicBezTo>
                      <a:cubicBezTo>
                        <a:pt x="33" y="9"/>
                        <a:pt x="33" y="8"/>
                        <a:pt x="33" y="8"/>
                      </a:cubicBezTo>
                      <a:cubicBezTo>
                        <a:pt x="33" y="8"/>
                        <a:pt x="33" y="8"/>
                        <a:pt x="33" y="8"/>
                      </a:cubicBezTo>
                      <a:cubicBezTo>
                        <a:pt x="33" y="8"/>
                        <a:pt x="33" y="8"/>
                        <a:pt x="33" y="8"/>
                      </a:cubicBezTo>
                      <a:cubicBezTo>
                        <a:pt x="33" y="8"/>
                        <a:pt x="33" y="8"/>
                        <a:pt x="34" y="8"/>
                      </a:cubicBezTo>
                      <a:cubicBezTo>
                        <a:pt x="34" y="8"/>
                        <a:pt x="34" y="8"/>
                        <a:pt x="34" y="8"/>
                      </a:cubicBezTo>
                      <a:cubicBezTo>
                        <a:pt x="34" y="8"/>
                        <a:pt x="35" y="8"/>
                        <a:pt x="35" y="8"/>
                      </a:cubicBezTo>
                      <a:cubicBezTo>
                        <a:pt x="35" y="8"/>
                        <a:pt x="37" y="7"/>
                        <a:pt x="38" y="7"/>
                      </a:cubicBezTo>
                      <a:cubicBezTo>
                        <a:pt x="39" y="7"/>
                        <a:pt x="40" y="7"/>
                        <a:pt x="40" y="7"/>
                      </a:cubicBezTo>
                      <a:cubicBezTo>
                        <a:pt x="40" y="7"/>
                        <a:pt x="40" y="6"/>
                        <a:pt x="36" y="6"/>
                      </a:cubicBezTo>
                      <a:cubicBezTo>
                        <a:pt x="33" y="5"/>
                        <a:pt x="36" y="6"/>
                        <a:pt x="35" y="5"/>
                      </a:cubicBezTo>
                      <a:cubicBezTo>
                        <a:pt x="33" y="4"/>
                        <a:pt x="35" y="5"/>
                        <a:pt x="33" y="4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32" y="3"/>
                        <a:pt x="32" y="3"/>
                        <a:pt x="31" y="3"/>
                      </a:cubicBezTo>
                      <a:cubicBezTo>
                        <a:pt x="31" y="3"/>
                        <a:pt x="31" y="3"/>
                        <a:pt x="31" y="3"/>
                      </a:cubicBezTo>
                      <a:cubicBezTo>
                        <a:pt x="30" y="3"/>
                        <a:pt x="30" y="3"/>
                        <a:pt x="29" y="3"/>
                      </a:cubicBezTo>
                      <a:cubicBezTo>
                        <a:pt x="27" y="3"/>
                        <a:pt x="27" y="3"/>
                        <a:pt x="26" y="3"/>
                      </a:cubicBezTo>
                      <a:cubicBezTo>
                        <a:pt x="25" y="3"/>
                        <a:pt x="25" y="3"/>
                        <a:pt x="25" y="4"/>
                      </a:cubicBezTo>
                      <a:cubicBezTo>
                        <a:pt x="25" y="4"/>
                        <a:pt x="25" y="4"/>
                        <a:pt x="24" y="4"/>
                      </a:cubicBezTo>
                      <a:cubicBezTo>
                        <a:pt x="24" y="4"/>
                        <a:pt x="24" y="4"/>
                        <a:pt x="23" y="3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2" y="3"/>
                        <a:pt x="22" y="3"/>
                        <a:pt x="21" y="3"/>
                      </a:cubicBezTo>
                      <a:cubicBezTo>
                        <a:pt x="21" y="3"/>
                        <a:pt x="21" y="3"/>
                        <a:pt x="21" y="3"/>
                      </a:cubicBezTo>
                      <a:cubicBezTo>
                        <a:pt x="20" y="3"/>
                        <a:pt x="21" y="3"/>
                        <a:pt x="21" y="3"/>
                      </a:cubicBezTo>
                      <a:cubicBezTo>
                        <a:pt x="21" y="3"/>
                        <a:pt x="21" y="3"/>
                        <a:pt x="20" y="3"/>
                      </a:cubicBezTo>
                      <a:cubicBezTo>
                        <a:pt x="19" y="3"/>
                        <a:pt x="19" y="2"/>
                        <a:pt x="19" y="2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8" y="1"/>
                        <a:pt x="18" y="1"/>
                        <a:pt x="18" y="1"/>
                      </a:cubicBezTo>
                      <a:cubicBezTo>
                        <a:pt x="17" y="1"/>
                        <a:pt x="17" y="1"/>
                        <a:pt x="16" y="1"/>
                      </a:cubicBezTo>
                      <a:cubicBezTo>
                        <a:pt x="15" y="1"/>
                        <a:pt x="15" y="1"/>
                        <a:pt x="14" y="1"/>
                      </a:cubicBezTo>
                      <a:cubicBezTo>
                        <a:pt x="13" y="1"/>
                        <a:pt x="13" y="1"/>
                        <a:pt x="12" y="0"/>
                      </a:cubicBezTo>
                      <a:cubicBezTo>
                        <a:pt x="12" y="0"/>
                        <a:pt x="12" y="0"/>
                        <a:pt x="12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84" name="Freeform 345"/>
                <p:cNvSpPr>
                  <a:spLocks noEditPoints="1"/>
                </p:cNvSpPr>
                <p:nvPr/>
              </p:nvSpPr>
              <p:spPr bwMode="auto">
                <a:xfrm>
                  <a:off x="2717244" y="1488282"/>
                  <a:ext cx="639127" cy="148432"/>
                </a:xfrm>
                <a:custGeom>
                  <a:avLst/>
                  <a:gdLst>
                    <a:gd name="T0" fmla="*/ 158 w 206"/>
                    <a:gd name="T1" fmla="*/ 3 h 48"/>
                    <a:gd name="T2" fmla="*/ 147 w 206"/>
                    <a:gd name="T3" fmla="*/ 2 h 48"/>
                    <a:gd name="T4" fmla="*/ 129 w 206"/>
                    <a:gd name="T5" fmla="*/ 2 h 48"/>
                    <a:gd name="T6" fmla="*/ 103 w 206"/>
                    <a:gd name="T7" fmla="*/ 4 h 48"/>
                    <a:gd name="T8" fmla="*/ 86 w 206"/>
                    <a:gd name="T9" fmla="*/ 5 h 48"/>
                    <a:gd name="T10" fmla="*/ 68 w 206"/>
                    <a:gd name="T11" fmla="*/ 7 h 48"/>
                    <a:gd name="T12" fmla="*/ 53 w 206"/>
                    <a:gd name="T13" fmla="*/ 8 h 48"/>
                    <a:gd name="T14" fmla="*/ 42 w 206"/>
                    <a:gd name="T15" fmla="*/ 10 h 48"/>
                    <a:gd name="T16" fmla="*/ 55 w 206"/>
                    <a:gd name="T17" fmla="*/ 17 h 48"/>
                    <a:gd name="T18" fmla="*/ 77 w 206"/>
                    <a:gd name="T19" fmla="*/ 16 h 48"/>
                    <a:gd name="T20" fmla="*/ 73 w 206"/>
                    <a:gd name="T21" fmla="*/ 19 h 48"/>
                    <a:gd name="T22" fmla="*/ 52 w 206"/>
                    <a:gd name="T23" fmla="*/ 22 h 48"/>
                    <a:gd name="T24" fmla="*/ 44 w 206"/>
                    <a:gd name="T25" fmla="*/ 17 h 48"/>
                    <a:gd name="T26" fmla="*/ 34 w 206"/>
                    <a:gd name="T27" fmla="*/ 11 h 48"/>
                    <a:gd name="T28" fmla="*/ 21 w 206"/>
                    <a:gd name="T29" fmla="*/ 13 h 48"/>
                    <a:gd name="T30" fmla="*/ 15 w 206"/>
                    <a:gd name="T31" fmla="*/ 15 h 48"/>
                    <a:gd name="T32" fmla="*/ 4 w 206"/>
                    <a:gd name="T33" fmla="*/ 19 h 48"/>
                    <a:gd name="T34" fmla="*/ 2 w 206"/>
                    <a:gd name="T35" fmla="*/ 22 h 48"/>
                    <a:gd name="T36" fmla="*/ 12 w 206"/>
                    <a:gd name="T37" fmla="*/ 26 h 48"/>
                    <a:gd name="T38" fmla="*/ 12 w 206"/>
                    <a:gd name="T39" fmla="*/ 33 h 48"/>
                    <a:gd name="T40" fmla="*/ 24 w 206"/>
                    <a:gd name="T41" fmla="*/ 30 h 48"/>
                    <a:gd name="T42" fmla="*/ 34 w 206"/>
                    <a:gd name="T43" fmla="*/ 30 h 48"/>
                    <a:gd name="T44" fmla="*/ 46 w 206"/>
                    <a:gd name="T45" fmla="*/ 26 h 48"/>
                    <a:gd name="T46" fmla="*/ 40 w 206"/>
                    <a:gd name="T47" fmla="*/ 33 h 48"/>
                    <a:gd name="T48" fmla="*/ 38 w 206"/>
                    <a:gd name="T49" fmla="*/ 38 h 48"/>
                    <a:gd name="T50" fmla="*/ 27 w 206"/>
                    <a:gd name="T51" fmla="*/ 38 h 48"/>
                    <a:gd name="T52" fmla="*/ 21 w 206"/>
                    <a:gd name="T53" fmla="*/ 40 h 48"/>
                    <a:gd name="T54" fmla="*/ 10 w 206"/>
                    <a:gd name="T55" fmla="*/ 42 h 48"/>
                    <a:gd name="T56" fmla="*/ 15 w 206"/>
                    <a:gd name="T57" fmla="*/ 37 h 48"/>
                    <a:gd name="T58" fmla="*/ 8 w 206"/>
                    <a:gd name="T59" fmla="*/ 42 h 48"/>
                    <a:gd name="T60" fmla="*/ 9 w 206"/>
                    <a:gd name="T61" fmla="*/ 45 h 48"/>
                    <a:gd name="T62" fmla="*/ 23 w 206"/>
                    <a:gd name="T63" fmla="*/ 46 h 48"/>
                    <a:gd name="T64" fmla="*/ 34 w 206"/>
                    <a:gd name="T65" fmla="*/ 46 h 48"/>
                    <a:gd name="T66" fmla="*/ 43 w 206"/>
                    <a:gd name="T67" fmla="*/ 46 h 48"/>
                    <a:gd name="T68" fmla="*/ 50 w 206"/>
                    <a:gd name="T69" fmla="*/ 45 h 48"/>
                    <a:gd name="T70" fmla="*/ 57 w 206"/>
                    <a:gd name="T71" fmla="*/ 47 h 48"/>
                    <a:gd name="T72" fmla="*/ 67 w 206"/>
                    <a:gd name="T73" fmla="*/ 45 h 48"/>
                    <a:gd name="T74" fmla="*/ 75 w 206"/>
                    <a:gd name="T75" fmla="*/ 41 h 48"/>
                    <a:gd name="T76" fmla="*/ 71 w 206"/>
                    <a:gd name="T77" fmla="*/ 41 h 48"/>
                    <a:gd name="T78" fmla="*/ 57 w 206"/>
                    <a:gd name="T79" fmla="*/ 39 h 48"/>
                    <a:gd name="T80" fmla="*/ 67 w 206"/>
                    <a:gd name="T81" fmla="*/ 39 h 48"/>
                    <a:gd name="T82" fmla="*/ 83 w 206"/>
                    <a:gd name="T83" fmla="*/ 35 h 48"/>
                    <a:gd name="T84" fmla="*/ 93 w 206"/>
                    <a:gd name="T85" fmla="*/ 34 h 48"/>
                    <a:gd name="T86" fmla="*/ 101 w 206"/>
                    <a:gd name="T87" fmla="*/ 31 h 48"/>
                    <a:gd name="T88" fmla="*/ 108 w 206"/>
                    <a:gd name="T89" fmla="*/ 28 h 48"/>
                    <a:gd name="T90" fmla="*/ 106 w 206"/>
                    <a:gd name="T91" fmla="*/ 27 h 48"/>
                    <a:gd name="T92" fmla="*/ 100 w 206"/>
                    <a:gd name="T93" fmla="*/ 26 h 48"/>
                    <a:gd name="T94" fmla="*/ 96 w 206"/>
                    <a:gd name="T95" fmla="*/ 25 h 48"/>
                    <a:gd name="T96" fmla="*/ 105 w 206"/>
                    <a:gd name="T97" fmla="*/ 24 h 48"/>
                    <a:gd name="T98" fmla="*/ 121 w 206"/>
                    <a:gd name="T99" fmla="*/ 23 h 48"/>
                    <a:gd name="T100" fmla="*/ 114 w 206"/>
                    <a:gd name="T101" fmla="*/ 21 h 48"/>
                    <a:gd name="T102" fmla="*/ 138 w 206"/>
                    <a:gd name="T103" fmla="*/ 20 h 48"/>
                    <a:gd name="T104" fmla="*/ 140 w 206"/>
                    <a:gd name="T105" fmla="*/ 20 h 48"/>
                    <a:gd name="T106" fmla="*/ 159 w 206"/>
                    <a:gd name="T107" fmla="*/ 15 h 48"/>
                    <a:gd name="T108" fmla="*/ 166 w 206"/>
                    <a:gd name="T109" fmla="*/ 14 h 48"/>
                    <a:gd name="T110" fmla="*/ 177 w 206"/>
                    <a:gd name="T111" fmla="*/ 12 h 48"/>
                    <a:gd name="T112" fmla="*/ 166 w 206"/>
                    <a:gd name="T113" fmla="*/ 12 h 48"/>
                    <a:gd name="T114" fmla="*/ 174 w 206"/>
                    <a:gd name="T115" fmla="*/ 10 h 48"/>
                    <a:gd name="T116" fmla="*/ 201 w 206"/>
                    <a:gd name="T117" fmla="*/ 4 h 48"/>
                    <a:gd name="T118" fmla="*/ 180 w 206"/>
                    <a:gd name="T119" fmla="*/ 2 h 4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</a:cxnLst>
                  <a:rect l="0" t="0" r="r" b="b"/>
                  <a:pathLst>
                    <a:path w="206" h="48">
                      <a:moveTo>
                        <a:pt x="13" y="41"/>
                      </a:move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moveTo>
                        <a:pt x="13" y="41"/>
                      </a:moveTo>
                      <a:cubicBezTo>
                        <a:pt x="13" y="41"/>
                        <a:pt x="13" y="41"/>
                        <a:pt x="13" y="41"/>
                      </a:cubicBezTo>
                      <a:cubicBezTo>
                        <a:pt x="13" y="41"/>
                        <a:pt x="13" y="41"/>
                        <a:pt x="13" y="41"/>
                      </a:cubicBezTo>
                      <a:moveTo>
                        <a:pt x="164" y="0"/>
                      </a:moveTo>
                      <a:cubicBezTo>
                        <a:pt x="164" y="0"/>
                        <a:pt x="164" y="1"/>
                        <a:pt x="164" y="1"/>
                      </a:cubicBezTo>
                      <a:cubicBezTo>
                        <a:pt x="164" y="1"/>
                        <a:pt x="162" y="1"/>
                        <a:pt x="162" y="1"/>
                      </a:cubicBezTo>
                      <a:cubicBezTo>
                        <a:pt x="161" y="2"/>
                        <a:pt x="161" y="1"/>
                        <a:pt x="161" y="2"/>
                      </a:cubicBezTo>
                      <a:cubicBezTo>
                        <a:pt x="160" y="2"/>
                        <a:pt x="158" y="3"/>
                        <a:pt x="158" y="3"/>
                      </a:cubicBezTo>
                      <a:cubicBezTo>
                        <a:pt x="158" y="3"/>
                        <a:pt x="158" y="3"/>
                        <a:pt x="157" y="2"/>
                      </a:cubicBezTo>
                      <a:cubicBezTo>
                        <a:pt x="156" y="2"/>
                        <a:pt x="158" y="2"/>
                        <a:pt x="156" y="1"/>
                      </a:cubicBezTo>
                      <a:cubicBezTo>
                        <a:pt x="156" y="1"/>
                        <a:pt x="156" y="1"/>
                        <a:pt x="155" y="1"/>
                      </a:cubicBezTo>
                      <a:cubicBezTo>
                        <a:pt x="155" y="1"/>
                        <a:pt x="155" y="1"/>
                        <a:pt x="155" y="1"/>
                      </a:cubicBezTo>
                      <a:cubicBezTo>
                        <a:pt x="154" y="1"/>
                        <a:pt x="154" y="1"/>
                        <a:pt x="153" y="1"/>
                      </a:cubicBezTo>
                      <a:cubicBezTo>
                        <a:pt x="153" y="1"/>
                        <a:pt x="153" y="1"/>
                        <a:pt x="153" y="1"/>
                      </a:cubicBezTo>
                      <a:cubicBezTo>
                        <a:pt x="153" y="1"/>
                        <a:pt x="153" y="1"/>
                        <a:pt x="153" y="1"/>
                      </a:cubicBezTo>
                      <a:cubicBezTo>
                        <a:pt x="151" y="1"/>
                        <a:pt x="152" y="1"/>
                        <a:pt x="149" y="1"/>
                      </a:cubicBezTo>
                      <a:cubicBezTo>
                        <a:pt x="148" y="1"/>
                        <a:pt x="148" y="1"/>
                        <a:pt x="148" y="1"/>
                      </a:cubicBezTo>
                      <a:cubicBezTo>
                        <a:pt x="148" y="1"/>
                        <a:pt x="148" y="1"/>
                        <a:pt x="148" y="1"/>
                      </a:cubicBezTo>
                      <a:cubicBezTo>
                        <a:pt x="148" y="1"/>
                        <a:pt x="147" y="1"/>
                        <a:pt x="147" y="2"/>
                      </a:cubicBezTo>
                      <a:cubicBezTo>
                        <a:pt x="146" y="2"/>
                        <a:pt x="146" y="2"/>
                        <a:pt x="146" y="2"/>
                      </a:cubicBezTo>
                      <a:cubicBezTo>
                        <a:pt x="146" y="3"/>
                        <a:pt x="146" y="3"/>
                        <a:pt x="146" y="3"/>
                      </a:cubicBezTo>
                      <a:cubicBezTo>
                        <a:pt x="146" y="3"/>
                        <a:pt x="145" y="3"/>
                        <a:pt x="145" y="3"/>
                      </a:cubicBezTo>
                      <a:cubicBezTo>
                        <a:pt x="145" y="3"/>
                        <a:pt x="144" y="3"/>
                        <a:pt x="144" y="3"/>
                      </a:cubicBezTo>
                      <a:cubicBezTo>
                        <a:pt x="143" y="3"/>
                        <a:pt x="143" y="2"/>
                        <a:pt x="143" y="2"/>
                      </a:cubicBezTo>
                      <a:cubicBezTo>
                        <a:pt x="142" y="2"/>
                        <a:pt x="142" y="2"/>
                        <a:pt x="142" y="2"/>
                      </a:cubicBezTo>
                      <a:cubicBezTo>
                        <a:pt x="141" y="1"/>
                        <a:pt x="141" y="1"/>
                        <a:pt x="141" y="1"/>
                      </a:cubicBezTo>
                      <a:cubicBezTo>
                        <a:pt x="141" y="1"/>
                        <a:pt x="141" y="2"/>
                        <a:pt x="141" y="2"/>
                      </a:cubicBezTo>
                      <a:cubicBezTo>
                        <a:pt x="137" y="2"/>
                        <a:pt x="137" y="2"/>
                        <a:pt x="137" y="2"/>
                      </a:cubicBezTo>
                      <a:cubicBezTo>
                        <a:pt x="133" y="2"/>
                        <a:pt x="133" y="2"/>
                        <a:pt x="133" y="2"/>
                      </a:cubicBezTo>
                      <a:cubicBezTo>
                        <a:pt x="129" y="2"/>
                        <a:pt x="129" y="2"/>
                        <a:pt x="129" y="2"/>
                      </a:cubicBezTo>
                      <a:cubicBezTo>
                        <a:pt x="126" y="2"/>
                        <a:pt x="126" y="2"/>
                        <a:pt x="126" y="2"/>
                      </a:cubicBezTo>
                      <a:cubicBezTo>
                        <a:pt x="126" y="2"/>
                        <a:pt x="131" y="5"/>
                        <a:pt x="130" y="5"/>
                      </a:cubicBezTo>
                      <a:cubicBezTo>
                        <a:pt x="130" y="5"/>
                        <a:pt x="130" y="5"/>
                        <a:pt x="130" y="5"/>
                      </a:cubicBezTo>
                      <a:cubicBezTo>
                        <a:pt x="128" y="4"/>
                        <a:pt x="129" y="4"/>
                        <a:pt x="128" y="4"/>
                      </a:cubicBezTo>
                      <a:cubicBezTo>
                        <a:pt x="126" y="4"/>
                        <a:pt x="127" y="4"/>
                        <a:pt x="124" y="3"/>
                      </a:cubicBezTo>
                      <a:cubicBezTo>
                        <a:pt x="123" y="2"/>
                        <a:pt x="122" y="2"/>
                        <a:pt x="122" y="2"/>
                      </a:cubicBezTo>
                      <a:cubicBezTo>
                        <a:pt x="121" y="2"/>
                        <a:pt x="122" y="3"/>
                        <a:pt x="122" y="3"/>
                      </a:cubicBezTo>
                      <a:cubicBezTo>
                        <a:pt x="122" y="3"/>
                        <a:pt x="115" y="2"/>
                        <a:pt x="113" y="2"/>
                      </a:cubicBezTo>
                      <a:cubicBezTo>
                        <a:pt x="113" y="2"/>
                        <a:pt x="112" y="2"/>
                        <a:pt x="112" y="2"/>
                      </a:cubicBezTo>
                      <a:cubicBezTo>
                        <a:pt x="112" y="2"/>
                        <a:pt x="112" y="2"/>
                        <a:pt x="112" y="2"/>
                      </a:cubicBezTo>
                      <a:cubicBezTo>
                        <a:pt x="103" y="4"/>
                        <a:pt x="103" y="4"/>
                        <a:pt x="103" y="4"/>
                      </a:cubicBezTo>
                      <a:cubicBezTo>
                        <a:pt x="102" y="4"/>
                        <a:pt x="102" y="4"/>
                        <a:pt x="102" y="4"/>
                      </a:cubicBezTo>
                      <a:cubicBezTo>
                        <a:pt x="102" y="4"/>
                        <a:pt x="100" y="4"/>
                        <a:pt x="98" y="4"/>
                      </a:cubicBezTo>
                      <a:cubicBezTo>
                        <a:pt x="96" y="5"/>
                        <a:pt x="94" y="5"/>
                        <a:pt x="93" y="6"/>
                      </a:cubicBezTo>
                      <a:cubicBezTo>
                        <a:pt x="92" y="6"/>
                        <a:pt x="92" y="6"/>
                        <a:pt x="92" y="7"/>
                      </a:cubicBezTo>
                      <a:cubicBezTo>
                        <a:pt x="92" y="7"/>
                        <a:pt x="92" y="7"/>
                        <a:pt x="92" y="7"/>
                      </a:cubicBezTo>
                      <a:cubicBezTo>
                        <a:pt x="91" y="7"/>
                        <a:pt x="90" y="6"/>
                        <a:pt x="89" y="6"/>
                      </a:cubicBezTo>
                      <a:cubicBezTo>
                        <a:pt x="89" y="5"/>
                        <a:pt x="89" y="5"/>
                        <a:pt x="88" y="5"/>
                      </a:cubicBezTo>
                      <a:cubicBezTo>
                        <a:pt x="88" y="5"/>
                        <a:pt x="88" y="5"/>
                        <a:pt x="88" y="5"/>
                      </a:cubicBezTo>
                      <a:cubicBezTo>
                        <a:pt x="88" y="5"/>
                        <a:pt x="88" y="5"/>
                        <a:pt x="88" y="5"/>
                      </a:cubicBezTo>
                      <a:cubicBezTo>
                        <a:pt x="88" y="5"/>
                        <a:pt x="88" y="5"/>
                        <a:pt x="87" y="5"/>
                      </a:cubicBezTo>
                      <a:cubicBezTo>
                        <a:pt x="87" y="5"/>
                        <a:pt x="86" y="5"/>
                        <a:pt x="86" y="5"/>
                      </a:cubicBezTo>
                      <a:cubicBezTo>
                        <a:pt x="86" y="5"/>
                        <a:pt x="85" y="5"/>
                        <a:pt x="85" y="5"/>
                      </a:cubicBezTo>
                      <a:cubicBezTo>
                        <a:pt x="85" y="5"/>
                        <a:pt x="84" y="5"/>
                        <a:pt x="82" y="5"/>
                      </a:cubicBezTo>
                      <a:cubicBezTo>
                        <a:pt x="81" y="5"/>
                        <a:pt x="81" y="5"/>
                        <a:pt x="81" y="5"/>
                      </a:cubicBezTo>
                      <a:cubicBezTo>
                        <a:pt x="80" y="5"/>
                        <a:pt x="81" y="5"/>
                        <a:pt x="80" y="5"/>
                      </a:cubicBezTo>
                      <a:cubicBezTo>
                        <a:pt x="79" y="5"/>
                        <a:pt x="79" y="6"/>
                        <a:pt x="79" y="6"/>
                      </a:cubicBezTo>
                      <a:cubicBezTo>
                        <a:pt x="79" y="6"/>
                        <a:pt x="79" y="5"/>
                        <a:pt x="79" y="5"/>
                      </a:cubicBezTo>
                      <a:cubicBezTo>
                        <a:pt x="79" y="5"/>
                        <a:pt x="78" y="6"/>
                        <a:pt x="77" y="6"/>
                      </a:cubicBezTo>
                      <a:cubicBezTo>
                        <a:pt x="76" y="6"/>
                        <a:pt x="76" y="6"/>
                        <a:pt x="74" y="7"/>
                      </a:cubicBezTo>
                      <a:cubicBezTo>
                        <a:pt x="73" y="7"/>
                        <a:pt x="73" y="7"/>
                        <a:pt x="72" y="7"/>
                      </a:cubicBezTo>
                      <a:cubicBezTo>
                        <a:pt x="72" y="7"/>
                        <a:pt x="72" y="7"/>
                        <a:pt x="70" y="7"/>
                      </a:cubicBezTo>
                      <a:cubicBezTo>
                        <a:pt x="69" y="7"/>
                        <a:pt x="68" y="7"/>
                        <a:pt x="68" y="7"/>
                      </a:cubicBezTo>
                      <a:cubicBezTo>
                        <a:pt x="67" y="7"/>
                        <a:pt x="68" y="7"/>
                        <a:pt x="68" y="7"/>
                      </a:cubicBezTo>
                      <a:cubicBezTo>
                        <a:pt x="67" y="7"/>
                        <a:pt x="67" y="7"/>
                        <a:pt x="65" y="7"/>
                      </a:cubicBezTo>
                      <a:cubicBezTo>
                        <a:pt x="64" y="7"/>
                        <a:pt x="63" y="7"/>
                        <a:pt x="62" y="7"/>
                      </a:cubicBezTo>
                      <a:cubicBezTo>
                        <a:pt x="62" y="7"/>
                        <a:pt x="61" y="7"/>
                        <a:pt x="60" y="7"/>
                      </a:cubicBezTo>
                      <a:cubicBezTo>
                        <a:pt x="60" y="7"/>
                        <a:pt x="60" y="8"/>
                        <a:pt x="60" y="8"/>
                      </a:cubicBezTo>
                      <a:cubicBezTo>
                        <a:pt x="59" y="8"/>
                        <a:pt x="59" y="7"/>
                        <a:pt x="59" y="7"/>
                      </a:cubicBezTo>
                      <a:cubicBezTo>
                        <a:pt x="58" y="7"/>
                        <a:pt x="58" y="7"/>
                        <a:pt x="57" y="8"/>
                      </a:cubicBezTo>
                      <a:cubicBezTo>
                        <a:pt x="56" y="8"/>
                        <a:pt x="56" y="8"/>
                        <a:pt x="56" y="8"/>
                      </a:cubicBezTo>
                      <a:cubicBezTo>
                        <a:pt x="56" y="8"/>
                        <a:pt x="56" y="8"/>
                        <a:pt x="55" y="8"/>
                      </a:cubicBez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3" y="8"/>
                        <a:pt x="53" y="8"/>
                        <a:pt x="53" y="8"/>
                      </a:cubicBezTo>
                      <a:cubicBezTo>
                        <a:pt x="53" y="8"/>
                        <a:pt x="52" y="8"/>
                        <a:pt x="51" y="8"/>
                      </a:cubicBezTo>
                      <a:cubicBezTo>
                        <a:pt x="51" y="9"/>
                        <a:pt x="51" y="9"/>
                        <a:pt x="51" y="9"/>
                      </a:cubicBezTo>
                      <a:cubicBezTo>
                        <a:pt x="51" y="9"/>
                        <a:pt x="51" y="9"/>
                        <a:pt x="51" y="9"/>
                      </a:cubicBezTo>
                      <a:cubicBezTo>
                        <a:pt x="51" y="9"/>
                        <a:pt x="51" y="9"/>
                        <a:pt x="51" y="9"/>
                      </a:cubicBezTo>
                      <a:cubicBezTo>
                        <a:pt x="51" y="9"/>
                        <a:pt x="51" y="9"/>
                        <a:pt x="51" y="9"/>
                      </a:cubicBezTo>
                      <a:cubicBezTo>
                        <a:pt x="50" y="9"/>
                        <a:pt x="50" y="9"/>
                        <a:pt x="50" y="9"/>
                      </a:cubicBezTo>
                      <a:cubicBezTo>
                        <a:pt x="50" y="9"/>
                        <a:pt x="49" y="9"/>
                        <a:pt x="48" y="9"/>
                      </a:cubicBezTo>
                      <a:cubicBezTo>
                        <a:pt x="47" y="9"/>
                        <a:pt x="43" y="9"/>
                        <a:pt x="43" y="9"/>
                      </a:cubicBezTo>
                      <a:cubicBezTo>
                        <a:pt x="42" y="9"/>
                        <a:pt x="42" y="9"/>
                        <a:pt x="42" y="9"/>
                      </a:cubicBezTo>
                      <a:cubicBezTo>
                        <a:pt x="42" y="10"/>
                        <a:pt x="42" y="10"/>
                        <a:pt x="42" y="10"/>
                      </a:cubicBezTo>
                      <a:cubicBezTo>
                        <a:pt x="42" y="10"/>
                        <a:pt x="42" y="10"/>
                        <a:pt x="42" y="10"/>
                      </a:cubicBezTo>
                      <a:cubicBezTo>
                        <a:pt x="42" y="11"/>
                        <a:pt x="43" y="11"/>
                        <a:pt x="43" y="11"/>
                      </a:cubicBezTo>
                      <a:cubicBezTo>
                        <a:pt x="44" y="11"/>
                        <a:pt x="44" y="11"/>
                        <a:pt x="44" y="11"/>
                      </a:cubicBezTo>
                      <a:cubicBezTo>
                        <a:pt x="45" y="12"/>
                        <a:pt x="45" y="12"/>
                        <a:pt x="45" y="12"/>
                      </a:cubicBezTo>
                      <a:cubicBezTo>
                        <a:pt x="46" y="13"/>
                        <a:pt x="46" y="13"/>
                        <a:pt x="46" y="14"/>
                      </a:cubicBezTo>
                      <a:cubicBezTo>
                        <a:pt x="46" y="14"/>
                        <a:pt x="46" y="14"/>
                        <a:pt x="46" y="14"/>
                      </a:cubicBezTo>
                      <a:cubicBezTo>
                        <a:pt x="46" y="14"/>
                        <a:pt x="46" y="14"/>
                        <a:pt x="46" y="14"/>
                      </a:cubicBezTo>
                      <a:cubicBezTo>
                        <a:pt x="46" y="14"/>
                        <a:pt x="47" y="15"/>
                        <a:pt x="48" y="15"/>
                      </a:cubicBezTo>
                      <a:cubicBezTo>
                        <a:pt x="49" y="15"/>
                        <a:pt x="49" y="15"/>
                        <a:pt x="50" y="16"/>
                      </a:cubicBezTo>
                      <a:cubicBezTo>
                        <a:pt x="52" y="16"/>
                        <a:pt x="51" y="16"/>
                        <a:pt x="51" y="16"/>
                      </a:cubicBezTo>
                      <a:cubicBezTo>
                        <a:pt x="51" y="16"/>
                        <a:pt x="51" y="16"/>
                        <a:pt x="51" y="16"/>
                      </a:cubicBezTo>
                      <a:cubicBezTo>
                        <a:pt x="55" y="17"/>
                        <a:pt x="55" y="17"/>
                        <a:pt x="55" y="17"/>
                      </a:cubicBezTo>
                      <a:cubicBezTo>
                        <a:pt x="56" y="17"/>
                        <a:pt x="56" y="17"/>
                        <a:pt x="57" y="17"/>
                      </a:cubicBezTo>
                      <a:cubicBezTo>
                        <a:pt x="59" y="17"/>
                        <a:pt x="58" y="16"/>
                        <a:pt x="58" y="16"/>
                      </a:cubicBezTo>
                      <a:cubicBezTo>
                        <a:pt x="59" y="16"/>
                        <a:pt x="59" y="16"/>
                        <a:pt x="59" y="16"/>
                      </a:cubicBezTo>
                      <a:cubicBezTo>
                        <a:pt x="59" y="16"/>
                        <a:pt x="60" y="17"/>
                        <a:pt x="61" y="17"/>
                      </a:cubicBezTo>
                      <a:cubicBezTo>
                        <a:pt x="61" y="17"/>
                        <a:pt x="65" y="17"/>
                        <a:pt x="65" y="17"/>
                      </a:cubicBezTo>
                      <a:cubicBezTo>
                        <a:pt x="72" y="17"/>
                        <a:pt x="72" y="17"/>
                        <a:pt x="72" y="17"/>
                      </a:cubicBezTo>
                      <a:cubicBezTo>
                        <a:pt x="72" y="17"/>
                        <a:pt x="73" y="17"/>
                        <a:pt x="73" y="17"/>
                      </a:cubicBezTo>
                      <a:cubicBezTo>
                        <a:pt x="74" y="17"/>
                        <a:pt x="74" y="17"/>
                        <a:pt x="74" y="17"/>
                      </a:cubicBezTo>
                      <a:cubicBezTo>
                        <a:pt x="74" y="17"/>
                        <a:pt x="75" y="17"/>
                        <a:pt x="75" y="17"/>
                      </a:cubicBezTo>
                      <a:cubicBezTo>
                        <a:pt x="75" y="17"/>
                        <a:pt x="75" y="16"/>
                        <a:pt x="76" y="16"/>
                      </a:cubicBezTo>
                      <a:cubicBezTo>
                        <a:pt x="76" y="16"/>
                        <a:pt x="76" y="16"/>
                        <a:pt x="77" y="16"/>
                      </a:cubicBezTo>
                      <a:cubicBezTo>
                        <a:pt x="77" y="16"/>
                        <a:pt x="77" y="16"/>
                        <a:pt x="77" y="16"/>
                      </a:cubicBezTo>
                      <a:cubicBezTo>
                        <a:pt x="78" y="17"/>
                        <a:pt x="78" y="17"/>
                        <a:pt x="78" y="17"/>
                      </a:cubicBezTo>
                      <a:cubicBezTo>
                        <a:pt x="78" y="17"/>
                        <a:pt x="78" y="17"/>
                        <a:pt x="78" y="17"/>
                      </a:cubicBezTo>
                      <a:cubicBezTo>
                        <a:pt x="77" y="18"/>
                        <a:pt x="77" y="18"/>
                        <a:pt x="77" y="18"/>
                      </a:cubicBezTo>
                      <a:cubicBezTo>
                        <a:pt x="77" y="19"/>
                        <a:pt x="77" y="19"/>
                        <a:pt x="77" y="19"/>
                      </a:cubicBezTo>
                      <a:cubicBezTo>
                        <a:pt x="78" y="20"/>
                        <a:pt x="78" y="20"/>
                        <a:pt x="78" y="20"/>
                      </a:cubicBezTo>
                      <a:cubicBezTo>
                        <a:pt x="80" y="21"/>
                        <a:pt x="80" y="21"/>
                        <a:pt x="80" y="21"/>
                      </a:cubicBezTo>
                      <a:cubicBezTo>
                        <a:pt x="79" y="21"/>
                        <a:pt x="79" y="21"/>
                        <a:pt x="79" y="21"/>
                      </a:cubicBezTo>
                      <a:cubicBezTo>
                        <a:pt x="76" y="21"/>
                        <a:pt x="76" y="21"/>
                        <a:pt x="76" y="21"/>
                      </a:cubicBezTo>
                      <a:cubicBezTo>
                        <a:pt x="76" y="21"/>
                        <a:pt x="76" y="20"/>
                        <a:pt x="74" y="20"/>
                      </a:cubicBezTo>
                      <a:cubicBezTo>
                        <a:pt x="74" y="19"/>
                        <a:pt x="74" y="19"/>
                        <a:pt x="73" y="19"/>
                      </a:cubicBezTo>
                      <a:cubicBezTo>
                        <a:pt x="73" y="19"/>
                        <a:pt x="72" y="20"/>
                        <a:pt x="72" y="20"/>
                      </a:cubicBezTo>
                      <a:cubicBezTo>
                        <a:pt x="71" y="20"/>
                        <a:pt x="70" y="19"/>
                        <a:pt x="65" y="19"/>
                      </a:cubicBezTo>
                      <a:cubicBezTo>
                        <a:pt x="64" y="19"/>
                        <a:pt x="63" y="19"/>
                        <a:pt x="63" y="18"/>
                      </a:cubicBezTo>
                      <a:cubicBezTo>
                        <a:pt x="62" y="19"/>
                        <a:pt x="61" y="19"/>
                        <a:pt x="61" y="19"/>
                      </a:cubicBezTo>
                      <a:cubicBezTo>
                        <a:pt x="60" y="19"/>
                        <a:pt x="60" y="19"/>
                        <a:pt x="60" y="19"/>
                      </a:cubicBezTo>
                      <a:cubicBezTo>
                        <a:pt x="60" y="19"/>
                        <a:pt x="60" y="19"/>
                        <a:pt x="60" y="19"/>
                      </a:cubicBezTo>
                      <a:cubicBezTo>
                        <a:pt x="59" y="19"/>
                        <a:pt x="59" y="19"/>
                        <a:pt x="57" y="19"/>
                      </a:cubicBezTo>
                      <a:cubicBezTo>
                        <a:pt x="53" y="19"/>
                        <a:pt x="56" y="20"/>
                        <a:pt x="56" y="20"/>
                      </a:cubicBezTo>
                      <a:cubicBezTo>
                        <a:pt x="54" y="21"/>
                        <a:pt x="54" y="21"/>
                        <a:pt x="54" y="21"/>
                      </a:cubicBezTo>
                      <a:cubicBezTo>
                        <a:pt x="53" y="22"/>
                        <a:pt x="53" y="22"/>
                        <a:pt x="53" y="22"/>
                      </a:cubicBezTo>
                      <a:cubicBezTo>
                        <a:pt x="53" y="22"/>
                        <a:pt x="53" y="22"/>
                        <a:pt x="52" y="22"/>
                      </a:cubicBezTo>
                      <a:cubicBezTo>
                        <a:pt x="52" y="22"/>
                        <a:pt x="51" y="22"/>
                        <a:pt x="51" y="22"/>
                      </a:cubicBezTo>
                      <a:cubicBezTo>
                        <a:pt x="53" y="21"/>
                        <a:pt x="53" y="21"/>
                        <a:pt x="53" y="21"/>
                      </a:cubicBezTo>
                      <a:cubicBezTo>
                        <a:pt x="52" y="20"/>
                        <a:pt x="52" y="20"/>
                        <a:pt x="52" y="20"/>
                      </a:cubicBezTo>
                      <a:cubicBezTo>
                        <a:pt x="52" y="20"/>
                        <a:pt x="52" y="19"/>
                        <a:pt x="51" y="18"/>
                      </a:cubicBezTo>
                      <a:cubicBezTo>
                        <a:pt x="51" y="17"/>
                        <a:pt x="50" y="17"/>
                        <a:pt x="50" y="17"/>
                      </a:cubicBezTo>
                      <a:cubicBezTo>
                        <a:pt x="50" y="17"/>
                        <a:pt x="50" y="18"/>
                        <a:pt x="50" y="18"/>
                      </a:cubicBezTo>
                      <a:cubicBezTo>
                        <a:pt x="46" y="19"/>
                        <a:pt x="46" y="19"/>
                        <a:pt x="46" y="19"/>
                      </a:cubicBezTo>
                      <a:cubicBezTo>
                        <a:pt x="46" y="19"/>
                        <a:pt x="45" y="19"/>
                        <a:pt x="45" y="19"/>
                      </a:cubicBezTo>
                      <a:cubicBezTo>
                        <a:pt x="44" y="18"/>
                        <a:pt x="44" y="18"/>
                        <a:pt x="44" y="18"/>
                      </a:cubicBezTo>
                      <a:cubicBezTo>
                        <a:pt x="45" y="18"/>
                        <a:pt x="45" y="18"/>
                        <a:pt x="45" y="18"/>
                      </a:cubicBezTo>
                      <a:cubicBezTo>
                        <a:pt x="45" y="18"/>
                        <a:pt x="44" y="17"/>
                        <a:pt x="44" y="17"/>
                      </a:cubicBezTo>
                      <a:cubicBezTo>
                        <a:pt x="42" y="16"/>
                        <a:pt x="42" y="16"/>
                        <a:pt x="42" y="16"/>
                      </a:cubicBezTo>
                      <a:cubicBezTo>
                        <a:pt x="42" y="16"/>
                        <a:pt x="41" y="16"/>
                        <a:pt x="40" y="15"/>
                      </a:cubicBezTo>
                      <a:cubicBezTo>
                        <a:pt x="39" y="15"/>
                        <a:pt x="38" y="15"/>
                        <a:pt x="38" y="15"/>
                      </a:cubicBezTo>
                      <a:cubicBezTo>
                        <a:pt x="38" y="15"/>
                        <a:pt x="38" y="15"/>
                        <a:pt x="38" y="15"/>
                      </a:cubicBezTo>
                      <a:cubicBezTo>
                        <a:pt x="38" y="14"/>
                        <a:pt x="38" y="14"/>
                        <a:pt x="38" y="14"/>
                      </a:cubicBezTo>
                      <a:cubicBezTo>
                        <a:pt x="37" y="14"/>
                        <a:pt x="37" y="14"/>
                        <a:pt x="37" y="14"/>
                      </a:cubicBezTo>
                      <a:cubicBezTo>
                        <a:pt x="37" y="14"/>
                        <a:pt x="37" y="13"/>
                        <a:pt x="37" y="13"/>
                      </a:cubicBezTo>
                      <a:cubicBezTo>
                        <a:pt x="37" y="12"/>
                        <a:pt x="37" y="12"/>
                        <a:pt x="37" y="12"/>
                      </a:cubicBezTo>
                      <a:cubicBezTo>
                        <a:pt x="36" y="12"/>
                        <a:pt x="36" y="12"/>
                        <a:pt x="36" y="12"/>
                      </a:cubicBezTo>
                      <a:cubicBezTo>
                        <a:pt x="35" y="11"/>
                        <a:pt x="35" y="11"/>
                        <a:pt x="35" y="11"/>
                      </a:cubicBezTo>
                      <a:cubicBezTo>
                        <a:pt x="34" y="11"/>
                        <a:pt x="34" y="11"/>
                        <a:pt x="34" y="11"/>
                      </a:cubicBezTo>
                      <a:cubicBezTo>
                        <a:pt x="34" y="11"/>
                        <a:pt x="33" y="12"/>
                        <a:pt x="33" y="12"/>
                      </a:cubicBezTo>
                      <a:cubicBezTo>
                        <a:pt x="32" y="12"/>
                        <a:pt x="32" y="12"/>
                        <a:pt x="32" y="12"/>
                      </a:cubicBezTo>
                      <a:cubicBezTo>
                        <a:pt x="31" y="12"/>
                        <a:pt x="31" y="12"/>
                        <a:pt x="31" y="12"/>
                      </a:cubicBezTo>
                      <a:cubicBezTo>
                        <a:pt x="28" y="11"/>
                        <a:pt x="28" y="11"/>
                        <a:pt x="28" y="11"/>
                      </a:cubicBezTo>
                      <a:cubicBezTo>
                        <a:pt x="27" y="11"/>
                        <a:pt x="26" y="10"/>
                        <a:pt x="26" y="10"/>
                      </a:cubicBezTo>
                      <a:cubicBezTo>
                        <a:pt x="26" y="10"/>
                        <a:pt x="28" y="11"/>
                        <a:pt x="28" y="11"/>
                      </a:cubicBezTo>
                      <a:cubicBezTo>
                        <a:pt x="27" y="12"/>
                        <a:pt x="24" y="13"/>
                        <a:pt x="24" y="13"/>
                      </a:cubicBezTo>
                      <a:cubicBezTo>
                        <a:pt x="24" y="13"/>
                        <a:pt x="23" y="13"/>
                        <a:pt x="23" y="13"/>
                      </a:cubicBezTo>
                      <a:cubicBezTo>
                        <a:pt x="23" y="13"/>
                        <a:pt x="23" y="13"/>
                        <a:pt x="23" y="13"/>
                      </a:cubicBezTo>
                      <a:cubicBezTo>
                        <a:pt x="23" y="13"/>
                        <a:pt x="23" y="13"/>
                        <a:pt x="23" y="13"/>
                      </a:cubicBezTo>
                      <a:cubicBezTo>
                        <a:pt x="22" y="13"/>
                        <a:pt x="23" y="13"/>
                        <a:pt x="21" y="13"/>
                      </a:cubicBezTo>
                      <a:cubicBezTo>
                        <a:pt x="21" y="13"/>
                        <a:pt x="20" y="13"/>
                        <a:pt x="20" y="13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20" y="13"/>
                        <a:pt x="20" y="13"/>
                        <a:pt x="19" y="13"/>
                      </a:cubicBezTo>
                      <a:cubicBezTo>
                        <a:pt x="19" y="13"/>
                        <a:pt x="19" y="13"/>
                        <a:pt x="19" y="13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7" y="13"/>
                        <a:pt x="18" y="13"/>
                        <a:pt x="17" y="14"/>
                      </a:cubicBezTo>
                      <a:cubicBezTo>
                        <a:pt x="16" y="14"/>
                        <a:pt x="16" y="15"/>
                        <a:pt x="16" y="15"/>
                      </a:cubicBezTo>
                      <a:cubicBezTo>
                        <a:pt x="16" y="15"/>
                        <a:pt x="16" y="14"/>
                        <a:pt x="16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16" y="14"/>
                        <a:pt x="16" y="14"/>
                        <a:pt x="15" y="15"/>
                      </a:cubicBezTo>
                      <a:cubicBezTo>
                        <a:pt x="15" y="15"/>
                        <a:pt x="15" y="15"/>
                        <a:pt x="15" y="15"/>
                      </a:cubicBezTo>
                      <a:cubicBezTo>
                        <a:pt x="15" y="15"/>
                        <a:pt x="15" y="15"/>
                        <a:pt x="15" y="15"/>
                      </a:cubicBezTo>
                      <a:cubicBezTo>
                        <a:pt x="15" y="15"/>
                        <a:pt x="15" y="15"/>
                        <a:pt x="15" y="15"/>
                      </a:cubicBezTo>
                      <a:cubicBezTo>
                        <a:pt x="15" y="15"/>
                        <a:pt x="15" y="15"/>
                        <a:pt x="15" y="15"/>
                      </a:cubicBezTo>
                      <a:cubicBezTo>
                        <a:pt x="14" y="16"/>
                        <a:pt x="14" y="16"/>
                        <a:pt x="14" y="16"/>
                      </a:cubicBezTo>
                      <a:cubicBezTo>
                        <a:pt x="14" y="16"/>
                        <a:pt x="12" y="16"/>
                        <a:pt x="11" y="16"/>
                      </a:cubicBezTo>
                      <a:cubicBezTo>
                        <a:pt x="11" y="16"/>
                        <a:pt x="10" y="16"/>
                        <a:pt x="10" y="17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6" y="18"/>
                        <a:pt x="6" y="18"/>
                        <a:pt x="6" y="18"/>
                      </a:cubicBezTo>
                      <a:cubicBezTo>
                        <a:pt x="5" y="18"/>
                        <a:pt x="5" y="18"/>
                        <a:pt x="5" y="18"/>
                      </a:cubicBezTo>
                      <a:cubicBezTo>
                        <a:pt x="5" y="18"/>
                        <a:pt x="5" y="19"/>
                        <a:pt x="4" y="19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4" y="19"/>
                        <a:pt x="4" y="19"/>
                        <a:pt x="4" y="19"/>
                      </a:cubicBezTo>
                      <a:cubicBezTo>
                        <a:pt x="3" y="19"/>
                        <a:pt x="4" y="19"/>
                        <a:pt x="2" y="19"/>
                      </a:cubicBezTo>
                      <a:cubicBezTo>
                        <a:pt x="1" y="20"/>
                        <a:pt x="2" y="20"/>
                        <a:pt x="1" y="20"/>
                      </a:cubicBezTo>
                      <a:cubicBezTo>
                        <a:pt x="1" y="21"/>
                        <a:pt x="1" y="21"/>
                        <a:pt x="1" y="21"/>
                      </a:cubicBezTo>
                      <a:cubicBezTo>
                        <a:pt x="1" y="21"/>
                        <a:pt x="1" y="21"/>
                        <a:pt x="0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0" y="21"/>
                        <a:pt x="2" y="22"/>
                        <a:pt x="2" y="22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2" y="23"/>
                        <a:pt x="2" y="23"/>
                        <a:pt x="2" y="23"/>
                      </a:cubicBezTo>
                      <a:cubicBezTo>
                        <a:pt x="1" y="23"/>
                        <a:pt x="1" y="23"/>
                        <a:pt x="1" y="23"/>
                      </a:cubicBezTo>
                      <a:cubicBezTo>
                        <a:pt x="1" y="23"/>
                        <a:pt x="2" y="24"/>
                        <a:pt x="2" y="24"/>
                      </a:cubicBezTo>
                      <a:cubicBezTo>
                        <a:pt x="2" y="24"/>
                        <a:pt x="3" y="25"/>
                        <a:pt x="5" y="25"/>
                      </a:cubicBezTo>
                      <a:cubicBezTo>
                        <a:pt x="6" y="25"/>
                        <a:pt x="6" y="25"/>
                        <a:pt x="6" y="25"/>
                      </a:cubicBezTo>
                      <a:cubicBezTo>
                        <a:pt x="6" y="25"/>
                        <a:pt x="7" y="25"/>
                        <a:pt x="7" y="25"/>
                      </a:cubicBezTo>
                      <a:cubicBezTo>
                        <a:pt x="8" y="24"/>
                        <a:pt x="9" y="24"/>
                        <a:pt x="9" y="24"/>
                      </a:cubicBezTo>
                      <a:cubicBezTo>
                        <a:pt x="9" y="24"/>
                        <a:pt x="14" y="25"/>
                        <a:pt x="15" y="25"/>
                      </a:cubicBezTo>
                      <a:cubicBezTo>
                        <a:pt x="17" y="25"/>
                        <a:pt x="18" y="25"/>
                        <a:pt x="18" y="25"/>
                      </a:cubicBezTo>
                      <a:cubicBezTo>
                        <a:pt x="18" y="26"/>
                        <a:pt x="16" y="26"/>
                        <a:pt x="12" y="26"/>
                      </a:cubicBezTo>
                      <a:cubicBezTo>
                        <a:pt x="10" y="27"/>
                        <a:pt x="10" y="27"/>
                        <a:pt x="9" y="27"/>
                      </a:cubicBezTo>
                      <a:cubicBezTo>
                        <a:pt x="9" y="27"/>
                        <a:pt x="10" y="26"/>
                        <a:pt x="9" y="26"/>
                      </a:cubicBezTo>
                      <a:cubicBezTo>
                        <a:pt x="8" y="26"/>
                        <a:pt x="7" y="26"/>
                        <a:pt x="7" y="26"/>
                      </a:cubicBezTo>
                      <a:cubicBezTo>
                        <a:pt x="7" y="26"/>
                        <a:pt x="6" y="27"/>
                        <a:pt x="5" y="27"/>
                      </a:cubicBezTo>
                      <a:cubicBezTo>
                        <a:pt x="4" y="27"/>
                        <a:pt x="6" y="28"/>
                        <a:pt x="6" y="29"/>
                      </a:cubicBezTo>
                      <a:cubicBezTo>
                        <a:pt x="6" y="30"/>
                        <a:pt x="6" y="30"/>
                        <a:pt x="7" y="30"/>
                      </a:cubicBezTo>
                      <a:cubicBezTo>
                        <a:pt x="7" y="31"/>
                        <a:pt x="7" y="31"/>
                        <a:pt x="9" y="32"/>
                      </a:cubicBezTo>
                      <a:cubicBezTo>
                        <a:pt x="10" y="32"/>
                        <a:pt x="10" y="32"/>
                        <a:pt x="10" y="32"/>
                      </a:cubicBezTo>
                      <a:cubicBezTo>
                        <a:pt x="10" y="32"/>
                        <a:pt x="10" y="32"/>
                        <a:pt x="10" y="32"/>
                      </a:cubicBezTo>
                      <a:cubicBezTo>
                        <a:pt x="10" y="33"/>
                        <a:pt x="10" y="33"/>
                        <a:pt x="10" y="33"/>
                      </a:cubicBezTo>
                      <a:cubicBezTo>
                        <a:pt x="12" y="33"/>
                        <a:pt x="12" y="33"/>
                        <a:pt x="12" y="33"/>
                      </a:cubicBezTo>
                      <a:cubicBezTo>
                        <a:pt x="13" y="33"/>
                        <a:pt x="13" y="33"/>
                        <a:pt x="13" y="33"/>
                      </a:cubicBezTo>
                      <a:cubicBezTo>
                        <a:pt x="13" y="33"/>
                        <a:pt x="13" y="33"/>
                        <a:pt x="16" y="33"/>
                      </a:cubicBezTo>
                      <a:cubicBezTo>
                        <a:pt x="16" y="33"/>
                        <a:pt x="17" y="33"/>
                        <a:pt x="17" y="33"/>
                      </a:cubicBezTo>
                      <a:cubicBezTo>
                        <a:pt x="18" y="33"/>
                        <a:pt x="18" y="33"/>
                        <a:pt x="19" y="33"/>
                      </a:cubicBezTo>
                      <a:cubicBezTo>
                        <a:pt x="20" y="33"/>
                        <a:pt x="20" y="32"/>
                        <a:pt x="20" y="32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21" y="32"/>
                        <a:pt x="21" y="32"/>
                        <a:pt x="21" y="32"/>
                      </a:cubicBezTo>
                      <a:cubicBezTo>
                        <a:pt x="22" y="32"/>
                        <a:pt x="22" y="32"/>
                        <a:pt x="22" y="32"/>
                      </a:cubicBezTo>
                      <a:cubicBezTo>
                        <a:pt x="23" y="32"/>
                        <a:pt x="23" y="32"/>
                        <a:pt x="23" y="32"/>
                      </a:cubicBezTo>
                      <a:cubicBezTo>
                        <a:pt x="23" y="32"/>
                        <a:pt x="23" y="31"/>
                        <a:pt x="23" y="31"/>
                      </a:cubicBezTo>
                      <a:cubicBezTo>
                        <a:pt x="23" y="30"/>
                        <a:pt x="23" y="30"/>
                        <a:pt x="24" y="30"/>
                      </a:cubicBezTo>
                      <a:cubicBezTo>
                        <a:pt x="24" y="30"/>
                        <a:pt x="24" y="30"/>
                        <a:pt x="24" y="30"/>
                      </a:cubicBezTo>
                      <a:cubicBezTo>
                        <a:pt x="24" y="30"/>
                        <a:pt x="25" y="31"/>
                        <a:pt x="26" y="32"/>
                      </a:cubicBezTo>
                      <a:cubicBezTo>
                        <a:pt x="26" y="32"/>
                        <a:pt x="26" y="32"/>
                        <a:pt x="26" y="32"/>
                      </a:cubicBezTo>
                      <a:cubicBezTo>
                        <a:pt x="26" y="32"/>
                        <a:pt x="26" y="31"/>
                        <a:pt x="26" y="31"/>
                      </a:cubicBezTo>
                      <a:cubicBezTo>
                        <a:pt x="26" y="31"/>
                        <a:pt x="26" y="31"/>
                        <a:pt x="26" y="31"/>
                      </a:cubicBezTo>
                      <a:cubicBezTo>
                        <a:pt x="26" y="31"/>
                        <a:pt x="26" y="31"/>
                        <a:pt x="26" y="31"/>
                      </a:cubicBezTo>
                      <a:cubicBezTo>
                        <a:pt x="27" y="31"/>
                        <a:pt x="28" y="31"/>
                        <a:pt x="28" y="32"/>
                      </a:cubicBezTo>
                      <a:cubicBezTo>
                        <a:pt x="28" y="32"/>
                        <a:pt x="29" y="32"/>
                        <a:pt x="29" y="32"/>
                      </a:cubicBezTo>
                      <a:cubicBezTo>
                        <a:pt x="29" y="32"/>
                        <a:pt x="30" y="32"/>
                        <a:pt x="32" y="31"/>
                      </a:cubicBezTo>
                      <a:cubicBezTo>
                        <a:pt x="33" y="31"/>
                        <a:pt x="34" y="30"/>
                        <a:pt x="34" y="30"/>
                      </a:cubicBezTo>
                      <a:cubicBezTo>
                        <a:pt x="34" y="30"/>
                        <a:pt x="34" y="30"/>
                        <a:pt x="34" y="30"/>
                      </a:cubicBezTo>
                      <a:cubicBezTo>
                        <a:pt x="37" y="28"/>
                        <a:pt x="37" y="28"/>
                        <a:pt x="37" y="28"/>
                      </a:cubicBezTo>
                      <a:cubicBezTo>
                        <a:pt x="37" y="28"/>
                        <a:pt x="38" y="28"/>
                        <a:pt x="38" y="28"/>
                      </a:cubicBezTo>
                      <a:cubicBezTo>
                        <a:pt x="39" y="28"/>
                        <a:pt x="39" y="28"/>
                        <a:pt x="39" y="27"/>
                      </a:cubicBezTo>
                      <a:cubicBezTo>
                        <a:pt x="40" y="27"/>
                        <a:pt x="41" y="27"/>
                        <a:pt x="42" y="27"/>
                      </a:cubicBezTo>
                      <a:cubicBezTo>
                        <a:pt x="42" y="27"/>
                        <a:pt x="42" y="27"/>
                        <a:pt x="42" y="27"/>
                      </a:cubicBezTo>
                      <a:cubicBezTo>
                        <a:pt x="42" y="27"/>
                        <a:pt x="42" y="27"/>
                        <a:pt x="42" y="27"/>
                      </a:cubicBezTo>
                      <a:cubicBezTo>
                        <a:pt x="42" y="27"/>
                        <a:pt x="43" y="27"/>
                        <a:pt x="43" y="27"/>
                      </a:cubicBezTo>
                      <a:cubicBezTo>
                        <a:pt x="43" y="27"/>
                        <a:pt x="43" y="27"/>
                        <a:pt x="43" y="27"/>
                      </a:cubicBezTo>
                      <a:cubicBezTo>
                        <a:pt x="43" y="27"/>
                        <a:pt x="44" y="27"/>
                        <a:pt x="46" y="26"/>
                      </a:cubicBezTo>
                      <a:cubicBezTo>
                        <a:pt x="46" y="26"/>
                        <a:pt x="46" y="26"/>
                        <a:pt x="46" y="26"/>
                      </a:cubicBezTo>
                      <a:cubicBezTo>
                        <a:pt x="47" y="26"/>
                        <a:pt x="46" y="26"/>
                        <a:pt x="46" y="26"/>
                      </a:cubicBezTo>
                      <a:cubicBezTo>
                        <a:pt x="46" y="26"/>
                        <a:pt x="46" y="27"/>
                        <a:pt x="46" y="27"/>
                      </a:cubicBezTo>
                      <a:cubicBezTo>
                        <a:pt x="45" y="27"/>
                        <a:pt x="43" y="29"/>
                        <a:pt x="42" y="29"/>
                      </a:cubicBezTo>
                      <a:cubicBezTo>
                        <a:pt x="40" y="29"/>
                        <a:pt x="41" y="29"/>
                        <a:pt x="39" y="29"/>
                      </a:cubicBezTo>
                      <a:cubicBezTo>
                        <a:pt x="37" y="29"/>
                        <a:pt x="36" y="30"/>
                        <a:pt x="36" y="31"/>
                      </a:cubicBezTo>
                      <a:cubicBezTo>
                        <a:pt x="35" y="31"/>
                        <a:pt x="34" y="33"/>
                        <a:pt x="34" y="33"/>
                      </a:cubicBezTo>
                      <a:cubicBezTo>
                        <a:pt x="34" y="33"/>
                        <a:pt x="34" y="33"/>
                        <a:pt x="34" y="33"/>
                      </a:cubicBezTo>
                      <a:cubicBezTo>
                        <a:pt x="34" y="33"/>
                        <a:pt x="34" y="33"/>
                        <a:pt x="34" y="33"/>
                      </a:cubicBezTo>
                      <a:cubicBezTo>
                        <a:pt x="35" y="32"/>
                        <a:pt x="35" y="32"/>
                        <a:pt x="36" y="32"/>
                      </a:cubicBezTo>
                      <a:cubicBezTo>
                        <a:pt x="36" y="32"/>
                        <a:pt x="36" y="32"/>
                        <a:pt x="37" y="32"/>
                      </a:cubicBezTo>
                      <a:cubicBezTo>
                        <a:pt x="40" y="32"/>
                        <a:pt x="38" y="33"/>
                        <a:pt x="39" y="33"/>
                      </a:cubicBezTo>
                      <a:cubicBezTo>
                        <a:pt x="39" y="33"/>
                        <a:pt x="39" y="33"/>
                        <a:pt x="40" y="33"/>
                      </a:cubicBezTo>
                      <a:cubicBezTo>
                        <a:pt x="40" y="33"/>
                        <a:pt x="40" y="33"/>
                        <a:pt x="41" y="33"/>
                      </a:cubicBezTo>
                      <a:cubicBezTo>
                        <a:pt x="42" y="33"/>
                        <a:pt x="43" y="34"/>
                        <a:pt x="43" y="34"/>
                      </a:cubicBezTo>
                      <a:cubicBezTo>
                        <a:pt x="42" y="35"/>
                        <a:pt x="43" y="34"/>
                        <a:pt x="42" y="35"/>
                      </a:cubicBezTo>
                      <a:cubicBezTo>
                        <a:pt x="42" y="35"/>
                        <a:pt x="42" y="35"/>
                        <a:pt x="42" y="36"/>
                      </a:cubicBezTo>
                      <a:cubicBezTo>
                        <a:pt x="42" y="37"/>
                        <a:pt x="43" y="37"/>
                        <a:pt x="44" y="37"/>
                      </a:cubicBezTo>
                      <a:cubicBezTo>
                        <a:pt x="46" y="37"/>
                        <a:pt x="46" y="37"/>
                        <a:pt x="46" y="38"/>
                      </a:cubicBezTo>
                      <a:cubicBezTo>
                        <a:pt x="46" y="38"/>
                        <a:pt x="46" y="38"/>
                        <a:pt x="43" y="39"/>
                      </a:cubicBezTo>
                      <a:cubicBezTo>
                        <a:pt x="42" y="39"/>
                        <a:pt x="42" y="39"/>
                        <a:pt x="42" y="39"/>
                      </a:cubicBezTo>
                      <a:cubicBezTo>
                        <a:pt x="41" y="39"/>
                        <a:pt x="42" y="39"/>
                        <a:pt x="40" y="38"/>
                      </a:cubicBezTo>
                      <a:cubicBezTo>
                        <a:pt x="39" y="38"/>
                        <a:pt x="38" y="38"/>
                        <a:pt x="38" y="38"/>
                      </a:cubicBezTo>
                      <a:cubicBezTo>
                        <a:pt x="38" y="38"/>
                        <a:pt x="38" y="38"/>
                        <a:pt x="38" y="38"/>
                      </a:cubicBezTo>
                      <a:cubicBezTo>
                        <a:pt x="38" y="38"/>
                        <a:pt x="38" y="38"/>
                        <a:pt x="38" y="38"/>
                      </a:cubicBezTo>
                      <a:cubicBezTo>
                        <a:pt x="38" y="37"/>
                        <a:pt x="38" y="37"/>
                        <a:pt x="37" y="35"/>
                      </a:cubicBezTo>
                      <a:cubicBezTo>
                        <a:pt x="36" y="35"/>
                        <a:pt x="36" y="34"/>
                        <a:pt x="36" y="34"/>
                      </a:cubicBezTo>
                      <a:cubicBezTo>
                        <a:pt x="36" y="34"/>
                        <a:pt x="36" y="34"/>
                        <a:pt x="36" y="35"/>
                      </a:cubicBezTo>
                      <a:cubicBezTo>
                        <a:pt x="35" y="35"/>
                        <a:pt x="35" y="35"/>
                        <a:pt x="35" y="35"/>
                      </a:cubicBezTo>
                      <a:cubicBezTo>
                        <a:pt x="35" y="35"/>
                        <a:pt x="34" y="35"/>
                        <a:pt x="34" y="35"/>
                      </a:cubicBezTo>
                      <a:cubicBezTo>
                        <a:pt x="34" y="35"/>
                        <a:pt x="34" y="35"/>
                        <a:pt x="33" y="35"/>
                      </a:cubicBezTo>
                      <a:cubicBezTo>
                        <a:pt x="32" y="35"/>
                        <a:pt x="31" y="35"/>
                        <a:pt x="29" y="35"/>
                      </a:cubicBezTo>
                      <a:cubicBezTo>
                        <a:pt x="25" y="35"/>
                        <a:pt x="28" y="35"/>
                        <a:pt x="27" y="35"/>
                      </a:cubicBezTo>
                      <a:cubicBezTo>
                        <a:pt x="25" y="36"/>
                        <a:pt x="26" y="36"/>
                        <a:pt x="26" y="36"/>
                      </a:cubicBezTo>
                      <a:cubicBezTo>
                        <a:pt x="26" y="37"/>
                        <a:pt x="26" y="37"/>
                        <a:pt x="27" y="38"/>
                      </a:cubicBezTo>
                      <a:cubicBezTo>
                        <a:pt x="28" y="39"/>
                        <a:pt x="27" y="38"/>
                        <a:pt x="28" y="39"/>
                      </a:cubicBezTo>
                      <a:cubicBezTo>
                        <a:pt x="28" y="39"/>
                        <a:pt x="28" y="39"/>
                        <a:pt x="28" y="39"/>
                      </a:cubicBezTo>
                      <a:cubicBezTo>
                        <a:pt x="28" y="39"/>
                        <a:pt x="28" y="39"/>
                        <a:pt x="28" y="39"/>
                      </a:cubicBezTo>
                      <a:cubicBezTo>
                        <a:pt x="28" y="39"/>
                        <a:pt x="28" y="39"/>
                        <a:pt x="28" y="39"/>
                      </a:cubicBezTo>
                      <a:cubicBezTo>
                        <a:pt x="28" y="39"/>
                        <a:pt x="28" y="39"/>
                        <a:pt x="28" y="40"/>
                      </a:cubicBezTo>
                      <a:cubicBezTo>
                        <a:pt x="28" y="40"/>
                        <a:pt x="28" y="40"/>
                        <a:pt x="28" y="40"/>
                      </a:cubicBezTo>
                      <a:cubicBezTo>
                        <a:pt x="27" y="40"/>
                        <a:pt x="27" y="40"/>
                        <a:pt x="27" y="40"/>
                      </a:cubicBezTo>
                      <a:cubicBezTo>
                        <a:pt x="26" y="40"/>
                        <a:pt x="26" y="40"/>
                        <a:pt x="25" y="40"/>
                      </a:cubicBezTo>
                      <a:cubicBezTo>
                        <a:pt x="25" y="40"/>
                        <a:pt x="25" y="40"/>
                        <a:pt x="25" y="40"/>
                      </a:cubicBezTo>
                      <a:cubicBezTo>
                        <a:pt x="22" y="40"/>
                        <a:pt x="22" y="40"/>
                        <a:pt x="21" y="40"/>
                      </a:cubicBezTo>
                      <a:cubicBezTo>
                        <a:pt x="21" y="40"/>
                        <a:pt x="21" y="40"/>
                        <a:pt x="21" y="40"/>
                      </a:cubicBezTo>
                      <a:cubicBezTo>
                        <a:pt x="20" y="40"/>
                        <a:pt x="19" y="40"/>
                        <a:pt x="19" y="40"/>
                      </a:cubicBezTo>
                      <a:cubicBezTo>
                        <a:pt x="19" y="40"/>
                        <a:pt x="19" y="40"/>
                        <a:pt x="19" y="40"/>
                      </a:cubicBezTo>
                      <a:cubicBezTo>
                        <a:pt x="19" y="40"/>
                        <a:pt x="19" y="40"/>
                        <a:pt x="18" y="41"/>
                      </a:cubicBezTo>
                      <a:cubicBezTo>
                        <a:pt x="17" y="41"/>
                        <a:pt x="17" y="41"/>
                        <a:pt x="17" y="41"/>
                      </a:cubicBezTo>
                      <a:cubicBezTo>
                        <a:pt x="17" y="41"/>
                        <a:pt x="17" y="41"/>
                        <a:pt x="16" y="41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13" y="42"/>
                        <a:pt x="13" y="42"/>
                        <a:pt x="13" y="42"/>
                      </a:cubicBezTo>
                      <a:cubicBezTo>
                        <a:pt x="12" y="42"/>
                        <a:pt x="12" y="42"/>
                        <a:pt x="11" y="42"/>
                      </a:cubicBezTo>
                      <a:cubicBezTo>
                        <a:pt x="11" y="42"/>
                        <a:pt x="12" y="41"/>
                        <a:pt x="13" y="41"/>
                      </a:cubicBezTo>
                      <a:cubicBezTo>
                        <a:pt x="12" y="42"/>
                        <a:pt x="10" y="42"/>
                        <a:pt x="9" y="42"/>
                      </a:cubicBezTo>
                      <a:cubicBezTo>
                        <a:pt x="8" y="42"/>
                        <a:pt x="10" y="42"/>
                        <a:pt x="10" y="42"/>
                      </a:cubicBezTo>
                      <a:cubicBezTo>
                        <a:pt x="10" y="42"/>
                        <a:pt x="10" y="41"/>
                        <a:pt x="10" y="40"/>
                      </a:cubicBezTo>
                      <a:cubicBezTo>
                        <a:pt x="11" y="40"/>
                        <a:pt x="11" y="40"/>
                        <a:pt x="11" y="40"/>
                      </a:cubicBezTo>
                      <a:cubicBezTo>
                        <a:pt x="11" y="40"/>
                        <a:pt x="11" y="40"/>
                        <a:pt x="11" y="40"/>
                      </a:cubicBezTo>
                      <a:cubicBezTo>
                        <a:pt x="11" y="40"/>
                        <a:pt x="10" y="40"/>
                        <a:pt x="10" y="40"/>
                      </a:cubicBezTo>
                      <a:cubicBezTo>
                        <a:pt x="10" y="40"/>
                        <a:pt x="10" y="40"/>
                        <a:pt x="10" y="40"/>
                      </a:cubicBezTo>
                      <a:cubicBezTo>
                        <a:pt x="11" y="40"/>
                        <a:pt x="11" y="40"/>
                        <a:pt x="11" y="40"/>
                      </a:cubicBezTo>
                      <a:cubicBezTo>
                        <a:pt x="11" y="39"/>
                        <a:pt x="11" y="39"/>
                        <a:pt x="11" y="39"/>
                      </a:cubicBezTo>
                      <a:cubicBezTo>
                        <a:pt x="12" y="39"/>
                        <a:pt x="12" y="39"/>
                        <a:pt x="12" y="39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4" y="39"/>
                        <a:pt x="15" y="38"/>
                        <a:pt x="15" y="38"/>
                      </a:cubicBezTo>
                      <a:cubicBezTo>
                        <a:pt x="15" y="37"/>
                        <a:pt x="15" y="37"/>
                        <a:pt x="15" y="37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4" y="37"/>
                        <a:pt x="14" y="37"/>
                        <a:pt x="14" y="37"/>
                      </a:cubicBezTo>
                      <a:cubicBezTo>
                        <a:pt x="14" y="37"/>
                        <a:pt x="14" y="37"/>
                        <a:pt x="14" y="37"/>
                      </a:cubicBezTo>
                      <a:cubicBezTo>
                        <a:pt x="13" y="37"/>
                        <a:pt x="14" y="37"/>
                        <a:pt x="9" y="36"/>
                      </a:cubicBezTo>
                      <a:cubicBezTo>
                        <a:pt x="8" y="36"/>
                        <a:pt x="7" y="36"/>
                        <a:pt x="7" y="36"/>
                      </a:cubicBezTo>
                      <a:cubicBezTo>
                        <a:pt x="7" y="36"/>
                        <a:pt x="9" y="36"/>
                        <a:pt x="9" y="37"/>
                      </a:cubicBezTo>
                      <a:cubicBezTo>
                        <a:pt x="8" y="37"/>
                        <a:pt x="8" y="37"/>
                        <a:pt x="7" y="38"/>
                      </a:cubicBezTo>
                      <a:cubicBezTo>
                        <a:pt x="6" y="38"/>
                        <a:pt x="7" y="38"/>
                        <a:pt x="7" y="39"/>
                      </a:cubicBezTo>
                      <a:cubicBezTo>
                        <a:pt x="6" y="40"/>
                        <a:pt x="8" y="39"/>
                        <a:pt x="9" y="40"/>
                      </a:cubicBezTo>
                      <a:cubicBezTo>
                        <a:pt x="10" y="40"/>
                        <a:pt x="8" y="41"/>
                        <a:pt x="8" y="42"/>
                      </a:cubicBezTo>
                      <a:cubicBezTo>
                        <a:pt x="8" y="42"/>
                        <a:pt x="8" y="42"/>
                        <a:pt x="8" y="42"/>
                      </a:cubicBezTo>
                      <a:cubicBezTo>
                        <a:pt x="8" y="42"/>
                        <a:pt x="7" y="42"/>
                        <a:pt x="7" y="42"/>
                      </a:cubicBezTo>
                      <a:cubicBezTo>
                        <a:pt x="7" y="42"/>
                        <a:pt x="7" y="42"/>
                        <a:pt x="7" y="42"/>
                      </a:cubicBezTo>
                      <a:cubicBezTo>
                        <a:pt x="7" y="42"/>
                        <a:pt x="7" y="42"/>
                        <a:pt x="7" y="42"/>
                      </a:cubicBezTo>
                      <a:cubicBezTo>
                        <a:pt x="7" y="42"/>
                        <a:pt x="7" y="42"/>
                        <a:pt x="7" y="42"/>
                      </a:cubicBezTo>
                      <a:cubicBezTo>
                        <a:pt x="6" y="42"/>
                        <a:pt x="7" y="42"/>
                        <a:pt x="5" y="42"/>
                      </a:cubicBezTo>
                      <a:cubicBezTo>
                        <a:pt x="4" y="43"/>
                        <a:pt x="5" y="42"/>
                        <a:pt x="4" y="43"/>
                      </a:cubicBezTo>
                      <a:cubicBezTo>
                        <a:pt x="4" y="43"/>
                        <a:pt x="4" y="44"/>
                        <a:pt x="4" y="44"/>
                      </a:cubicBezTo>
                      <a:cubicBezTo>
                        <a:pt x="4" y="44"/>
                        <a:pt x="5" y="44"/>
                        <a:pt x="6" y="44"/>
                      </a:cubicBezTo>
                      <a:cubicBezTo>
                        <a:pt x="7" y="45"/>
                        <a:pt x="7" y="45"/>
                        <a:pt x="7" y="45"/>
                      </a:cubicBezTo>
                      <a:cubicBezTo>
                        <a:pt x="8" y="45"/>
                        <a:pt x="9" y="45"/>
                        <a:pt x="9" y="45"/>
                      </a:cubicBezTo>
                      <a:cubicBezTo>
                        <a:pt x="10" y="45"/>
                        <a:pt x="10" y="45"/>
                        <a:pt x="10" y="45"/>
                      </a:cubicBezTo>
                      <a:cubicBezTo>
                        <a:pt x="10" y="45"/>
                        <a:pt x="11" y="45"/>
                        <a:pt x="11" y="46"/>
                      </a:cubicBezTo>
                      <a:cubicBezTo>
                        <a:pt x="12" y="46"/>
                        <a:pt x="12" y="46"/>
                        <a:pt x="14" y="46"/>
                      </a:cubicBezTo>
                      <a:cubicBezTo>
                        <a:pt x="14" y="46"/>
                        <a:pt x="14" y="46"/>
                        <a:pt x="15" y="46"/>
                      </a:cubicBezTo>
                      <a:cubicBezTo>
                        <a:pt x="15" y="46"/>
                        <a:pt x="15" y="46"/>
                        <a:pt x="15" y="46"/>
                      </a:cubicBezTo>
                      <a:cubicBezTo>
                        <a:pt x="15" y="46"/>
                        <a:pt x="15" y="46"/>
                        <a:pt x="15" y="46"/>
                      </a:cubicBezTo>
                      <a:cubicBezTo>
                        <a:pt x="16" y="46"/>
                        <a:pt x="17" y="46"/>
                        <a:pt x="18" y="46"/>
                      </a:cubicBezTo>
                      <a:cubicBezTo>
                        <a:pt x="19" y="46"/>
                        <a:pt x="19" y="46"/>
                        <a:pt x="20" y="45"/>
                      </a:cubicBezTo>
                      <a:cubicBezTo>
                        <a:pt x="20" y="45"/>
                        <a:pt x="20" y="45"/>
                        <a:pt x="21" y="45"/>
                      </a:cubicBezTo>
                      <a:cubicBezTo>
                        <a:pt x="21" y="45"/>
                        <a:pt x="21" y="46"/>
                        <a:pt x="22" y="46"/>
                      </a:cubicBezTo>
                      <a:cubicBezTo>
                        <a:pt x="22" y="46"/>
                        <a:pt x="23" y="46"/>
                        <a:pt x="23" y="46"/>
                      </a:cubicBezTo>
                      <a:cubicBezTo>
                        <a:pt x="24" y="46"/>
                        <a:pt x="24" y="46"/>
                        <a:pt x="24" y="46"/>
                      </a:cubicBezTo>
                      <a:cubicBezTo>
                        <a:pt x="25" y="45"/>
                        <a:pt x="25" y="45"/>
                        <a:pt x="26" y="45"/>
                      </a:cubicBezTo>
                      <a:cubicBezTo>
                        <a:pt x="26" y="45"/>
                        <a:pt x="26" y="45"/>
                        <a:pt x="26" y="45"/>
                      </a:cubicBezTo>
                      <a:cubicBezTo>
                        <a:pt x="26" y="45"/>
                        <a:pt x="26" y="45"/>
                        <a:pt x="26" y="45"/>
                      </a:cubicBezTo>
                      <a:cubicBezTo>
                        <a:pt x="26" y="46"/>
                        <a:pt x="26" y="46"/>
                        <a:pt x="27" y="46"/>
                      </a:cubicBezTo>
                      <a:cubicBezTo>
                        <a:pt x="28" y="46"/>
                        <a:pt x="28" y="46"/>
                        <a:pt x="30" y="47"/>
                      </a:cubicBezTo>
                      <a:cubicBezTo>
                        <a:pt x="30" y="47"/>
                        <a:pt x="30" y="47"/>
                        <a:pt x="31" y="47"/>
                      </a:cubicBezTo>
                      <a:cubicBezTo>
                        <a:pt x="31" y="47"/>
                        <a:pt x="31" y="47"/>
                        <a:pt x="31" y="46"/>
                      </a:cubicBezTo>
                      <a:cubicBezTo>
                        <a:pt x="32" y="46"/>
                        <a:pt x="32" y="46"/>
                        <a:pt x="33" y="46"/>
                      </a:cubicBezTo>
                      <a:cubicBezTo>
                        <a:pt x="33" y="46"/>
                        <a:pt x="33" y="46"/>
                        <a:pt x="34" y="46"/>
                      </a:cubicBezTo>
                      <a:cubicBezTo>
                        <a:pt x="34" y="46"/>
                        <a:pt x="34" y="46"/>
                        <a:pt x="34" y="46"/>
                      </a:cubicBezTo>
                      <a:cubicBezTo>
                        <a:pt x="34" y="46"/>
                        <a:pt x="34" y="46"/>
                        <a:pt x="35" y="46"/>
                      </a:cubicBezTo>
                      <a:cubicBezTo>
                        <a:pt x="35" y="46"/>
                        <a:pt x="35" y="46"/>
                        <a:pt x="36" y="46"/>
                      </a:cubicBezTo>
                      <a:cubicBezTo>
                        <a:pt x="36" y="46"/>
                        <a:pt x="36" y="46"/>
                        <a:pt x="37" y="45"/>
                      </a:cubicBezTo>
                      <a:cubicBezTo>
                        <a:pt x="37" y="45"/>
                        <a:pt x="37" y="45"/>
                        <a:pt x="37" y="45"/>
                      </a:cubicBezTo>
                      <a:cubicBezTo>
                        <a:pt x="37" y="45"/>
                        <a:pt x="38" y="45"/>
                        <a:pt x="38" y="45"/>
                      </a:cubicBezTo>
                      <a:cubicBezTo>
                        <a:pt x="39" y="44"/>
                        <a:pt x="39" y="44"/>
                        <a:pt x="39" y="44"/>
                      </a:cubicBezTo>
                      <a:cubicBezTo>
                        <a:pt x="40" y="45"/>
                        <a:pt x="40" y="45"/>
                        <a:pt x="40" y="45"/>
                      </a:cubicBezTo>
                      <a:cubicBezTo>
                        <a:pt x="41" y="45"/>
                        <a:pt x="41" y="45"/>
                        <a:pt x="41" y="45"/>
                      </a:cubicBezTo>
                      <a:cubicBezTo>
                        <a:pt x="41" y="45"/>
                        <a:pt x="41" y="45"/>
                        <a:pt x="41" y="46"/>
                      </a:cubicBezTo>
                      <a:cubicBezTo>
                        <a:pt x="42" y="46"/>
                        <a:pt x="42" y="46"/>
                        <a:pt x="42" y="46"/>
                      </a:cubicBezTo>
                      <a:cubicBezTo>
                        <a:pt x="42" y="46"/>
                        <a:pt x="42" y="46"/>
                        <a:pt x="43" y="46"/>
                      </a:cubicBezTo>
                      <a:cubicBezTo>
                        <a:pt x="43" y="45"/>
                        <a:pt x="43" y="45"/>
                        <a:pt x="43" y="45"/>
                      </a:cubicBezTo>
                      <a:cubicBezTo>
                        <a:pt x="43" y="45"/>
                        <a:pt x="43" y="45"/>
                        <a:pt x="43" y="45"/>
                      </a:cubicBezTo>
                      <a:cubicBezTo>
                        <a:pt x="43" y="45"/>
                        <a:pt x="43" y="45"/>
                        <a:pt x="43" y="45"/>
                      </a:cubicBezTo>
                      <a:cubicBezTo>
                        <a:pt x="43" y="45"/>
                        <a:pt x="43" y="45"/>
                        <a:pt x="43" y="45"/>
                      </a:cubicBezTo>
                      <a:cubicBezTo>
                        <a:pt x="44" y="45"/>
                        <a:pt x="44" y="45"/>
                        <a:pt x="44" y="45"/>
                      </a:cubicBezTo>
                      <a:cubicBezTo>
                        <a:pt x="45" y="46"/>
                        <a:pt x="45" y="46"/>
                        <a:pt x="45" y="46"/>
                      </a:cubicBezTo>
                      <a:cubicBezTo>
                        <a:pt x="46" y="46"/>
                        <a:pt x="46" y="46"/>
                        <a:pt x="46" y="46"/>
                      </a:cubicBezTo>
                      <a:cubicBezTo>
                        <a:pt x="46" y="46"/>
                        <a:pt x="47" y="46"/>
                        <a:pt x="48" y="46"/>
                      </a:cubicBezTo>
                      <a:cubicBezTo>
                        <a:pt x="48" y="46"/>
                        <a:pt x="48" y="46"/>
                        <a:pt x="49" y="46"/>
                      </a:cubicBezTo>
                      <a:cubicBezTo>
                        <a:pt x="50" y="46"/>
                        <a:pt x="50" y="45"/>
                        <a:pt x="50" y="45"/>
                      </a:cubicBezTo>
                      <a:cubicBezTo>
                        <a:pt x="50" y="45"/>
                        <a:pt x="50" y="45"/>
                        <a:pt x="50" y="45"/>
                      </a:cubicBezTo>
                      <a:cubicBezTo>
                        <a:pt x="50" y="46"/>
                        <a:pt x="50" y="46"/>
                        <a:pt x="50" y="46"/>
                      </a:cubicBezTo>
                      <a:cubicBezTo>
                        <a:pt x="50" y="46"/>
                        <a:pt x="51" y="45"/>
                        <a:pt x="52" y="45"/>
                      </a:cubicBezTo>
                      <a:cubicBezTo>
                        <a:pt x="53" y="45"/>
                        <a:pt x="53" y="45"/>
                        <a:pt x="53" y="45"/>
                      </a:cubicBezTo>
                      <a:cubicBezTo>
                        <a:pt x="53" y="45"/>
                        <a:pt x="53" y="45"/>
                        <a:pt x="54" y="45"/>
                      </a:cubicBezTo>
                      <a:cubicBezTo>
                        <a:pt x="55" y="45"/>
                        <a:pt x="54" y="45"/>
                        <a:pt x="55" y="45"/>
                      </a:cubicBezTo>
                      <a:cubicBezTo>
                        <a:pt x="57" y="46"/>
                        <a:pt x="55" y="45"/>
                        <a:pt x="55" y="46"/>
                      </a:cubicBezTo>
                      <a:cubicBezTo>
                        <a:pt x="54" y="46"/>
                        <a:pt x="54" y="47"/>
                        <a:pt x="54" y="48"/>
                      </a:cubicBezTo>
                      <a:cubicBezTo>
                        <a:pt x="54" y="48"/>
                        <a:pt x="54" y="48"/>
                        <a:pt x="54" y="48"/>
                      </a:cubicBezTo>
                      <a:cubicBezTo>
                        <a:pt x="55" y="48"/>
                        <a:pt x="56" y="47"/>
                        <a:pt x="57" y="47"/>
                      </a:cubicBezTo>
                      <a:cubicBezTo>
                        <a:pt x="57" y="47"/>
                        <a:pt x="57" y="47"/>
                        <a:pt x="57" y="47"/>
                      </a:cubicBezTo>
                      <a:cubicBezTo>
                        <a:pt x="57" y="47"/>
                        <a:pt x="57" y="47"/>
                        <a:pt x="57" y="47"/>
                      </a:cubicBezTo>
                      <a:cubicBezTo>
                        <a:pt x="58" y="47"/>
                        <a:pt x="58" y="47"/>
                        <a:pt x="58" y="47"/>
                      </a:cubicBezTo>
                      <a:cubicBezTo>
                        <a:pt x="59" y="47"/>
                        <a:pt x="59" y="47"/>
                        <a:pt x="60" y="47"/>
                      </a:cubicBezTo>
                      <a:cubicBezTo>
                        <a:pt x="60" y="47"/>
                        <a:pt x="60" y="47"/>
                        <a:pt x="60" y="47"/>
                      </a:cubicBezTo>
                      <a:cubicBezTo>
                        <a:pt x="61" y="47"/>
                        <a:pt x="61" y="47"/>
                        <a:pt x="61" y="47"/>
                      </a:cubicBezTo>
                      <a:cubicBezTo>
                        <a:pt x="61" y="47"/>
                        <a:pt x="61" y="47"/>
                        <a:pt x="62" y="47"/>
                      </a:cubicBezTo>
                      <a:cubicBezTo>
                        <a:pt x="62" y="47"/>
                        <a:pt x="62" y="47"/>
                        <a:pt x="62" y="47"/>
                      </a:cubicBezTo>
                      <a:cubicBezTo>
                        <a:pt x="62" y="47"/>
                        <a:pt x="63" y="47"/>
                        <a:pt x="64" y="46"/>
                      </a:cubicBezTo>
                      <a:cubicBezTo>
                        <a:pt x="65" y="46"/>
                        <a:pt x="65" y="46"/>
                        <a:pt x="65" y="46"/>
                      </a:cubicBezTo>
                      <a:cubicBezTo>
                        <a:pt x="65" y="46"/>
                        <a:pt x="67" y="45"/>
                        <a:pt x="67" y="45"/>
                      </a:cubicBezTo>
                      <a:cubicBezTo>
                        <a:pt x="67" y="45"/>
                        <a:pt x="67" y="45"/>
                        <a:pt x="68" y="45"/>
                      </a:cubicBezTo>
                      <a:cubicBezTo>
                        <a:pt x="68" y="45"/>
                        <a:pt x="67" y="45"/>
                        <a:pt x="67" y="45"/>
                      </a:cubicBezTo>
                      <a:cubicBezTo>
                        <a:pt x="67" y="45"/>
                        <a:pt x="67" y="45"/>
                        <a:pt x="67" y="45"/>
                      </a:cubicBezTo>
                      <a:cubicBezTo>
                        <a:pt x="67" y="45"/>
                        <a:pt x="68" y="45"/>
                        <a:pt x="69" y="45"/>
                      </a:cubicBezTo>
                      <a:cubicBezTo>
                        <a:pt x="69" y="45"/>
                        <a:pt x="69" y="45"/>
                        <a:pt x="69" y="45"/>
                      </a:cubicBezTo>
                      <a:cubicBezTo>
                        <a:pt x="70" y="45"/>
                        <a:pt x="69" y="45"/>
                        <a:pt x="70" y="45"/>
                      </a:cubicBezTo>
                      <a:cubicBezTo>
                        <a:pt x="71" y="45"/>
                        <a:pt x="71" y="45"/>
                        <a:pt x="71" y="45"/>
                      </a:cubicBezTo>
                      <a:cubicBezTo>
                        <a:pt x="71" y="45"/>
                        <a:pt x="71" y="45"/>
                        <a:pt x="72" y="45"/>
                      </a:cubicBezTo>
                      <a:cubicBezTo>
                        <a:pt x="72" y="45"/>
                        <a:pt x="72" y="45"/>
                        <a:pt x="73" y="44"/>
                      </a:cubicBezTo>
                      <a:cubicBezTo>
                        <a:pt x="73" y="44"/>
                        <a:pt x="73" y="44"/>
                        <a:pt x="74" y="44"/>
                      </a:cubicBezTo>
                      <a:cubicBezTo>
                        <a:pt x="76" y="44"/>
                        <a:pt x="76" y="43"/>
                        <a:pt x="76" y="43"/>
                      </a:cubicBezTo>
                      <a:cubicBezTo>
                        <a:pt x="76" y="42"/>
                        <a:pt x="76" y="42"/>
                        <a:pt x="76" y="42"/>
                      </a:cubicBezTo>
                      <a:cubicBezTo>
                        <a:pt x="76" y="42"/>
                        <a:pt x="76" y="41"/>
                        <a:pt x="75" y="41"/>
                      </a:cubicBezTo>
                      <a:cubicBezTo>
                        <a:pt x="75" y="41"/>
                        <a:pt x="75" y="41"/>
                        <a:pt x="75" y="41"/>
                      </a:cubicBezTo>
                      <a:cubicBezTo>
                        <a:pt x="74" y="41"/>
                        <a:pt x="74" y="41"/>
                        <a:pt x="73" y="42"/>
                      </a:cubicBezTo>
                      <a:cubicBezTo>
                        <a:pt x="73" y="42"/>
                        <a:pt x="73" y="42"/>
                        <a:pt x="73" y="42"/>
                      </a:cubicBezTo>
                      <a:cubicBezTo>
                        <a:pt x="73" y="42"/>
                        <a:pt x="73" y="42"/>
                        <a:pt x="72" y="42"/>
                      </a:cubicBezTo>
                      <a:cubicBezTo>
                        <a:pt x="72" y="42"/>
                        <a:pt x="72" y="42"/>
                        <a:pt x="71" y="42"/>
                      </a:cubicBezTo>
                      <a:cubicBezTo>
                        <a:pt x="71" y="42"/>
                        <a:pt x="71" y="42"/>
                        <a:pt x="71" y="42"/>
                      </a:cubicBezTo>
                      <a:cubicBezTo>
                        <a:pt x="71" y="42"/>
                        <a:pt x="71" y="42"/>
                        <a:pt x="70" y="42"/>
                      </a:cubicBezTo>
                      <a:cubicBezTo>
                        <a:pt x="70" y="42"/>
                        <a:pt x="70" y="42"/>
                        <a:pt x="70" y="42"/>
                      </a:cubicBezTo>
                      <a:cubicBezTo>
                        <a:pt x="70" y="42"/>
                        <a:pt x="72" y="41"/>
                        <a:pt x="72" y="41"/>
                      </a:cubicBezTo>
                      <a:cubicBezTo>
                        <a:pt x="72" y="41"/>
                        <a:pt x="71" y="41"/>
                        <a:pt x="71" y="41"/>
                      </a:cubicBezTo>
                      <a:cubicBezTo>
                        <a:pt x="71" y="41"/>
                        <a:pt x="71" y="41"/>
                        <a:pt x="71" y="41"/>
                      </a:cubicBezTo>
                      <a:cubicBezTo>
                        <a:pt x="70" y="41"/>
                        <a:pt x="71" y="41"/>
                        <a:pt x="70" y="41"/>
                      </a:cubicBezTo>
                      <a:cubicBezTo>
                        <a:pt x="69" y="41"/>
                        <a:pt x="68" y="41"/>
                        <a:pt x="66" y="40"/>
                      </a:cubicBezTo>
                      <a:cubicBezTo>
                        <a:pt x="64" y="40"/>
                        <a:pt x="65" y="40"/>
                        <a:pt x="64" y="40"/>
                      </a:cubicBezTo>
                      <a:cubicBezTo>
                        <a:pt x="63" y="39"/>
                        <a:pt x="63" y="39"/>
                        <a:pt x="63" y="39"/>
                      </a:cubicBezTo>
                      <a:cubicBezTo>
                        <a:pt x="63" y="39"/>
                        <a:pt x="63" y="39"/>
                        <a:pt x="63" y="39"/>
                      </a:cubicBezTo>
                      <a:cubicBezTo>
                        <a:pt x="63" y="39"/>
                        <a:pt x="63" y="39"/>
                        <a:pt x="63" y="39"/>
                      </a:cubicBezTo>
                      <a:cubicBezTo>
                        <a:pt x="63" y="39"/>
                        <a:pt x="63" y="39"/>
                        <a:pt x="63" y="39"/>
                      </a:cubicBezTo>
                      <a:cubicBezTo>
                        <a:pt x="62" y="39"/>
                        <a:pt x="62" y="39"/>
                        <a:pt x="62" y="39"/>
                      </a:cubicBezTo>
                      <a:cubicBezTo>
                        <a:pt x="62" y="39"/>
                        <a:pt x="62" y="39"/>
                        <a:pt x="61" y="39"/>
                      </a:cubicBezTo>
                      <a:cubicBezTo>
                        <a:pt x="60" y="39"/>
                        <a:pt x="61" y="39"/>
                        <a:pt x="58" y="39"/>
                      </a:cubicBezTo>
                      <a:cubicBezTo>
                        <a:pt x="57" y="39"/>
                        <a:pt x="57" y="39"/>
                        <a:pt x="57" y="39"/>
                      </a:cubicBezTo>
                      <a:cubicBezTo>
                        <a:pt x="54" y="39"/>
                        <a:pt x="57" y="39"/>
                        <a:pt x="57" y="39"/>
                      </a:cubicBezTo>
                      <a:cubicBezTo>
                        <a:pt x="59" y="38"/>
                        <a:pt x="59" y="38"/>
                        <a:pt x="59" y="38"/>
                      </a:cubicBezTo>
                      <a:cubicBezTo>
                        <a:pt x="60" y="37"/>
                        <a:pt x="60" y="37"/>
                        <a:pt x="60" y="37"/>
                      </a:cubicBezTo>
                      <a:cubicBezTo>
                        <a:pt x="60" y="37"/>
                        <a:pt x="60" y="37"/>
                        <a:pt x="60" y="37"/>
                      </a:cubicBezTo>
                      <a:cubicBezTo>
                        <a:pt x="60" y="37"/>
                        <a:pt x="60" y="37"/>
                        <a:pt x="60" y="37"/>
                      </a:cubicBezTo>
                      <a:cubicBezTo>
                        <a:pt x="60" y="37"/>
                        <a:pt x="60" y="37"/>
                        <a:pt x="60" y="37"/>
                      </a:cubicBezTo>
                      <a:cubicBezTo>
                        <a:pt x="61" y="36"/>
                        <a:pt x="62" y="37"/>
                        <a:pt x="62" y="36"/>
                      </a:cubicBezTo>
                      <a:cubicBezTo>
                        <a:pt x="63" y="37"/>
                        <a:pt x="63" y="37"/>
                        <a:pt x="63" y="37"/>
                      </a:cubicBezTo>
                      <a:cubicBezTo>
                        <a:pt x="64" y="38"/>
                        <a:pt x="64" y="38"/>
                        <a:pt x="64" y="38"/>
                      </a:cubicBezTo>
                      <a:cubicBezTo>
                        <a:pt x="65" y="38"/>
                        <a:pt x="66" y="39"/>
                        <a:pt x="66" y="39"/>
                      </a:cubicBezTo>
                      <a:cubicBezTo>
                        <a:pt x="67" y="39"/>
                        <a:pt x="67" y="39"/>
                        <a:pt x="67" y="39"/>
                      </a:cubicBezTo>
                      <a:cubicBezTo>
                        <a:pt x="68" y="39"/>
                        <a:pt x="68" y="39"/>
                        <a:pt x="69" y="39"/>
                      </a:cubicBezTo>
                      <a:cubicBezTo>
                        <a:pt x="70" y="39"/>
                        <a:pt x="70" y="39"/>
                        <a:pt x="71" y="39"/>
                      </a:cubicBezTo>
                      <a:cubicBezTo>
                        <a:pt x="71" y="39"/>
                        <a:pt x="71" y="39"/>
                        <a:pt x="71" y="39"/>
                      </a:cubicBezTo>
                      <a:cubicBezTo>
                        <a:pt x="72" y="39"/>
                        <a:pt x="72" y="39"/>
                        <a:pt x="72" y="39"/>
                      </a:cubicBezTo>
                      <a:cubicBezTo>
                        <a:pt x="73" y="39"/>
                        <a:pt x="73" y="39"/>
                        <a:pt x="74" y="39"/>
                      </a:cubicBezTo>
                      <a:cubicBezTo>
                        <a:pt x="75" y="39"/>
                        <a:pt x="75" y="39"/>
                        <a:pt x="75" y="39"/>
                      </a:cubicBezTo>
                      <a:cubicBezTo>
                        <a:pt x="75" y="39"/>
                        <a:pt x="79" y="38"/>
                        <a:pt x="80" y="38"/>
                      </a:cubicBezTo>
                      <a:cubicBezTo>
                        <a:pt x="80" y="38"/>
                        <a:pt x="81" y="37"/>
                        <a:pt x="82" y="36"/>
                      </a:cubicBezTo>
                      <a:cubicBezTo>
                        <a:pt x="83" y="36"/>
                        <a:pt x="82" y="36"/>
                        <a:pt x="83" y="35"/>
                      </a:cubicBezTo>
                      <a:cubicBezTo>
                        <a:pt x="83" y="35"/>
                        <a:pt x="83" y="35"/>
                        <a:pt x="83" y="35"/>
                      </a:cubicBezTo>
                      <a:cubicBezTo>
                        <a:pt x="83" y="35"/>
                        <a:pt x="83" y="35"/>
                        <a:pt x="83" y="35"/>
                      </a:cubicBezTo>
                      <a:cubicBezTo>
                        <a:pt x="83" y="35"/>
                        <a:pt x="83" y="35"/>
                        <a:pt x="83" y="35"/>
                      </a:cubicBezTo>
                      <a:cubicBezTo>
                        <a:pt x="85" y="35"/>
                        <a:pt x="85" y="35"/>
                        <a:pt x="85" y="35"/>
                      </a:cubicBezTo>
                      <a:cubicBezTo>
                        <a:pt x="85" y="35"/>
                        <a:pt x="86" y="35"/>
                        <a:pt x="86" y="34"/>
                      </a:cubicBezTo>
                      <a:cubicBezTo>
                        <a:pt x="86" y="34"/>
                        <a:pt x="87" y="34"/>
                        <a:pt x="87" y="34"/>
                      </a:cubicBezTo>
                      <a:cubicBezTo>
                        <a:pt x="87" y="34"/>
                        <a:pt x="87" y="34"/>
                        <a:pt x="88" y="34"/>
                      </a:cubicBezTo>
                      <a:cubicBezTo>
                        <a:pt x="88" y="34"/>
                        <a:pt x="89" y="34"/>
                        <a:pt x="89" y="34"/>
                      </a:cubicBezTo>
                      <a:cubicBezTo>
                        <a:pt x="90" y="34"/>
                        <a:pt x="90" y="34"/>
                        <a:pt x="91" y="34"/>
                      </a:cubicBezTo>
                      <a:cubicBezTo>
                        <a:pt x="91" y="34"/>
                        <a:pt x="92" y="34"/>
                        <a:pt x="92" y="34"/>
                      </a:cubicBezTo>
                      <a:cubicBezTo>
                        <a:pt x="92" y="34"/>
                        <a:pt x="92" y="34"/>
                        <a:pt x="92" y="34"/>
                      </a:cubicBezTo>
                      <a:cubicBezTo>
                        <a:pt x="92" y="34"/>
                        <a:pt x="92" y="34"/>
                        <a:pt x="92" y="34"/>
                      </a:cubicBezTo>
                      <a:cubicBezTo>
                        <a:pt x="92" y="34"/>
                        <a:pt x="92" y="34"/>
                        <a:pt x="93" y="34"/>
                      </a:cubicBezTo>
                      <a:cubicBezTo>
                        <a:pt x="93" y="34"/>
                        <a:pt x="93" y="34"/>
                        <a:pt x="94" y="34"/>
                      </a:cubicBezTo>
                      <a:cubicBezTo>
                        <a:pt x="94" y="34"/>
                        <a:pt x="94" y="34"/>
                        <a:pt x="94" y="34"/>
                      </a:cubicBezTo>
                      <a:cubicBezTo>
                        <a:pt x="94" y="34"/>
                        <a:pt x="94" y="34"/>
                        <a:pt x="94" y="34"/>
                      </a:cubicBezTo>
                      <a:cubicBezTo>
                        <a:pt x="94" y="34"/>
                        <a:pt x="94" y="34"/>
                        <a:pt x="94" y="34"/>
                      </a:cubicBezTo>
                      <a:cubicBezTo>
                        <a:pt x="95" y="34"/>
                        <a:pt x="95" y="34"/>
                        <a:pt x="95" y="34"/>
                      </a:cubicBezTo>
                      <a:cubicBezTo>
                        <a:pt x="98" y="34"/>
                        <a:pt x="98" y="34"/>
                        <a:pt x="98" y="34"/>
                      </a:cubicBezTo>
                      <a:cubicBezTo>
                        <a:pt x="99" y="34"/>
                        <a:pt x="99" y="34"/>
                        <a:pt x="99" y="34"/>
                      </a:cubicBezTo>
                      <a:cubicBezTo>
                        <a:pt x="100" y="33"/>
                        <a:pt x="100" y="33"/>
                        <a:pt x="100" y="33"/>
                      </a:cubicBezTo>
                      <a:cubicBezTo>
                        <a:pt x="100" y="33"/>
                        <a:pt x="101" y="32"/>
                        <a:pt x="101" y="31"/>
                      </a:cubicBezTo>
                      <a:cubicBezTo>
                        <a:pt x="101" y="31"/>
                        <a:pt x="101" y="31"/>
                        <a:pt x="101" y="31"/>
                      </a:cubicBezTo>
                      <a:cubicBezTo>
                        <a:pt x="101" y="31"/>
                        <a:pt x="101" y="31"/>
                        <a:pt x="101" y="31"/>
                      </a:cubicBezTo>
                      <a:cubicBezTo>
                        <a:pt x="101" y="31"/>
                        <a:pt x="102" y="31"/>
                        <a:pt x="102" y="31"/>
                      </a:cubicBezTo>
                      <a:cubicBezTo>
                        <a:pt x="102" y="31"/>
                        <a:pt x="102" y="31"/>
                        <a:pt x="102" y="31"/>
                      </a:cubicBezTo>
                      <a:cubicBezTo>
                        <a:pt x="102" y="31"/>
                        <a:pt x="102" y="31"/>
                        <a:pt x="102" y="31"/>
                      </a:cubicBezTo>
                      <a:cubicBezTo>
                        <a:pt x="102" y="31"/>
                        <a:pt x="102" y="31"/>
                        <a:pt x="102" y="31"/>
                      </a:cubicBezTo>
                      <a:cubicBezTo>
                        <a:pt x="102" y="31"/>
                        <a:pt x="102" y="31"/>
                        <a:pt x="103" y="31"/>
                      </a:cubicBezTo>
                      <a:cubicBezTo>
                        <a:pt x="103" y="31"/>
                        <a:pt x="103" y="31"/>
                        <a:pt x="103" y="31"/>
                      </a:cubicBezTo>
                      <a:cubicBezTo>
                        <a:pt x="103" y="31"/>
                        <a:pt x="103" y="31"/>
                        <a:pt x="103" y="31"/>
                      </a:cubicBezTo>
                      <a:cubicBezTo>
                        <a:pt x="104" y="31"/>
                        <a:pt x="104" y="31"/>
                        <a:pt x="104" y="31"/>
                      </a:cubicBezTo>
                      <a:cubicBezTo>
                        <a:pt x="105" y="31"/>
                        <a:pt x="105" y="31"/>
                        <a:pt x="106" y="30"/>
                      </a:cubicBezTo>
                      <a:cubicBezTo>
                        <a:pt x="107" y="29"/>
                        <a:pt x="105" y="29"/>
                        <a:pt x="108" y="29"/>
                      </a:cubicBezTo>
                      <a:cubicBezTo>
                        <a:pt x="110" y="29"/>
                        <a:pt x="108" y="29"/>
                        <a:pt x="108" y="28"/>
                      </a:cubicBezTo>
                      <a:cubicBezTo>
                        <a:pt x="109" y="28"/>
                        <a:pt x="109" y="28"/>
                        <a:pt x="109" y="28"/>
                      </a:cubicBezTo>
                      <a:cubicBezTo>
                        <a:pt x="109" y="28"/>
                        <a:pt x="109" y="28"/>
                        <a:pt x="108" y="28"/>
                      </a:cubicBezTo>
                      <a:cubicBezTo>
                        <a:pt x="108" y="28"/>
                        <a:pt x="108" y="28"/>
                        <a:pt x="108" y="28"/>
                      </a:cubicBezTo>
                      <a:cubicBezTo>
                        <a:pt x="108" y="28"/>
                        <a:pt x="108" y="28"/>
                        <a:pt x="108" y="28"/>
                      </a:cubicBezTo>
                      <a:cubicBezTo>
                        <a:pt x="108" y="28"/>
                        <a:pt x="108" y="28"/>
                        <a:pt x="107" y="28"/>
                      </a:cubicBezTo>
                      <a:cubicBezTo>
                        <a:pt x="107" y="27"/>
                        <a:pt x="106" y="27"/>
                        <a:pt x="106" y="27"/>
                      </a:cubicBezTo>
                      <a:cubicBezTo>
                        <a:pt x="106" y="27"/>
                        <a:pt x="106" y="27"/>
                        <a:pt x="106" y="27"/>
                      </a:cubicBezTo>
                      <a:cubicBezTo>
                        <a:pt x="106" y="28"/>
                        <a:pt x="106" y="28"/>
                        <a:pt x="106" y="28"/>
                      </a:cubicBezTo>
                      <a:cubicBezTo>
                        <a:pt x="106" y="28"/>
                        <a:pt x="106" y="28"/>
                        <a:pt x="105" y="28"/>
                      </a:cubicBezTo>
                      <a:cubicBezTo>
                        <a:pt x="105" y="27"/>
                        <a:pt x="104" y="27"/>
                        <a:pt x="104" y="27"/>
                      </a:cubicBezTo>
                      <a:cubicBezTo>
                        <a:pt x="106" y="27"/>
                        <a:pt x="106" y="27"/>
                        <a:pt x="106" y="27"/>
                      </a:cubicBezTo>
                      <a:cubicBezTo>
                        <a:pt x="107" y="27"/>
                        <a:pt x="107" y="27"/>
                        <a:pt x="108" y="27"/>
                      </a:cubicBezTo>
                      <a:cubicBezTo>
                        <a:pt x="109" y="27"/>
                        <a:pt x="109" y="27"/>
                        <a:pt x="109" y="27"/>
                      </a:cubicBezTo>
                      <a:cubicBezTo>
                        <a:pt x="110" y="27"/>
                        <a:pt x="110" y="27"/>
                        <a:pt x="111" y="27"/>
                      </a:cubicBezTo>
                      <a:cubicBezTo>
                        <a:pt x="111" y="27"/>
                        <a:pt x="113" y="26"/>
                        <a:pt x="113" y="26"/>
                      </a:cubicBezTo>
                      <a:cubicBezTo>
                        <a:pt x="113" y="26"/>
                        <a:pt x="112" y="26"/>
                        <a:pt x="110" y="26"/>
                      </a:cubicBezTo>
                      <a:cubicBezTo>
                        <a:pt x="108" y="26"/>
                        <a:pt x="109" y="26"/>
                        <a:pt x="108" y="26"/>
                      </a:cubicBezTo>
                      <a:cubicBezTo>
                        <a:pt x="107" y="26"/>
                        <a:pt x="108" y="26"/>
                        <a:pt x="106" y="25"/>
                      </a:cubicBezTo>
                      <a:cubicBezTo>
                        <a:pt x="104" y="25"/>
                        <a:pt x="105" y="25"/>
                        <a:pt x="104" y="25"/>
                      </a:cubicBezTo>
                      <a:cubicBezTo>
                        <a:pt x="104" y="25"/>
                        <a:pt x="104" y="25"/>
                        <a:pt x="104" y="25"/>
                      </a:cubicBezTo>
                      <a:cubicBezTo>
                        <a:pt x="103" y="25"/>
                        <a:pt x="103" y="25"/>
                        <a:pt x="102" y="25"/>
                      </a:cubicBezTo>
                      <a:cubicBezTo>
                        <a:pt x="101" y="25"/>
                        <a:pt x="102" y="25"/>
                        <a:pt x="100" y="26"/>
                      </a:cubicBezTo>
                      <a:cubicBezTo>
                        <a:pt x="99" y="26"/>
                        <a:pt x="99" y="26"/>
                        <a:pt x="99" y="26"/>
                      </a:cubicBezTo>
                      <a:cubicBezTo>
                        <a:pt x="99" y="26"/>
                        <a:pt x="99" y="26"/>
                        <a:pt x="99" y="26"/>
                      </a:cubicBezTo>
                      <a:cubicBezTo>
                        <a:pt x="99" y="26"/>
                        <a:pt x="99" y="26"/>
                        <a:pt x="99" y="26"/>
                      </a:cubicBezTo>
                      <a:cubicBezTo>
                        <a:pt x="99" y="26"/>
                        <a:pt x="99" y="26"/>
                        <a:pt x="98" y="26"/>
                      </a:cubicBezTo>
                      <a:cubicBezTo>
                        <a:pt x="97" y="26"/>
                        <a:pt x="98" y="26"/>
                        <a:pt x="93" y="27"/>
                      </a:cubicBezTo>
                      <a:cubicBezTo>
                        <a:pt x="92" y="27"/>
                        <a:pt x="91" y="27"/>
                        <a:pt x="91" y="27"/>
                      </a:cubicBezTo>
                      <a:cubicBezTo>
                        <a:pt x="89" y="27"/>
                        <a:pt x="91" y="26"/>
                        <a:pt x="91" y="26"/>
                      </a:cubicBezTo>
                      <a:cubicBezTo>
                        <a:pt x="91" y="26"/>
                        <a:pt x="93" y="26"/>
                        <a:pt x="93" y="25"/>
                      </a:cubicBezTo>
                      <a:cubicBezTo>
                        <a:pt x="94" y="25"/>
                        <a:pt x="94" y="25"/>
                        <a:pt x="94" y="25"/>
                      </a:cubicBezTo>
                      <a:cubicBezTo>
                        <a:pt x="94" y="25"/>
                        <a:pt x="94" y="25"/>
                        <a:pt x="94" y="25"/>
                      </a:cubicBezTo>
                      <a:cubicBezTo>
                        <a:pt x="94" y="25"/>
                        <a:pt x="94" y="25"/>
                        <a:pt x="96" y="25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6" y="25"/>
                        <a:pt x="96" y="25"/>
                        <a:pt x="96" y="25"/>
                      </a:cubicBezTo>
                      <a:cubicBezTo>
                        <a:pt x="97" y="25"/>
                        <a:pt x="99" y="25"/>
                        <a:pt x="99" y="24"/>
                      </a:cubicBezTo>
                      <a:cubicBezTo>
                        <a:pt x="99" y="24"/>
                        <a:pt x="100" y="24"/>
                        <a:pt x="100" y="24"/>
                      </a:cubicBezTo>
                      <a:cubicBezTo>
                        <a:pt x="100" y="24"/>
                        <a:pt x="100" y="24"/>
                        <a:pt x="101" y="24"/>
                      </a:cubicBezTo>
                      <a:cubicBezTo>
                        <a:pt x="101" y="24"/>
                        <a:pt x="102" y="24"/>
                        <a:pt x="102" y="24"/>
                      </a:cubicBezTo>
                      <a:cubicBezTo>
                        <a:pt x="102" y="24"/>
                        <a:pt x="103" y="24"/>
                        <a:pt x="103" y="24"/>
                      </a:cubicBezTo>
                      <a:cubicBezTo>
                        <a:pt x="103" y="24"/>
                        <a:pt x="104" y="24"/>
                        <a:pt x="104" y="24"/>
                      </a:cubicBezTo>
                      <a:cubicBezTo>
                        <a:pt x="104" y="24"/>
                        <a:pt x="104" y="24"/>
                        <a:pt x="105" y="24"/>
                      </a:cubicBezTo>
                      <a:cubicBezTo>
                        <a:pt x="105" y="24"/>
                        <a:pt x="105" y="24"/>
                        <a:pt x="105" y="24"/>
                      </a:cubicBezTo>
                      <a:cubicBezTo>
                        <a:pt x="105" y="24"/>
                        <a:pt x="107" y="24"/>
                        <a:pt x="108" y="24"/>
                      </a:cubicBezTo>
                      <a:cubicBezTo>
                        <a:pt x="109" y="24"/>
                        <a:pt x="109" y="24"/>
                        <a:pt x="110" y="24"/>
                      </a:cubicBezTo>
                      <a:cubicBezTo>
                        <a:pt x="110" y="24"/>
                        <a:pt x="110" y="24"/>
                        <a:pt x="110" y="24"/>
                      </a:cubicBezTo>
                      <a:cubicBezTo>
                        <a:pt x="111" y="24"/>
                        <a:pt x="112" y="24"/>
                        <a:pt x="114" y="24"/>
                      </a:cubicBezTo>
                      <a:cubicBezTo>
                        <a:pt x="116" y="24"/>
                        <a:pt x="114" y="24"/>
                        <a:pt x="115" y="24"/>
                      </a:cubicBezTo>
                      <a:cubicBezTo>
                        <a:pt x="115" y="24"/>
                        <a:pt x="115" y="24"/>
                        <a:pt x="115" y="24"/>
                      </a:cubicBezTo>
                      <a:cubicBezTo>
                        <a:pt x="115" y="24"/>
                        <a:pt x="115" y="24"/>
                        <a:pt x="116" y="24"/>
                      </a:cubicBezTo>
                      <a:cubicBezTo>
                        <a:pt x="116" y="24"/>
                        <a:pt x="116" y="24"/>
                        <a:pt x="116" y="24"/>
                      </a:cubicBezTo>
                      <a:cubicBezTo>
                        <a:pt x="116" y="24"/>
                        <a:pt x="116" y="24"/>
                        <a:pt x="116" y="24"/>
                      </a:cubicBezTo>
                      <a:cubicBezTo>
                        <a:pt x="116" y="23"/>
                        <a:pt x="117" y="23"/>
                        <a:pt x="121" y="23"/>
                      </a:cubicBezTo>
                      <a:cubicBezTo>
                        <a:pt x="123" y="23"/>
                        <a:pt x="123" y="23"/>
                        <a:pt x="123" y="23"/>
                      </a:cubicBezTo>
                      <a:cubicBezTo>
                        <a:pt x="123" y="23"/>
                        <a:pt x="123" y="23"/>
                        <a:pt x="123" y="23"/>
                      </a:cubicBezTo>
                      <a:cubicBezTo>
                        <a:pt x="123" y="23"/>
                        <a:pt x="123" y="23"/>
                        <a:pt x="123" y="23"/>
                      </a:cubicBezTo>
                      <a:cubicBezTo>
                        <a:pt x="123" y="23"/>
                        <a:pt x="123" y="23"/>
                        <a:pt x="123" y="23"/>
                      </a:cubicBezTo>
                      <a:cubicBezTo>
                        <a:pt x="123" y="23"/>
                        <a:pt x="123" y="23"/>
                        <a:pt x="123" y="23"/>
                      </a:cubicBezTo>
                      <a:cubicBezTo>
                        <a:pt x="124" y="23"/>
                        <a:pt x="124" y="23"/>
                        <a:pt x="124" y="23"/>
                      </a:cubicBezTo>
                      <a:cubicBezTo>
                        <a:pt x="124" y="23"/>
                        <a:pt x="124" y="22"/>
                        <a:pt x="123" y="22"/>
                      </a:cubicBezTo>
                      <a:cubicBezTo>
                        <a:pt x="123" y="22"/>
                        <a:pt x="123" y="22"/>
                        <a:pt x="123" y="22"/>
                      </a:cubicBezTo>
                      <a:cubicBezTo>
                        <a:pt x="123" y="22"/>
                        <a:pt x="123" y="22"/>
                        <a:pt x="122" y="22"/>
                      </a:cubicBezTo>
                      <a:cubicBezTo>
                        <a:pt x="120" y="22"/>
                        <a:pt x="120" y="22"/>
                        <a:pt x="120" y="22"/>
                      </a:cubicBezTo>
                      <a:cubicBezTo>
                        <a:pt x="119" y="22"/>
                        <a:pt x="114" y="21"/>
                        <a:pt x="114" y="21"/>
                      </a:cubicBezTo>
                      <a:cubicBezTo>
                        <a:pt x="116" y="21"/>
                        <a:pt x="116" y="21"/>
                        <a:pt x="116" y="21"/>
                      </a:cubicBezTo>
                      <a:cubicBezTo>
                        <a:pt x="117" y="21"/>
                        <a:pt x="118" y="21"/>
                        <a:pt x="118" y="21"/>
                      </a:cubicBezTo>
                      <a:cubicBezTo>
                        <a:pt x="119" y="21"/>
                        <a:pt x="119" y="21"/>
                        <a:pt x="120" y="21"/>
                      </a:cubicBezTo>
                      <a:cubicBezTo>
                        <a:pt x="122" y="21"/>
                        <a:pt x="122" y="21"/>
                        <a:pt x="124" y="21"/>
                      </a:cubicBezTo>
                      <a:cubicBezTo>
                        <a:pt x="125" y="21"/>
                        <a:pt x="125" y="21"/>
                        <a:pt x="126" y="21"/>
                      </a:cubicBezTo>
                      <a:cubicBezTo>
                        <a:pt x="128" y="22"/>
                        <a:pt x="128" y="21"/>
                        <a:pt x="129" y="22"/>
                      </a:cubicBezTo>
                      <a:cubicBezTo>
                        <a:pt x="130" y="22"/>
                        <a:pt x="131" y="22"/>
                        <a:pt x="132" y="22"/>
                      </a:cubicBezTo>
                      <a:cubicBezTo>
                        <a:pt x="133" y="22"/>
                        <a:pt x="133" y="22"/>
                        <a:pt x="133" y="22"/>
                      </a:cubicBezTo>
                      <a:cubicBezTo>
                        <a:pt x="134" y="22"/>
                        <a:pt x="134" y="22"/>
                        <a:pt x="134" y="22"/>
                      </a:cubicBezTo>
                      <a:cubicBezTo>
                        <a:pt x="135" y="22"/>
                        <a:pt x="137" y="21"/>
                        <a:pt x="138" y="21"/>
                      </a:cubicBezTo>
                      <a:cubicBezTo>
                        <a:pt x="138" y="20"/>
                        <a:pt x="138" y="20"/>
                        <a:pt x="138" y="20"/>
                      </a:cubicBezTo>
                      <a:cubicBezTo>
                        <a:pt x="138" y="20"/>
                        <a:pt x="137" y="21"/>
                        <a:pt x="137" y="21"/>
                      </a:cubicBezTo>
                      <a:cubicBezTo>
                        <a:pt x="137" y="21"/>
                        <a:pt x="136" y="21"/>
                        <a:pt x="136" y="21"/>
                      </a:cubicBezTo>
                      <a:cubicBezTo>
                        <a:pt x="136" y="21"/>
                        <a:pt x="136" y="21"/>
                        <a:pt x="136" y="21"/>
                      </a:cubicBezTo>
                      <a:cubicBezTo>
                        <a:pt x="136" y="21"/>
                        <a:pt x="136" y="21"/>
                        <a:pt x="136" y="21"/>
                      </a:cubicBezTo>
                      <a:cubicBezTo>
                        <a:pt x="136" y="21"/>
                        <a:pt x="135" y="21"/>
                        <a:pt x="135" y="21"/>
                      </a:cubicBezTo>
                      <a:cubicBezTo>
                        <a:pt x="135" y="21"/>
                        <a:pt x="135" y="21"/>
                        <a:pt x="135" y="21"/>
                      </a:cubicBezTo>
                      <a:cubicBezTo>
                        <a:pt x="134" y="21"/>
                        <a:pt x="133" y="20"/>
                        <a:pt x="133" y="20"/>
                      </a:cubicBezTo>
                      <a:cubicBezTo>
                        <a:pt x="132" y="20"/>
                        <a:pt x="132" y="20"/>
                        <a:pt x="132" y="20"/>
                      </a:cubicBezTo>
                      <a:cubicBezTo>
                        <a:pt x="132" y="20"/>
                        <a:pt x="133" y="20"/>
                        <a:pt x="134" y="20"/>
                      </a:cubicBezTo>
                      <a:cubicBezTo>
                        <a:pt x="135" y="20"/>
                        <a:pt x="137" y="20"/>
                        <a:pt x="139" y="20"/>
                      </a:cubicBezTo>
                      <a:cubicBezTo>
                        <a:pt x="140" y="20"/>
                        <a:pt x="140" y="20"/>
                        <a:pt x="140" y="20"/>
                      </a:cubicBezTo>
                      <a:cubicBezTo>
                        <a:pt x="144" y="20"/>
                        <a:pt x="141" y="19"/>
                        <a:pt x="142" y="19"/>
                      </a:cubicBezTo>
                      <a:cubicBezTo>
                        <a:pt x="143" y="19"/>
                        <a:pt x="144" y="19"/>
                        <a:pt x="146" y="18"/>
                      </a:cubicBezTo>
                      <a:cubicBezTo>
                        <a:pt x="148" y="17"/>
                        <a:pt x="147" y="18"/>
                        <a:pt x="149" y="17"/>
                      </a:cubicBezTo>
                      <a:cubicBezTo>
                        <a:pt x="150" y="17"/>
                        <a:pt x="150" y="17"/>
                        <a:pt x="150" y="17"/>
                      </a:cubicBezTo>
                      <a:cubicBezTo>
                        <a:pt x="150" y="17"/>
                        <a:pt x="151" y="17"/>
                        <a:pt x="151" y="17"/>
                      </a:cubicBezTo>
                      <a:cubicBezTo>
                        <a:pt x="151" y="17"/>
                        <a:pt x="152" y="17"/>
                        <a:pt x="153" y="16"/>
                      </a:cubicBezTo>
                      <a:cubicBezTo>
                        <a:pt x="154" y="16"/>
                        <a:pt x="153" y="16"/>
                        <a:pt x="155" y="16"/>
                      </a:cubicBezTo>
                      <a:cubicBezTo>
                        <a:pt x="156" y="16"/>
                        <a:pt x="156" y="16"/>
                        <a:pt x="156" y="16"/>
                      </a:cubicBezTo>
                      <a:cubicBezTo>
                        <a:pt x="156" y="15"/>
                        <a:pt x="157" y="15"/>
                        <a:pt x="158" y="15"/>
                      </a:cubicBezTo>
                      <a:cubicBezTo>
                        <a:pt x="158" y="15"/>
                        <a:pt x="158" y="14"/>
                        <a:pt x="158" y="14"/>
                      </a:cubicBezTo>
                      <a:cubicBezTo>
                        <a:pt x="159" y="14"/>
                        <a:pt x="159" y="15"/>
                        <a:pt x="159" y="15"/>
                      </a:cubicBezTo>
                      <a:cubicBezTo>
                        <a:pt x="159" y="15"/>
                        <a:pt x="159" y="15"/>
                        <a:pt x="159" y="15"/>
                      </a:cubicBezTo>
                      <a:cubicBezTo>
                        <a:pt x="159" y="15"/>
                        <a:pt x="159" y="15"/>
                        <a:pt x="159" y="15"/>
                      </a:cubicBezTo>
                      <a:cubicBezTo>
                        <a:pt x="159" y="15"/>
                        <a:pt x="160" y="15"/>
                        <a:pt x="160" y="15"/>
                      </a:cubicBezTo>
                      <a:cubicBezTo>
                        <a:pt x="160" y="15"/>
                        <a:pt x="160" y="15"/>
                        <a:pt x="160" y="15"/>
                      </a:cubicBezTo>
                      <a:cubicBezTo>
                        <a:pt x="160" y="15"/>
                        <a:pt x="160" y="15"/>
                        <a:pt x="160" y="15"/>
                      </a:cubicBezTo>
                      <a:cubicBezTo>
                        <a:pt x="160" y="15"/>
                        <a:pt x="160" y="15"/>
                        <a:pt x="160" y="15"/>
                      </a:cubicBezTo>
                      <a:cubicBezTo>
                        <a:pt x="160" y="15"/>
                        <a:pt x="161" y="15"/>
                        <a:pt x="161" y="14"/>
                      </a:cubicBezTo>
                      <a:cubicBezTo>
                        <a:pt x="161" y="14"/>
                        <a:pt x="161" y="14"/>
                        <a:pt x="162" y="14"/>
                      </a:cubicBezTo>
                      <a:cubicBezTo>
                        <a:pt x="162" y="14"/>
                        <a:pt x="162" y="14"/>
                        <a:pt x="162" y="14"/>
                      </a:cubicBezTo>
                      <a:cubicBezTo>
                        <a:pt x="164" y="14"/>
                        <a:pt x="164" y="14"/>
                        <a:pt x="164" y="14"/>
                      </a:cubicBezTo>
                      <a:cubicBezTo>
                        <a:pt x="165" y="14"/>
                        <a:pt x="165" y="14"/>
                        <a:pt x="166" y="14"/>
                      </a:cubicBezTo>
                      <a:cubicBezTo>
                        <a:pt x="166" y="13"/>
                        <a:pt x="166" y="13"/>
                        <a:pt x="166" y="13"/>
                      </a:cubicBezTo>
                      <a:cubicBezTo>
                        <a:pt x="167" y="13"/>
                        <a:pt x="167" y="14"/>
                        <a:pt x="167" y="14"/>
                      </a:cubicBezTo>
                      <a:cubicBezTo>
                        <a:pt x="169" y="14"/>
                        <a:pt x="169" y="14"/>
                        <a:pt x="169" y="14"/>
                      </a:cubicBezTo>
                      <a:cubicBezTo>
                        <a:pt x="169" y="14"/>
                        <a:pt x="170" y="14"/>
                        <a:pt x="170" y="14"/>
                      </a:cubicBezTo>
                      <a:cubicBezTo>
                        <a:pt x="171" y="14"/>
                        <a:pt x="171" y="14"/>
                        <a:pt x="171" y="14"/>
                      </a:cubicBezTo>
                      <a:cubicBezTo>
                        <a:pt x="172" y="14"/>
                        <a:pt x="172" y="14"/>
                        <a:pt x="172" y="14"/>
                      </a:cubicBezTo>
                      <a:cubicBezTo>
                        <a:pt x="172" y="14"/>
                        <a:pt x="172" y="14"/>
                        <a:pt x="172" y="14"/>
                      </a:cubicBezTo>
                      <a:cubicBezTo>
                        <a:pt x="172" y="14"/>
                        <a:pt x="173" y="13"/>
                        <a:pt x="174" y="13"/>
                      </a:cubicBezTo>
                      <a:cubicBezTo>
                        <a:pt x="174" y="13"/>
                        <a:pt x="175" y="13"/>
                        <a:pt x="175" y="13"/>
                      </a:cubicBezTo>
                      <a:cubicBezTo>
                        <a:pt x="176" y="12"/>
                        <a:pt x="176" y="12"/>
                        <a:pt x="176" y="12"/>
                      </a:cubicBezTo>
                      <a:cubicBezTo>
                        <a:pt x="176" y="12"/>
                        <a:pt x="176" y="12"/>
                        <a:pt x="177" y="12"/>
                      </a:cubicBezTo>
                      <a:cubicBezTo>
                        <a:pt x="177" y="12"/>
                        <a:pt x="177" y="12"/>
                        <a:pt x="177" y="12"/>
                      </a:cubicBezTo>
                      <a:cubicBezTo>
                        <a:pt x="177" y="12"/>
                        <a:pt x="177" y="12"/>
                        <a:pt x="177" y="12"/>
                      </a:cubicBezTo>
                      <a:cubicBezTo>
                        <a:pt x="177" y="12"/>
                        <a:pt x="178" y="12"/>
                        <a:pt x="179" y="12"/>
                      </a:cubicBezTo>
                      <a:cubicBezTo>
                        <a:pt x="179" y="12"/>
                        <a:pt x="179" y="12"/>
                        <a:pt x="179" y="12"/>
                      </a:cubicBezTo>
                      <a:cubicBezTo>
                        <a:pt x="180" y="12"/>
                        <a:pt x="181" y="12"/>
                        <a:pt x="181" y="12"/>
                      </a:cubicBezTo>
                      <a:cubicBezTo>
                        <a:pt x="179" y="11"/>
                        <a:pt x="179" y="11"/>
                        <a:pt x="179" y="11"/>
                      </a:cubicBezTo>
                      <a:cubicBezTo>
                        <a:pt x="178" y="11"/>
                        <a:pt x="177" y="10"/>
                        <a:pt x="176" y="10"/>
                      </a:cubicBezTo>
                      <a:cubicBezTo>
                        <a:pt x="174" y="10"/>
                        <a:pt x="173" y="11"/>
                        <a:pt x="172" y="12"/>
                      </a:cubicBezTo>
                      <a:cubicBezTo>
                        <a:pt x="172" y="12"/>
                        <a:pt x="172" y="13"/>
                        <a:pt x="171" y="13"/>
                      </a:cubicBezTo>
                      <a:cubicBezTo>
                        <a:pt x="171" y="13"/>
                        <a:pt x="170" y="12"/>
                        <a:pt x="169" y="12"/>
                      </a:cubicBezTo>
                      <a:cubicBezTo>
                        <a:pt x="168" y="12"/>
                        <a:pt x="167" y="12"/>
                        <a:pt x="166" y="12"/>
                      </a:cubicBezTo>
                      <a:cubicBezTo>
                        <a:pt x="166" y="12"/>
                        <a:pt x="166" y="12"/>
                        <a:pt x="166" y="12"/>
                      </a:cubicBezTo>
                      <a:cubicBezTo>
                        <a:pt x="165" y="12"/>
                        <a:pt x="165" y="12"/>
                        <a:pt x="165" y="12"/>
                      </a:cubicBezTo>
                      <a:cubicBezTo>
                        <a:pt x="164" y="12"/>
                        <a:pt x="164" y="12"/>
                        <a:pt x="163" y="12"/>
                      </a:cubicBezTo>
                      <a:cubicBezTo>
                        <a:pt x="163" y="12"/>
                        <a:pt x="163" y="12"/>
                        <a:pt x="162" y="12"/>
                      </a:cubicBezTo>
                      <a:cubicBezTo>
                        <a:pt x="162" y="12"/>
                        <a:pt x="161" y="12"/>
                        <a:pt x="161" y="12"/>
                      </a:cubicBezTo>
                      <a:cubicBezTo>
                        <a:pt x="160" y="12"/>
                        <a:pt x="160" y="12"/>
                        <a:pt x="160" y="12"/>
                      </a:cubicBezTo>
                      <a:cubicBezTo>
                        <a:pt x="158" y="12"/>
                        <a:pt x="161" y="10"/>
                        <a:pt x="161" y="10"/>
                      </a:cubicBezTo>
                      <a:cubicBezTo>
                        <a:pt x="161" y="10"/>
                        <a:pt x="162" y="10"/>
                        <a:pt x="166" y="10"/>
                      </a:cubicBezTo>
                      <a:cubicBezTo>
                        <a:pt x="168" y="10"/>
                        <a:pt x="170" y="10"/>
                        <a:pt x="173" y="10"/>
                      </a:cubicBezTo>
                      <a:cubicBezTo>
                        <a:pt x="176" y="10"/>
                        <a:pt x="177" y="10"/>
                        <a:pt x="177" y="10"/>
                      </a:cubicBezTo>
                      <a:cubicBezTo>
                        <a:pt x="178" y="10"/>
                        <a:pt x="174" y="10"/>
                        <a:pt x="174" y="10"/>
                      </a:cubicBezTo>
                      <a:cubicBezTo>
                        <a:pt x="178" y="10"/>
                        <a:pt x="178" y="10"/>
                        <a:pt x="178" y="10"/>
                      </a:cubicBezTo>
                      <a:cubicBezTo>
                        <a:pt x="181" y="10"/>
                        <a:pt x="181" y="10"/>
                        <a:pt x="181" y="10"/>
                      </a:cubicBezTo>
                      <a:cubicBezTo>
                        <a:pt x="186" y="9"/>
                        <a:pt x="186" y="9"/>
                        <a:pt x="186" y="9"/>
                      </a:cubicBezTo>
                      <a:cubicBezTo>
                        <a:pt x="191" y="9"/>
                        <a:pt x="191" y="9"/>
                        <a:pt x="191" y="9"/>
                      </a:cubicBezTo>
                      <a:cubicBezTo>
                        <a:pt x="191" y="9"/>
                        <a:pt x="195" y="8"/>
                        <a:pt x="195" y="8"/>
                      </a:cubicBezTo>
                      <a:cubicBezTo>
                        <a:pt x="196" y="7"/>
                        <a:pt x="198" y="6"/>
                        <a:pt x="198" y="6"/>
                      </a:cubicBezTo>
                      <a:cubicBezTo>
                        <a:pt x="204" y="6"/>
                        <a:pt x="204" y="6"/>
                        <a:pt x="204" y="6"/>
                      </a:cubicBezTo>
                      <a:cubicBezTo>
                        <a:pt x="204" y="6"/>
                        <a:pt x="204" y="6"/>
                        <a:pt x="204" y="6"/>
                      </a:cubicBezTo>
                      <a:cubicBezTo>
                        <a:pt x="204" y="6"/>
                        <a:pt x="204" y="6"/>
                        <a:pt x="205" y="5"/>
                      </a:cubicBezTo>
                      <a:cubicBezTo>
                        <a:pt x="206" y="5"/>
                        <a:pt x="205" y="5"/>
                        <a:pt x="204" y="5"/>
                      </a:cubicBezTo>
                      <a:cubicBezTo>
                        <a:pt x="204" y="4"/>
                        <a:pt x="204" y="5"/>
                        <a:pt x="201" y="4"/>
                      </a:cubicBezTo>
                      <a:cubicBezTo>
                        <a:pt x="200" y="4"/>
                        <a:pt x="200" y="4"/>
                        <a:pt x="199" y="4"/>
                      </a:cubicBezTo>
                      <a:cubicBezTo>
                        <a:pt x="199" y="4"/>
                        <a:pt x="199" y="4"/>
                        <a:pt x="199" y="4"/>
                      </a:cubicBezTo>
                      <a:cubicBezTo>
                        <a:pt x="199" y="4"/>
                        <a:pt x="199" y="4"/>
                        <a:pt x="199" y="4"/>
                      </a:cubicBezTo>
                      <a:cubicBezTo>
                        <a:pt x="198" y="4"/>
                        <a:pt x="197" y="4"/>
                        <a:pt x="196" y="4"/>
                      </a:cubicBezTo>
                      <a:cubicBezTo>
                        <a:pt x="194" y="3"/>
                        <a:pt x="195" y="4"/>
                        <a:pt x="193" y="3"/>
                      </a:cubicBezTo>
                      <a:cubicBezTo>
                        <a:pt x="192" y="2"/>
                        <a:pt x="192" y="2"/>
                        <a:pt x="191" y="2"/>
                      </a:cubicBezTo>
                      <a:cubicBezTo>
                        <a:pt x="191" y="2"/>
                        <a:pt x="191" y="2"/>
                        <a:pt x="191" y="2"/>
                      </a:cubicBezTo>
                      <a:cubicBezTo>
                        <a:pt x="189" y="2"/>
                        <a:pt x="189" y="2"/>
                        <a:pt x="189" y="2"/>
                      </a:cubicBezTo>
                      <a:cubicBezTo>
                        <a:pt x="189" y="2"/>
                        <a:pt x="188" y="3"/>
                        <a:pt x="187" y="3"/>
                      </a:cubicBezTo>
                      <a:cubicBezTo>
                        <a:pt x="186" y="3"/>
                        <a:pt x="185" y="3"/>
                        <a:pt x="185" y="2"/>
                      </a:cubicBezTo>
                      <a:cubicBezTo>
                        <a:pt x="182" y="2"/>
                        <a:pt x="183" y="2"/>
                        <a:pt x="180" y="2"/>
                      </a:cubicBezTo>
                      <a:cubicBezTo>
                        <a:pt x="179" y="2"/>
                        <a:pt x="179" y="2"/>
                        <a:pt x="179" y="2"/>
                      </a:cubicBezTo>
                      <a:cubicBezTo>
                        <a:pt x="178" y="2"/>
                        <a:pt x="179" y="2"/>
                        <a:pt x="178" y="2"/>
                      </a:cubicBezTo>
                      <a:cubicBezTo>
                        <a:pt x="177" y="2"/>
                        <a:pt x="178" y="2"/>
                        <a:pt x="176" y="2"/>
                      </a:cubicBezTo>
                      <a:cubicBezTo>
                        <a:pt x="176" y="2"/>
                        <a:pt x="175" y="2"/>
                        <a:pt x="174" y="2"/>
                      </a:cubicBezTo>
                      <a:cubicBezTo>
                        <a:pt x="172" y="2"/>
                        <a:pt x="170" y="2"/>
                        <a:pt x="170" y="2"/>
                      </a:cubicBezTo>
                      <a:cubicBezTo>
                        <a:pt x="170" y="2"/>
                        <a:pt x="169" y="2"/>
                        <a:pt x="167" y="1"/>
                      </a:cubicBezTo>
                      <a:cubicBezTo>
                        <a:pt x="165" y="1"/>
                        <a:pt x="165" y="1"/>
                        <a:pt x="164" y="1"/>
                      </a:cubicBezTo>
                      <a:cubicBezTo>
                        <a:pt x="164" y="0"/>
                        <a:pt x="164" y="0"/>
                        <a:pt x="164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85" name="Freeform 346"/>
                <p:cNvSpPr>
                  <a:spLocks/>
                </p:cNvSpPr>
                <p:nvPr/>
              </p:nvSpPr>
              <p:spPr bwMode="auto">
                <a:xfrm>
                  <a:off x="3096180" y="1559878"/>
                  <a:ext cx="1746" cy="0"/>
                </a:xfrm>
                <a:custGeom>
                  <a:avLst/>
                  <a:gdLst>
                    <a:gd name="T0" fmla="*/ 1 w 1"/>
                    <a:gd name="T1" fmla="*/ 1 w 1"/>
                    <a:gd name="T2" fmla="*/ 1 w 1"/>
                    <a:gd name="T3" fmla="*/ 1 w 1"/>
                    <a:gd name="T4" fmla="*/ 1 w 1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  <a:cxn ang="0">
                      <a:pos x="T4" y="0"/>
                    </a:cxn>
                  </a:cxnLst>
                  <a:rect l="0" t="0" r="r" b="b"/>
                  <a:pathLst>
                    <a:path w="1">
                      <a:moveTo>
                        <a:pt x="1" y="0"/>
                      </a:move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86" name="Freeform 347"/>
                <p:cNvSpPr>
                  <a:spLocks/>
                </p:cNvSpPr>
                <p:nvPr/>
              </p:nvSpPr>
              <p:spPr bwMode="auto">
                <a:xfrm>
                  <a:off x="2909331" y="1544162"/>
                  <a:ext cx="6985" cy="0"/>
                </a:xfrm>
                <a:custGeom>
                  <a:avLst/>
                  <a:gdLst>
                    <a:gd name="T0" fmla="*/ 1 w 2"/>
                    <a:gd name="T1" fmla="*/ 1 w 2"/>
                    <a:gd name="T2" fmla="*/ 1 w 2"/>
                    <a:gd name="T3" fmla="*/ 1 w 2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2">
                      <a:moveTo>
                        <a:pt x="1" y="0"/>
                      </a:moveTo>
                      <a:cubicBezTo>
                        <a:pt x="0" y="0"/>
                        <a:pt x="0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2" y="0"/>
                        <a:pt x="1" y="0"/>
                        <a:pt x="1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87" name="Freeform 348"/>
                <p:cNvSpPr>
                  <a:spLocks/>
                </p:cNvSpPr>
                <p:nvPr/>
              </p:nvSpPr>
              <p:spPr bwMode="auto">
                <a:xfrm>
                  <a:off x="2209085" y="1619250"/>
                  <a:ext cx="239236" cy="55880"/>
                </a:xfrm>
                <a:custGeom>
                  <a:avLst/>
                  <a:gdLst>
                    <a:gd name="T0" fmla="*/ 64 w 77"/>
                    <a:gd name="T1" fmla="*/ 1 h 18"/>
                    <a:gd name="T2" fmla="*/ 58 w 77"/>
                    <a:gd name="T3" fmla="*/ 2 h 18"/>
                    <a:gd name="T4" fmla="*/ 54 w 77"/>
                    <a:gd name="T5" fmla="*/ 4 h 18"/>
                    <a:gd name="T6" fmla="*/ 53 w 77"/>
                    <a:gd name="T7" fmla="*/ 6 h 18"/>
                    <a:gd name="T8" fmla="*/ 54 w 77"/>
                    <a:gd name="T9" fmla="*/ 8 h 18"/>
                    <a:gd name="T10" fmla="*/ 49 w 77"/>
                    <a:gd name="T11" fmla="*/ 10 h 18"/>
                    <a:gd name="T12" fmla="*/ 47 w 77"/>
                    <a:gd name="T13" fmla="*/ 10 h 18"/>
                    <a:gd name="T14" fmla="*/ 45 w 77"/>
                    <a:gd name="T15" fmla="*/ 10 h 18"/>
                    <a:gd name="T16" fmla="*/ 42 w 77"/>
                    <a:gd name="T17" fmla="*/ 8 h 18"/>
                    <a:gd name="T18" fmla="*/ 37 w 77"/>
                    <a:gd name="T19" fmla="*/ 4 h 18"/>
                    <a:gd name="T20" fmla="*/ 33 w 77"/>
                    <a:gd name="T21" fmla="*/ 5 h 18"/>
                    <a:gd name="T22" fmla="*/ 29 w 77"/>
                    <a:gd name="T23" fmla="*/ 3 h 18"/>
                    <a:gd name="T24" fmla="*/ 24 w 77"/>
                    <a:gd name="T25" fmla="*/ 4 h 18"/>
                    <a:gd name="T26" fmla="*/ 24 w 77"/>
                    <a:gd name="T27" fmla="*/ 6 h 18"/>
                    <a:gd name="T28" fmla="*/ 18 w 77"/>
                    <a:gd name="T29" fmla="*/ 5 h 18"/>
                    <a:gd name="T30" fmla="*/ 16 w 77"/>
                    <a:gd name="T31" fmla="*/ 6 h 18"/>
                    <a:gd name="T32" fmla="*/ 20 w 77"/>
                    <a:gd name="T33" fmla="*/ 8 h 18"/>
                    <a:gd name="T34" fmla="*/ 14 w 77"/>
                    <a:gd name="T35" fmla="*/ 8 h 18"/>
                    <a:gd name="T36" fmla="*/ 10 w 77"/>
                    <a:gd name="T37" fmla="*/ 8 h 18"/>
                    <a:gd name="T38" fmla="*/ 8 w 77"/>
                    <a:gd name="T39" fmla="*/ 10 h 18"/>
                    <a:gd name="T40" fmla="*/ 4 w 77"/>
                    <a:gd name="T41" fmla="*/ 10 h 18"/>
                    <a:gd name="T42" fmla="*/ 2 w 77"/>
                    <a:gd name="T43" fmla="*/ 13 h 18"/>
                    <a:gd name="T44" fmla="*/ 8 w 77"/>
                    <a:gd name="T45" fmla="*/ 14 h 18"/>
                    <a:gd name="T46" fmla="*/ 11 w 77"/>
                    <a:gd name="T47" fmla="*/ 13 h 18"/>
                    <a:gd name="T48" fmla="*/ 18 w 77"/>
                    <a:gd name="T49" fmla="*/ 12 h 18"/>
                    <a:gd name="T50" fmla="*/ 24 w 77"/>
                    <a:gd name="T51" fmla="*/ 11 h 18"/>
                    <a:gd name="T52" fmla="*/ 25 w 77"/>
                    <a:gd name="T53" fmla="*/ 14 h 18"/>
                    <a:gd name="T54" fmla="*/ 30 w 77"/>
                    <a:gd name="T55" fmla="*/ 12 h 18"/>
                    <a:gd name="T56" fmla="*/ 36 w 77"/>
                    <a:gd name="T57" fmla="*/ 14 h 18"/>
                    <a:gd name="T58" fmla="*/ 29 w 77"/>
                    <a:gd name="T59" fmla="*/ 15 h 18"/>
                    <a:gd name="T60" fmla="*/ 25 w 77"/>
                    <a:gd name="T61" fmla="*/ 15 h 18"/>
                    <a:gd name="T62" fmla="*/ 20 w 77"/>
                    <a:gd name="T63" fmla="*/ 15 h 18"/>
                    <a:gd name="T64" fmla="*/ 17 w 77"/>
                    <a:gd name="T65" fmla="*/ 15 h 18"/>
                    <a:gd name="T66" fmla="*/ 14 w 77"/>
                    <a:gd name="T67" fmla="*/ 18 h 18"/>
                    <a:gd name="T68" fmla="*/ 19 w 77"/>
                    <a:gd name="T69" fmla="*/ 18 h 18"/>
                    <a:gd name="T70" fmla="*/ 21 w 77"/>
                    <a:gd name="T71" fmla="*/ 18 h 18"/>
                    <a:gd name="T72" fmla="*/ 32 w 77"/>
                    <a:gd name="T73" fmla="*/ 17 h 18"/>
                    <a:gd name="T74" fmla="*/ 41 w 77"/>
                    <a:gd name="T75" fmla="*/ 15 h 18"/>
                    <a:gd name="T76" fmla="*/ 49 w 77"/>
                    <a:gd name="T77" fmla="*/ 15 h 18"/>
                    <a:gd name="T78" fmla="*/ 54 w 77"/>
                    <a:gd name="T79" fmla="*/ 15 h 18"/>
                    <a:gd name="T80" fmla="*/ 58 w 77"/>
                    <a:gd name="T81" fmla="*/ 15 h 18"/>
                    <a:gd name="T82" fmla="*/ 62 w 77"/>
                    <a:gd name="T83" fmla="*/ 14 h 18"/>
                    <a:gd name="T84" fmla="*/ 72 w 77"/>
                    <a:gd name="T85" fmla="*/ 10 h 18"/>
                    <a:gd name="T86" fmla="*/ 76 w 77"/>
                    <a:gd name="T87" fmla="*/ 6 h 18"/>
                    <a:gd name="T88" fmla="*/ 68 w 77"/>
                    <a:gd name="T89" fmla="*/ 8 h 18"/>
                    <a:gd name="T90" fmla="*/ 66 w 77"/>
                    <a:gd name="T91" fmla="*/ 7 h 18"/>
                    <a:gd name="T92" fmla="*/ 64 w 77"/>
                    <a:gd name="T93" fmla="*/ 7 h 18"/>
                    <a:gd name="T94" fmla="*/ 63 w 77"/>
                    <a:gd name="T95" fmla="*/ 5 h 18"/>
                    <a:gd name="T96" fmla="*/ 66 w 77"/>
                    <a:gd name="T97" fmla="*/ 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77" h="18">
                      <a:moveTo>
                        <a:pt x="68" y="0"/>
                      </a:moveTo>
                      <a:cubicBezTo>
                        <a:pt x="66" y="0"/>
                        <a:pt x="66" y="0"/>
                        <a:pt x="66" y="0"/>
                      </a:cubicBezTo>
                      <a:cubicBezTo>
                        <a:pt x="65" y="1"/>
                        <a:pt x="65" y="1"/>
                        <a:pt x="65" y="1"/>
                      </a:cubicBezTo>
                      <a:cubicBezTo>
                        <a:pt x="64" y="1"/>
                        <a:pt x="64" y="1"/>
                        <a:pt x="64" y="1"/>
                      </a:cubicBezTo>
                      <a:cubicBezTo>
                        <a:pt x="64" y="1"/>
                        <a:pt x="64" y="1"/>
                        <a:pt x="64" y="1"/>
                      </a:cubicBezTo>
                      <a:cubicBezTo>
                        <a:pt x="64" y="1"/>
                        <a:pt x="63" y="1"/>
                        <a:pt x="63" y="1"/>
                      </a:cubicBezTo>
                      <a:cubicBezTo>
                        <a:pt x="61" y="2"/>
                        <a:pt x="61" y="2"/>
                        <a:pt x="61" y="2"/>
                      </a:cubicBezTo>
                      <a:cubicBezTo>
                        <a:pt x="58" y="2"/>
                        <a:pt x="58" y="2"/>
                        <a:pt x="58" y="2"/>
                      </a:cubicBezTo>
                      <a:cubicBezTo>
                        <a:pt x="58" y="2"/>
                        <a:pt x="58" y="2"/>
                        <a:pt x="57" y="2"/>
                      </a:cubicBezTo>
                      <a:cubicBezTo>
                        <a:pt x="57" y="2"/>
                        <a:pt x="56" y="2"/>
                        <a:pt x="55" y="3"/>
                      </a:cubicBezTo>
                      <a:cubicBezTo>
                        <a:pt x="53" y="4"/>
                        <a:pt x="52" y="3"/>
                        <a:pt x="53" y="4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54" y="4"/>
                        <a:pt x="54" y="5"/>
                        <a:pt x="55" y="5"/>
                      </a:cubicBezTo>
                      <a:cubicBezTo>
                        <a:pt x="56" y="5"/>
                        <a:pt x="56" y="5"/>
                        <a:pt x="56" y="5"/>
                      </a:cubicBezTo>
                      <a:cubicBezTo>
                        <a:pt x="56" y="5"/>
                        <a:pt x="57" y="5"/>
                        <a:pt x="56" y="5"/>
                      </a:cubicBezTo>
                      <a:cubicBezTo>
                        <a:pt x="55" y="5"/>
                        <a:pt x="53" y="6"/>
                        <a:pt x="53" y="6"/>
                      </a:cubicBezTo>
                      <a:cubicBezTo>
                        <a:pt x="53" y="6"/>
                        <a:pt x="53" y="6"/>
                        <a:pt x="53" y="6"/>
                      </a:cubicBezTo>
                      <a:cubicBezTo>
                        <a:pt x="52" y="6"/>
                        <a:pt x="51" y="6"/>
                        <a:pt x="52" y="7"/>
                      </a:cubicBez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4" y="8"/>
                        <a:pt x="54" y="8"/>
                        <a:pt x="54" y="8"/>
                      </a:cubicBezTo>
                      <a:cubicBezTo>
                        <a:pt x="52" y="9"/>
                        <a:pt x="52" y="9"/>
                        <a:pt x="53" y="10"/>
                      </a:cubicBezTo>
                      <a:cubicBezTo>
                        <a:pt x="54" y="10"/>
                        <a:pt x="54" y="10"/>
                        <a:pt x="54" y="10"/>
                      </a:cubicBezTo>
                      <a:cubicBezTo>
                        <a:pt x="51" y="10"/>
                        <a:pt x="51" y="10"/>
                        <a:pt x="51" y="10"/>
                      </a:cubicBezTo>
                      <a:cubicBezTo>
                        <a:pt x="49" y="10"/>
                        <a:pt x="49" y="10"/>
                        <a:pt x="49" y="10"/>
                      </a:cubicBezTo>
                      <a:cubicBezTo>
                        <a:pt x="49" y="10"/>
                        <a:pt x="49" y="10"/>
                        <a:pt x="49" y="10"/>
                      </a:cubicBezTo>
                      <a:cubicBezTo>
                        <a:pt x="49" y="10"/>
                        <a:pt x="48" y="10"/>
                        <a:pt x="48" y="10"/>
                      </a:cubicBezTo>
                      <a:cubicBezTo>
                        <a:pt x="48" y="10"/>
                        <a:pt x="48" y="10"/>
                        <a:pt x="48" y="10"/>
                      </a:cubicBezTo>
                      <a:cubicBezTo>
                        <a:pt x="47" y="10"/>
                        <a:pt x="47" y="10"/>
                        <a:pt x="47" y="10"/>
                      </a:cubicBezTo>
                      <a:cubicBezTo>
                        <a:pt x="47" y="10"/>
                        <a:pt x="47" y="10"/>
                        <a:pt x="47" y="10"/>
                      </a:cubicBezTo>
                      <a:cubicBezTo>
                        <a:pt x="46" y="10"/>
                        <a:pt x="46" y="10"/>
                        <a:pt x="45" y="10"/>
                      </a:cubicBezTo>
                      <a:cubicBezTo>
                        <a:pt x="45" y="10"/>
                        <a:pt x="45" y="10"/>
                        <a:pt x="45" y="10"/>
                      </a:cubicBezTo>
                      <a:cubicBezTo>
                        <a:pt x="45" y="10"/>
                        <a:pt x="45" y="10"/>
                        <a:pt x="45" y="10"/>
                      </a:cubicBezTo>
                      <a:cubicBezTo>
                        <a:pt x="45" y="10"/>
                        <a:pt x="45" y="10"/>
                        <a:pt x="45" y="10"/>
                      </a:cubicBezTo>
                      <a:cubicBezTo>
                        <a:pt x="44" y="10"/>
                        <a:pt x="44" y="10"/>
                        <a:pt x="43" y="10"/>
                      </a:cubicBezTo>
                      <a:cubicBezTo>
                        <a:pt x="41" y="9"/>
                        <a:pt x="41" y="9"/>
                        <a:pt x="41" y="9"/>
                      </a:cubicBezTo>
                      <a:cubicBezTo>
                        <a:pt x="42" y="8"/>
                        <a:pt x="45" y="9"/>
                        <a:pt x="42" y="8"/>
                      </a:cubicBezTo>
                      <a:cubicBezTo>
                        <a:pt x="39" y="6"/>
                        <a:pt x="44" y="7"/>
                        <a:pt x="41" y="6"/>
                      </a:cubicBezTo>
                      <a:cubicBezTo>
                        <a:pt x="39" y="5"/>
                        <a:pt x="40" y="5"/>
                        <a:pt x="40" y="5"/>
                      </a:cubicBezTo>
                      <a:cubicBezTo>
                        <a:pt x="38" y="4"/>
                        <a:pt x="38" y="4"/>
                        <a:pt x="38" y="4"/>
                      </a:cubicBezTo>
                      <a:cubicBezTo>
                        <a:pt x="37" y="4"/>
                        <a:pt x="37" y="4"/>
                        <a:pt x="37" y="4"/>
                      </a:cubicBezTo>
                      <a:cubicBezTo>
                        <a:pt x="37" y="4"/>
                        <a:pt x="38" y="4"/>
                        <a:pt x="37" y="4"/>
                      </a:cubicBezTo>
                      <a:cubicBezTo>
                        <a:pt x="36" y="4"/>
                        <a:pt x="36" y="4"/>
                        <a:pt x="36" y="4"/>
                      </a:cubicBezTo>
                      <a:cubicBezTo>
                        <a:pt x="35" y="4"/>
                        <a:pt x="35" y="4"/>
                        <a:pt x="35" y="4"/>
                      </a:cubicBezTo>
                      <a:cubicBezTo>
                        <a:pt x="33" y="5"/>
                        <a:pt x="33" y="5"/>
                        <a:pt x="33" y="5"/>
                      </a:cubicBezTo>
                      <a:cubicBezTo>
                        <a:pt x="32" y="3"/>
                        <a:pt x="32" y="3"/>
                        <a:pt x="32" y="3"/>
                      </a:cubicBezTo>
                      <a:cubicBezTo>
                        <a:pt x="32" y="3"/>
                        <a:pt x="32" y="2"/>
                        <a:pt x="32" y="2"/>
                      </a:cubicBezTo>
                      <a:cubicBezTo>
                        <a:pt x="31" y="2"/>
                        <a:pt x="31" y="2"/>
                        <a:pt x="31" y="3"/>
                      </a:cubicBezTo>
                      <a:cubicBezTo>
                        <a:pt x="31" y="3"/>
                        <a:pt x="29" y="3"/>
                        <a:pt x="29" y="3"/>
                      </a:cubicBezTo>
                      <a:cubicBezTo>
                        <a:pt x="26" y="4"/>
                        <a:pt x="26" y="4"/>
                        <a:pt x="26" y="4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24" y="4"/>
                        <a:pt x="24" y="4"/>
                        <a:pt x="24" y="4"/>
                      </a:cubicBezTo>
                      <a:cubicBezTo>
                        <a:pt x="24" y="4"/>
                        <a:pt x="23" y="4"/>
                        <a:pt x="24" y="4"/>
                      </a:cubicBezTo>
                      <a:cubicBezTo>
                        <a:pt x="26" y="5"/>
                        <a:pt x="26" y="5"/>
                        <a:pt x="26" y="5"/>
                      </a:cubicBezTo>
                      <a:cubicBezTo>
                        <a:pt x="26" y="5"/>
                        <a:pt x="26" y="6"/>
                        <a:pt x="25" y="6"/>
                      </a:cubicBezTo>
                      <a:cubicBezTo>
                        <a:pt x="25" y="6"/>
                        <a:pt x="24" y="6"/>
                        <a:pt x="24" y="6"/>
                      </a:cubicBezTo>
                      <a:cubicBezTo>
                        <a:pt x="24" y="6"/>
                        <a:pt x="24" y="6"/>
                        <a:pt x="24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2" y="6"/>
                        <a:pt x="22" y="6"/>
                        <a:pt x="22" y="6"/>
                      </a:cubicBezTo>
                      <a:cubicBezTo>
                        <a:pt x="21" y="6"/>
                        <a:pt x="21" y="6"/>
                        <a:pt x="21" y="6"/>
                      </a:cubicBezTo>
                      <a:cubicBezTo>
                        <a:pt x="21" y="5"/>
                        <a:pt x="18" y="5"/>
                        <a:pt x="18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16" y="6"/>
                        <a:pt x="16" y="6"/>
                        <a:pt x="16" y="6"/>
                      </a:cubicBezTo>
                      <a:cubicBezTo>
                        <a:pt x="15" y="6"/>
                        <a:pt x="15" y="6"/>
                        <a:pt x="15" y="6"/>
                      </a:cubicBezTo>
                      <a:cubicBezTo>
                        <a:pt x="15" y="6"/>
                        <a:pt x="15" y="6"/>
                        <a:pt x="16" y="6"/>
                      </a:cubicBezTo>
                      <a:cubicBezTo>
                        <a:pt x="17" y="7"/>
                        <a:pt x="17" y="7"/>
                        <a:pt x="18" y="7"/>
                      </a:cubicBezTo>
                      <a:cubicBezTo>
                        <a:pt x="18" y="7"/>
                        <a:pt x="20" y="8"/>
                        <a:pt x="20" y="8"/>
                      </a:cubicBezTo>
                      <a:cubicBezTo>
                        <a:pt x="20" y="8"/>
                        <a:pt x="22" y="8"/>
                        <a:pt x="21" y="8"/>
                      </a:cubicBezTo>
                      <a:cubicBezTo>
                        <a:pt x="21" y="8"/>
                        <a:pt x="21" y="8"/>
                        <a:pt x="19" y="8"/>
                      </a:cubicBezTo>
                      <a:cubicBezTo>
                        <a:pt x="17" y="8"/>
                        <a:pt x="16" y="8"/>
                        <a:pt x="16" y="8"/>
                      </a:cubicBezTo>
                      <a:cubicBezTo>
                        <a:pt x="14" y="8"/>
                        <a:pt x="14" y="8"/>
                        <a:pt x="14" y="8"/>
                      </a:cubicBezTo>
                      <a:cubicBezTo>
                        <a:pt x="14" y="8"/>
                        <a:pt x="13" y="8"/>
                        <a:pt x="12" y="8"/>
                      </a:cubicBezTo>
                      <a:cubicBezTo>
                        <a:pt x="12" y="8"/>
                        <a:pt x="12" y="8"/>
                        <a:pt x="11" y="8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9" y="10"/>
                        <a:pt x="9" y="10"/>
                        <a:pt x="9" y="10"/>
                      </a:cubicBezTo>
                      <a:cubicBezTo>
                        <a:pt x="9" y="10"/>
                        <a:pt x="8" y="10"/>
                        <a:pt x="8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7" y="10"/>
                        <a:pt x="7" y="10"/>
                        <a:pt x="6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5" y="10"/>
                        <a:pt x="4" y="10"/>
                        <a:pt x="4" y="10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2" y="12"/>
                        <a:pt x="2" y="12"/>
                        <a:pt x="2" y="12"/>
                      </a:cubicBezTo>
                      <a:cubicBezTo>
                        <a:pt x="2" y="12"/>
                        <a:pt x="0" y="13"/>
                        <a:pt x="2" y="13"/>
                      </a:cubicBezTo>
                      <a:cubicBezTo>
                        <a:pt x="3" y="13"/>
                        <a:pt x="3" y="13"/>
                        <a:pt x="3" y="13"/>
                      </a:cubicBezTo>
                      <a:cubicBezTo>
                        <a:pt x="4" y="13"/>
                        <a:pt x="4" y="13"/>
                        <a:pt x="5" y="13"/>
                      </a:cubicBezTo>
                      <a:cubicBezTo>
                        <a:pt x="7" y="14"/>
                        <a:pt x="6" y="14"/>
                        <a:pt x="7" y="14"/>
                      </a:cubicBezTo>
                      <a:cubicBezTo>
                        <a:pt x="8" y="14"/>
                        <a:pt x="8" y="14"/>
                        <a:pt x="8" y="14"/>
                      </a:cubicBezTo>
                      <a:cubicBezTo>
                        <a:pt x="8" y="14"/>
                        <a:pt x="8" y="14"/>
                        <a:pt x="9" y="14"/>
                      </a:cubicBezTo>
                      <a:cubicBezTo>
                        <a:pt x="10" y="13"/>
                        <a:pt x="8" y="14"/>
                        <a:pt x="10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2" y="13"/>
                        <a:pt x="10" y="14"/>
                        <a:pt x="11" y="14"/>
                      </a:cubicBezTo>
                      <a:cubicBezTo>
                        <a:pt x="11" y="14"/>
                        <a:pt x="12" y="14"/>
                        <a:pt x="13" y="14"/>
                      </a:cubicBezTo>
                      <a:cubicBezTo>
                        <a:pt x="17" y="12"/>
                        <a:pt x="15" y="13"/>
                        <a:pt x="17" y="12"/>
                      </a:cubicBezTo>
                      <a:cubicBezTo>
                        <a:pt x="18" y="12"/>
                        <a:pt x="17" y="12"/>
                        <a:pt x="18" y="12"/>
                      </a:cubicBezTo>
                      <a:cubicBezTo>
                        <a:pt x="20" y="12"/>
                        <a:pt x="20" y="12"/>
                        <a:pt x="20" y="12"/>
                      </a:cubicBezTo>
                      <a:cubicBezTo>
                        <a:pt x="20" y="12"/>
                        <a:pt x="21" y="12"/>
                        <a:pt x="21" y="12"/>
                      </a:cubicBezTo>
                      <a:cubicBezTo>
                        <a:pt x="22" y="12"/>
                        <a:pt x="21" y="12"/>
                        <a:pt x="22" y="12"/>
                      </a:cubicBezTo>
                      <a:cubicBezTo>
                        <a:pt x="22" y="11"/>
                        <a:pt x="23" y="11"/>
                        <a:pt x="24" y="11"/>
                      </a:cubicBezTo>
                      <a:cubicBezTo>
                        <a:pt x="26" y="11"/>
                        <a:pt x="26" y="11"/>
                        <a:pt x="26" y="11"/>
                      </a:cubicBezTo>
                      <a:cubicBezTo>
                        <a:pt x="26" y="11"/>
                        <a:pt x="23" y="12"/>
                        <a:pt x="23" y="12"/>
                      </a:cubicBezTo>
                      <a:cubicBezTo>
                        <a:pt x="22" y="13"/>
                        <a:pt x="22" y="13"/>
                        <a:pt x="22" y="13"/>
                      </a:cubicBezTo>
                      <a:cubicBezTo>
                        <a:pt x="24" y="13"/>
                        <a:pt x="25" y="14"/>
                        <a:pt x="25" y="14"/>
                      </a:cubicBezTo>
                      <a:cubicBezTo>
                        <a:pt x="25" y="14"/>
                        <a:pt x="25" y="14"/>
                        <a:pt x="25" y="14"/>
                      </a:cubicBezTo>
                      <a:cubicBezTo>
                        <a:pt x="26" y="13"/>
                        <a:pt x="25" y="13"/>
                        <a:pt x="27" y="13"/>
                      </a:cubicBezTo>
                      <a:cubicBezTo>
                        <a:pt x="28" y="13"/>
                        <a:pt x="28" y="12"/>
                        <a:pt x="28" y="12"/>
                      </a:cubicBez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33" y="12"/>
                        <a:pt x="33" y="12"/>
                        <a:pt x="33" y="12"/>
                      </a:cubicBezTo>
                      <a:cubicBezTo>
                        <a:pt x="33" y="12"/>
                        <a:pt x="34" y="13"/>
                        <a:pt x="35" y="13"/>
                      </a:cubicBezTo>
                      <a:cubicBezTo>
                        <a:pt x="36" y="13"/>
                        <a:pt x="38" y="12"/>
                        <a:pt x="38" y="12"/>
                      </a:cubicBezTo>
                      <a:cubicBezTo>
                        <a:pt x="38" y="12"/>
                        <a:pt x="38" y="14"/>
                        <a:pt x="36" y="14"/>
                      </a:cubicBezTo>
                      <a:cubicBezTo>
                        <a:pt x="36" y="14"/>
                        <a:pt x="35" y="14"/>
                        <a:pt x="35" y="14"/>
                      </a:cubicBezTo>
                      <a:cubicBezTo>
                        <a:pt x="34" y="14"/>
                        <a:pt x="33" y="14"/>
                        <a:pt x="32" y="14"/>
                      </a:cubicBezTo>
                      <a:cubicBezTo>
                        <a:pt x="30" y="14"/>
                        <a:pt x="29" y="14"/>
                        <a:pt x="29" y="14"/>
                      </a:cubicBezTo>
                      <a:cubicBezTo>
                        <a:pt x="29" y="15"/>
                        <a:pt x="29" y="15"/>
                        <a:pt x="29" y="15"/>
                      </a:cubicBezTo>
                      <a:cubicBezTo>
                        <a:pt x="29" y="15"/>
                        <a:pt x="28" y="14"/>
                        <a:pt x="28" y="14"/>
                      </a:cubicBezTo>
                      <a:cubicBezTo>
                        <a:pt x="28" y="14"/>
                        <a:pt x="27" y="15"/>
                        <a:pt x="27" y="15"/>
                      </a:cubicBezTo>
                      <a:cubicBezTo>
                        <a:pt x="27" y="15"/>
                        <a:pt x="27" y="15"/>
                        <a:pt x="26" y="15"/>
                      </a:cubicBezTo>
                      <a:cubicBezTo>
                        <a:pt x="25" y="15"/>
                        <a:pt x="25" y="15"/>
                        <a:pt x="25" y="15"/>
                      </a:cubicBezTo>
                      <a:cubicBezTo>
                        <a:pt x="23" y="15"/>
                        <a:pt x="23" y="15"/>
                        <a:pt x="23" y="15"/>
                      </a:cubicBezTo>
                      <a:cubicBezTo>
                        <a:pt x="23" y="15"/>
                        <a:pt x="23" y="14"/>
                        <a:pt x="23" y="14"/>
                      </a:cubicBezTo>
                      <a:cubicBezTo>
                        <a:pt x="23" y="14"/>
                        <a:pt x="22" y="15"/>
                        <a:pt x="22" y="15"/>
                      </a:cubicBezTo>
                      <a:cubicBezTo>
                        <a:pt x="22" y="15"/>
                        <a:pt x="21" y="15"/>
                        <a:pt x="20" y="15"/>
                      </a:cubicBezTo>
                      <a:cubicBezTo>
                        <a:pt x="20" y="15"/>
                        <a:pt x="19" y="15"/>
                        <a:pt x="19" y="1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5"/>
                        <a:pt x="19" y="15"/>
                        <a:pt x="18" y="15"/>
                      </a:cubicBezTo>
                      <a:cubicBezTo>
                        <a:pt x="18" y="15"/>
                        <a:pt x="18" y="15"/>
                        <a:pt x="17" y="15"/>
                      </a:cubicBezTo>
                      <a:cubicBezTo>
                        <a:pt x="16" y="16"/>
                        <a:pt x="15" y="16"/>
                        <a:pt x="15" y="16"/>
                      </a:cubicBezTo>
                      <a:cubicBezTo>
                        <a:pt x="14" y="17"/>
                        <a:pt x="14" y="17"/>
                        <a:pt x="14" y="17"/>
                      </a:cubicBezTo>
                      <a:cubicBezTo>
                        <a:pt x="14" y="17"/>
                        <a:pt x="12" y="18"/>
                        <a:pt x="13" y="18"/>
                      </a:cubicBezTo>
                      <a:cubicBezTo>
                        <a:pt x="13" y="18"/>
                        <a:pt x="14" y="18"/>
                        <a:pt x="14" y="18"/>
                      </a:cubicBezTo>
                      <a:cubicBezTo>
                        <a:pt x="14" y="18"/>
                        <a:pt x="15" y="18"/>
                        <a:pt x="15" y="18"/>
                      </a:cubicBezTo>
                      <a:cubicBezTo>
                        <a:pt x="16" y="18"/>
                        <a:pt x="16" y="18"/>
                        <a:pt x="16" y="18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19" y="18"/>
                        <a:pt x="19" y="18"/>
                        <a:pt x="20" y="18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20" y="18"/>
                        <a:pt x="20" y="18"/>
                        <a:pt x="20" y="18"/>
                      </a:cubicBezTo>
                      <a:cubicBezTo>
                        <a:pt x="21" y="18"/>
                        <a:pt x="21" y="18"/>
                        <a:pt x="21" y="18"/>
                      </a:cubicBezTo>
                      <a:cubicBezTo>
                        <a:pt x="21" y="18"/>
                        <a:pt x="22" y="18"/>
                        <a:pt x="22" y="18"/>
                      </a:cubicBezTo>
                      <a:cubicBezTo>
                        <a:pt x="24" y="18"/>
                        <a:pt x="25" y="18"/>
                        <a:pt x="27" y="18"/>
                      </a:cubicBezTo>
                      <a:cubicBezTo>
                        <a:pt x="28" y="18"/>
                        <a:pt x="27" y="17"/>
                        <a:pt x="30" y="17"/>
                      </a:cubicBezTo>
                      <a:cubicBezTo>
                        <a:pt x="31" y="17"/>
                        <a:pt x="31" y="17"/>
                        <a:pt x="32" y="17"/>
                      </a:cubicBezTo>
                      <a:cubicBezTo>
                        <a:pt x="33" y="17"/>
                        <a:pt x="33" y="17"/>
                        <a:pt x="34" y="17"/>
                      </a:cubicBezTo>
                      <a:cubicBezTo>
                        <a:pt x="33" y="17"/>
                        <a:pt x="34" y="17"/>
                        <a:pt x="35" y="16"/>
                      </a:cubicBezTo>
                      <a:cubicBezTo>
                        <a:pt x="38" y="16"/>
                        <a:pt x="38" y="16"/>
                        <a:pt x="39" y="15"/>
                      </a:cubicBezTo>
                      <a:cubicBezTo>
                        <a:pt x="41" y="15"/>
                        <a:pt x="41" y="15"/>
                        <a:pt x="41" y="15"/>
                      </a:cubicBezTo>
                      <a:cubicBezTo>
                        <a:pt x="42" y="15"/>
                        <a:pt x="42" y="15"/>
                        <a:pt x="42" y="15"/>
                      </a:cubicBezTo>
                      <a:cubicBezTo>
                        <a:pt x="44" y="15"/>
                        <a:pt x="47" y="15"/>
                        <a:pt x="48" y="15"/>
                      </a:cubicBezTo>
                      <a:cubicBezTo>
                        <a:pt x="48" y="15"/>
                        <a:pt x="48" y="15"/>
                        <a:pt x="49" y="15"/>
                      </a:cubicBezTo>
                      <a:cubicBezTo>
                        <a:pt x="49" y="15"/>
                        <a:pt x="49" y="15"/>
                        <a:pt x="49" y="15"/>
                      </a:cubicBezTo>
                      <a:cubicBezTo>
                        <a:pt x="50" y="15"/>
                        <a:pt x="50" y="15"/>
                        <a:pt x="50" y="15"/>
                      </a:cubicBezTo>
                      <a:cubicBezTo>
                        <a:pt x="51" y="15"/>
                        <a:pt x="52" y="14"/>
                        <a:pt x="52" y="14"/>
                      </a:cubicBezTo>
                      <a:cubicBezTo>
                        <a:pt x="53" y="14"/>
                        <a:pt x="53" y="14"/>
                        <a:pt x="53" y="14"/>
                      </a:cubicBezTo>
                      <a:cubicBezTo>
                        <a:pt x="53" y="14"/>
                        <a:pt x="53" y="15"/>
                        <a:pt x="54" y="15"/>
                      </a:cubicBezTo>
                      <a:cubicBezTo>
                        <a:pt x="54" y="15"/>
                        <a:pt x="54" y="15"/>
                        <a:pt x="54" y="15"/>
                      </a:cubicBezTo>
                      <a:cubicBezTo>
                        <a:pt x="54" y="14"/>
                        <a:pt x="54" y="14"/>
                        <a:pt x="55" y="14"/>
                      </a:cubicBezTo>
                      <a:cubicBezTo>
                        <a:pt x="55" y="14"/>
                        <a:pt x="56" y="15"/>
                        <a:pt x="56" y="15"/>
                      </a:cubicBezTo>
                      <a:cubicBezTo>
                        <a:pt x="57" y="15"/>
                        <a:pt x="57" y="15"/>
                        <a:pt x="58" y="15"/>
                      </a:cubicBezTo>
                      <a:cubicBezTo>
                        <a:pt x="58" y="15"/>
                        <a:pt x="58" y="15"/>
                        <a:pt x="58" y="15"/>
                      </a:cubicBezTo>
                      <a:cubicBezTo>
                        <a:pt x="59" y="14"/>
                        <a:pt x="59" y="13"/>
                        <a:pt x="60" y="13"/>
                      </a:cubicBezTo>
                      <a:cubicBezTo>
                        <a:pt x="60" y="13"/>
                        <a:pt x="60" y="13"/>
                        <a:pt x="61" y="14"/>
                      </a:cubicBezTo>
                      <a:cubicBezTo>
                        <a:pt x="62" y="14"/>
                        <a:pt x="62" y="14"/>
                        <a:pt x="62" y="14"/>
                      </a:cubicBezTo>
                      <a:cubicBezTo>
                        <a:pt x="62" y="14"/>
                        <a:pt x="62" y="14"/>
                        <a:pt x="64" y="14"/>
                      </a:cubicBezTo>
                      <a:cubicBezTo>
                        <a:pt x="67" y="12"/>
                        <a:pt x="69" y="12"/>
                        <a:pt x="69" y="12"/>
                      </a:cubicBezTo>
                      <a:cubicBezTo>
                        <a:pt x="70" y="12"/>
                        <a:pt x="71" y="12"/>
                        <a:pt x="71" y="11"/>
                      </a:cubicBezTo>
                      <a:cubicBezTo>
                        <a:pt x="71" y="11"/>
                        <a:pt x="71" y="11"/>
                        <a:pt x="72" y="10"/>
                      </a:cubicBezTo>
                      <a:cubicBezTo>
                        <a:pt x="73" y="10"/>
                        <a:pt x="74" y="11"/>
                        <a:pt x="76" y="9"/>
                      </a:cubicBezTo>
                      <a:cubicBezTo>
                        <a:pt x="77" y="8"/>
                        <a:pt x="77" y="7"/>
                        <a:pt x="77" y="7"/>
                      </a:cubicBezTo>
                      <a:cubicBezTo>
                        <a:pt x="76" y="6"/>
                        <a:pt x="76" y="6"/>
                        <a:pt x="76" y="6"/>
                      </a:cubicBezTo>
                      <a:cubicBezTo>
                        <a:pt x="76" y="6"/>
                        <a:pt x="76" y="6"/>
                        <a:pt x="76" y="6"/>
                      </a:cubicBezTo>
                      <a:cubicBezTo>
                        <a:pt x="75" y="6"/>
                        <a:pt x="71" y="6"/>
                        <a:pt x="71" y="6"/>
                      </a:cubicBezTo>
                      <a:cubicBezTo>
                        <a:pt x="71" y="7"/>
                        <a:pt x="70" y="7"/>
                        <a:pt x="70" y="7"/>
                      </a:cubicBezTo>
                      <a:cubicBezTo>
                        <a:pt x="70" y="7"/>
                        <a:pt x="70" y="7"/>
                        <a:pt x="70" y="7"/>
                      </a:cubicBezTo>
                      <a:cubicBezTo>
                        <a:pt x="69" y="7"/>
                        <a:pt x="68" y="8"/>
                        <a:pt x="68" y="8"/>
                      </a:cubicBezTo>
                      <a:cubicBezTo>
                        <a:pt x="68" y="9"/>
                        <a:pt x="68" y="8"/>
                        <a:pt x="68" y="9"/>
                      </a:cubicBezTo>
                      <a:cubicBezTo>
                        <a:pt x="67" y="9"/>
                        <a:pt x="67" y="9"/>
                        <a:pt x="66" y="9"/>
                      </a:cubicBezTo>
                      <a:cubicBezTo>
                        <a:pt x="66" y="9"/>
                        <a:pt x="65" y="9"/>
                        <a:pt x="65" y="8"/>
                      </a:cubicBezTo>
                      <a:cubicBezTo>
                        <a:pt x="66" y="7"/>
                        <a:pt x="66" y="7"/>
                        <a:pt x="66" y="7"/>
                      </a:cubicBezTo>
                      <a:cubicBezTo>
                        <a:pt x="66" y="7"/>
                        <a:pt x="67" y="8"/>
                        <a:pt x="67" y="8"/>
                      </a:cubicBezTo>
                      <a:cubicBezTo>
                        <a:pt x="68" y="8"/>
                        <a:pt x="68" y="7"/>
                        <a:pt x="67" y="7"/>
                      </a:cubicBezTo>
                      <a:cubicBezTo>
                        <a:pt x="65" y="7"/>
                        <a:pt x="65" y="7"/>
                        <a:pt x="65" y="7"/>
                      </a:cubicBezTo>
                      <a:cubicBezTo>
                        <a:pt x="65" y="7"/>
                        <a:pt x="64" y="7"/>
                        <a:pt x="64" y="7"/>
                      </a:cubicBezTo>
                      <a:cubicBezTo>
                        <a:pt x="62" y="7"/>
                        <a:pt x="62" y="7"/>
                        <a:pt x="62" y="7"/>
                      </a:cubicBezTo>
                      <a:cubicBezTo>
                        <a:pt x="62" y="7"/>
                        <a:pt x="61" y="7"/>
                        <a:pt x="61" y="7"/>
                      </a:cubicBezTo>
                      <a:cubicBezTo>
                        <a:pt x="62" y="6"/>
                        <a:pt x="63" y="5"/>
                        <a:pt x="63" y="5"/>
                      </a:cubicBezTo>
                      <a:cubicBezTo>
                        <a:pt x="63" y="5"/>
                        <a:pt x="63" y="5"/>
                        <a:pt x="63" y="5"/>
                      </a:cubicBezTo>
                      <a:cubicBezTo>
                        <a:pt x="63" y="5"/>
                        <a:pt x="63" y="5"/>
                        <a:pt x="63" y="5"/>
                      </a:cubicBezTo>
                      <a:cubicBezTo>
                        <a:pt x="63" y="5"/>
                        <a:pt x="63" y="5"/>
                        <a:pt x="63" y="5"/>
                      </a:cubicBezTo>
                      <a:cubicBezTo>
                        <a:pt x="64" y="5"/>
                        <a:pt x="64" y="5"/>
                        <a:pt x="65" y="4"/>
                      </a:cubicBezTo>
                      <a:cubicBezTo>
                        <a:pt x="66" y="3"/>
                        <a:pt x="66" y="3"/>
                        <a:pt x="66" y="3"/>
                      </a:cubicBezTo>
                      <a:cubicBezTo>
                        <a:pt x="67" y="2"/>
                        <a:pt x="68" y="2"/>
                        <a:pt x="68" y="1"/>
                      </a:cubicBezTo>
                      <a:cubicBezTo>
                        <a:pt x="68" y="0"/>
                        <a:pt x="68" y="0"/>
                        <a:pt x="68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88" name="Freeform 349"/>
                <p:cNvSpPr>
                  <a:spLocks/>
                </p:cNvSpPr>
                <p:nvPr/>
              </p:nvSpPr>
              <p:spPr bwMode="auto">
                <a:xfrm>
                  <a:off x="2313860" y="167163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89" name="Freeform 350"/>
                <p:cNvSpPr>
                  <a:spLocks/>
                </p:cNvSpPr>
                <p:nvPr/>
              </p:nvSpPr>
              <p:spPr bwMode="auto">
                <a:xfrm>
                  <a:off x="2313860" y="1671638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90" name="Freeform 351"/>
                <p:cNvSpPr>
                  <a:spLocks/>
                </p:cNvSpPr>
                <p:nvPr/>
              </p:nvSpPr>
              <p:spPr bwMode="auto">
                <a:xfrm>
                  <a:off x="2352277" y="1687355"/>
                  <a:ext cx="52387" cy="24448"/>
                </a:xfrm>
                <a:custGeom>
                  <a:avLst/>
                  <a:gdLst>
                    <a:gd name="T0" fmla="*/ 10 w 17"/>
                    <a:gd name="T1" fmla="*/ 0 h 8"/>
                    <a:gd name="T2" fmla="*/ 9 w 17"/>
                    <a:gd name="T3" fmla="*/ 0 h 8"/>
                    <a:gd name="T4" fmla="*/ 5 w 17"/>
                    <a:gd name="T5" fmla="*/ 1 h 8"/>
                    <a:gd name="T6" fmla="*/ 4 w 17"/>
                    <a:gd name="T7" fmla="*/ 2 h 8"/>
                    <a:gd name="T8" fmla="*/ 3 w 17"/>
                    <a:gd name="T9" fmla="*/ 2 h 8"/>
                    <a:gd name="T10" fmla="*/ 1 w 17"/>
                    <a:gd name="T11" fmla="*/ 2 h 8"/>
                    <a:gd name="T12" fmla="*/ 0 w 17"/>
                    <a:gd name="T13" fmla="*/ 2 h 8"/>
                    <a:gd name="T14" fmla="*/ 0 w 17"/>
                    <a:gd name="T15" fmla="*/ 2 h 8"/>
                    <a:gd name="T16" fmla="*/ 0 w 17"/>
                    <a:gd name="T17" fmla="*/ 3 h 8"/>
                    <a:gd name="T18" fmla="*/ 1 w 17"/>
                    <a:gd name="T19" fmla="*/ 4 h 8"/>
                    <a:gd name="T20" fmla="*/ 2 w 17"/>
                    <a:gd name="T21" fmla="*/ 5 h 8"/>
                    <a:gd name="T22" fmla="*/ 3 w 17"/>
                    <a:gd name="T23" fmla="*/ 7 h 8"/>
                    <a:gd name="T24" fmla="*/ 5 w 17"/>
                    <a:gd name="T25" fmla="*/ 8 h 8"/>
                    <a:gd name="T26" fmla="*/ 6 w 17"/>
                    <a:gd name="T27" fmla="*/ 8 h 8"/>
                    <a:gd name="T28" fmla="*/ 9 w 17"/>
                    <a:gd name="T29" fmla="*/ 5 h 8"/>
                    <a:gd name="T30" fmla="*/ 14 w 17"/>
                    <a:gd name="T31" fmla="*/ 3 h 8"/>
                    <a:gd name="T32" fmla="*/ 14 w 17"/>
                    <a:gd name="T33" fmla="*/ 2 h 8"/>
                    <a:gd name="T34" fmla="*/ 10 w 17"/>
                    <a:gd name="T35" fmla="*/ 0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7" h="8">
                      <a:moveTo>
                        <a:pt x="10" y="0"/>
                      </a:move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7" y="1"/>
                        <a:pt x="6" y="1"/>
                        <a:pt x="5" y="1"/>
                      </a:cubicBezTo>
                      <a:cubicBezTo>
                        <a:pt x="4" y="2"/>
                        <a:pt x="5" y="2"/>
                        <a:pt x="4" y="2"/>
                      </a:cubicBezTo>
                      <a:cubicBezTo>
                        <a:pt x="3" y="2"/>
                        <a:pt x="3" y="2"/>
                        <a:pt x="3" y="2"/>
                      </a:cubicBezTo>
                      <a:cubicBezTo>
                        <a:pt x="2" y="2"/>
                        <a:pt x="2" y="2"/>
                        <a:pt x="1" y="2"/>
                      </a:cubicBezTo>
                      <a:cubicBezTo>
                        <a:pt x="1" y="2"/>
                        <a:pt x="0" y="2"/>
                        <a:pt x="0" y="2"/>
                      </a:cubicBezTo>
                      <a:cubicBezTo>
                        <a:pt x="0" y="2"/>
                        <a:pt x="0" y="2"/>
                        <a:pt x="0" y="2"/>
                      </a:cubicBezTo>
                      <a:cubicBezTo>
                        <a:pt x="0" y="3"/>
                        <a:pt x="0" y="3"/>
                        <a:pt x="0" y="3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2" y="5"/>
                        <a:pt x="1" y="4"/>
                        <a:pt x="2" y="5"/>
                      </a:cubicBezTo>
                      <a:cubicBezTo>
                        <a:pt x="3" y="7"/>
                        <a:pt x="0" y="6"/>
                        <a:pt x="3" y="7"/>
                      </a:cubicBezTo>
                      <a:cubicBezTo>
                        <a:pt x="5" y="7"/>
                        <a:pt x="5" y="8"/>
                        <a:pt x="5" y="8"/>
                      </a:cubicBezTo>
                      <a:cubicBezTo>
                        <a:pt x="5" y="8"/>
                        <a:pt x="5" y="8"/>
                        <a:pt x="6" y="8"/>
                      </a:cubicBezTo>
                      <a:cubicBezTo>
                        <a:pt x="8" y="6"/>
                        <a:pt x="6" y="7"/>
                        <a:pt x="9" y="5"/>
                      </a:cubicBezTo>
                      <a:cubicBezTo>
                        <a:pt x="12" y="4"/>
                        <a:pt x="14" y="3"/>
                        <a:pt x="14" y="3"/>
                      </a:cubicBezTo>
                      <a:cubicBezTo>
                        <a:pt x="14" y="3"/>
                        <a:pt x="17" y="3"/>
                        <a:pt x="14" y="2"/>
                      </a:cubicBezTo>
                      <a:cubicBezTo>
                        <a:pt x="11" y="1"/>
                        <a:pt x="10" y="0"/>
                        <a:pt x="10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91" name="Freeform 360"/>
                <p:cNvSpPr>
                  <a:spLocks/>
                </p:cNvSpPr>
                <p:nvPr/>
              </p:nvSpPr>
              <p:spPr bwMode="auto">
                <a:xfrm>
                  <a:off x="2317352" y="1619250"/>
                  <a:ext cx="19208" cy="5239"/>
                </a:xfrm>
                <a:custGeom>
                  <a:avLst/>
                  <a:gdLst>
                    <a:gd name="T0" fmla="*/ 4 w 6"/>
                    <a:gd name="T1" fmla="*/ 0 h 2"/>
                    <a:gd name="T2" fmla="*/ 3 w 6"/>
                    <a:gd name="T3" fmla="*/ 0 h 2"/>
                    <a:gd name="T4" fmla="*/ 2 w 6"/>
                    <a:gd name="T5" fmla="*/ 0 h 2"/>
                    <a:gd name="T6" fmla="*/ 1 w 6"/>
                    <a:gd name="T7" fmla="*/ 0 h 2"/>
                    <a:gd name="T8" fmla="*/ 1 w 6"/>
                    <a:gd name="T9" fmla="*/ 0 h 2"/>
                    <a:gd name="T10" fmla="*/ 0 w 6"/>
                    <a:gd name="T11" fmla="*/ 0 h 2"/>
                    <a:gd name="T12" fmla="*/ 0 w 6"/>
                    <a:gd name="T13" fmla="*/ 1 h 2"/>
                    <a:gd name="T14" fmla="*/ 2 w 6"/>
                    <a:gd name="T15" fmla="*/ 2 h 2"/>
                    <a:gd name="T16" fmla="*/ 4 w 6"/>
                    <a:gd name="T17" fmla="*/ 2 h 2"/>
                    <a:gd name="T18" fmla="*/ 5 w 6"/>
                    <a:gd name="T19" fmla="*/ 2 h 2"/>
                    <a:gd name="T20" fmla="*/ 6 w 6"/>
                    <a:gd name="T21" fmla="*/ 1 h 2"/>
                    <a:gd name="T22" fmla="*/ 6 w 6"/>
                    <a:gd name="T23" fmla="*/ 0 h 2"/>
                    <a:gd name="T24" fmla="*/ 5 w 6"/>
                    <a:gd name="T25" fmla="*/ 0 h 2"/>
                    <a:gd name="T26" fmla="*/ 4 w 6"/>
                    <a:gd name="T2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" h="2">
                      <a:moveTo>
                        <a:pt x="4" y="0"/>
                      </a:moveTo>
                      <a:cubicBezTo>
                        <a:pt x="4" y="0"/>
                        <a:pt x="3" y="0"/>
                        <a:pt x="3" y="0"/>
                      </a:cubicBezTo>
                      <a:cubicBezTo>
                        <a:pt x="2" y="0"/>
                        <a:pt x="2" y="0"/>
                        <a:pt x="2" y="0"/>
                      </a:cubicBezTo>
                      <a:cubicBezTo>
                        <a:pt x="2" y="0"/>
                        <a:pt x="2" y="0"/>
                        <a:pt x="1" y="0"/>
                      </a:cubicBezTo>
                      <a:cubicBezTo>
                        <a:pt x="1" y="0"/>
                        <a:pt x="1" y="0"/>
                        <a:pt x="1" y="0"/>
                      </a:cubicBezTo>
                      <a:cubicBezTo>
                        <a:pt x="1" y="0"/>
                        <a:pt x="0" y="0"/>
                        <a:pt x="0" y="0"/>
                      </a:cubicBezTo>
                      <a:cubicBezTo>
                        <a:pt x="0" y="1"/>
                        <a:pt x="0" y="1"/>
                        <a:pt x="0" y="1"/>
                      </a:cubicBezTo>
                      <a:cubicBezTo>
                        <a:pt x="1" y="2"/>
                        <a:pt x="1" y="2"/>
                        <a:pt x="2" y="2"/>
                      </a:cubicBezTo>
                      <a:cubicBezTo>
                        <a:pt x="2" y="2"/>
                        <a:pt x="3" y="2"/>
                        <a:pt x="4" y="2"/>
                      </a:cubicBezTo>
                      <a:cubicBezTo>
                        <a:pt x="4" y="2"/>
                        <a:pt x="5" y="2"/>
                        <a:pt x="5" y="2"/>
                      </a:cubicBezTo>
                      <a:cubicBezTo>
                        <a:pt x="5" y="1"/>
                        <a:pt x="5" y="1"/>
                        <a:pt x="6" y="1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5" y="0"/>
                        <a:pt x="5" y="0"/>
                        <a:pt x="5" y="0"/>
                      </a:cubicBezTo>
                      <a:cubicBezTo>
                        <a:pt x="5" y="0"/>
                        <a:pt x="4" y="0"/>
                        <a:pt x="4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92" name="Freeform 361"/>
                <p:cNvSpPr>
                  <a:spLocks/>
                </p:cNvSpPr>
                <p:nvPr/>
              </p:nvSpPr>
              <p:spPr bwMode="auto">
                <a:xfrm>
                  <a:off x="2147966" y="1600042"/>
                  <a:ext cx="176371" cy="40164"/>
                </a:xfrm>
                <a:custGeom>
                  <a:avLst/>
                  <a:gdLst>
                    <a:gd name="T0" fmla="*/ 50 w 57"/>
                    <a:gd name="T1" fmla="*/ 1 h 13"/>
                    <a:gd name="T2" fmla="*/ 49 w 57"/>
                    <a:gd name="T3" fmla="*/ 1 h 13"/>
                    <a:gd name="T4" fmla="*/ 46 w 57"/>
                    <a:gd name="T5" fmla="*/ 2 h 13"/>
                    <a:gd name="T6" fmla="*/ 45 w 57"/>
                    <a:gd name="T7" fmla="*/ 2 h 13"/>
                    <a:gd name="T8" fmla="*/ 38 w 57"/>
                    <a:gd name="T9" fmla="*/ 2 h 13"/>
                    <a:gd name="T10" fmla="*/ 28 w 57"/>
                    <a:gd name="T11" fmla="*/ 4 h 13"/>
                    <a:gd name="T12" fmla="*/ 24 w 57"/>
                    <a:gd name="T13" fmla="*/ 6 h 13"/>
                    <a:gd name="T14" fmla="*/ 19 w 57"/>
                    <a:gd name="T15" fmla="*/ 7 h 13"/>
                    <a:gd name="T16" fmla="*/ 12 w 57"/>
                    <a:gd name="T17" fmla="*/ 8 h 13"/>
                    <a:gd name="T18" fmla="*/ 9 w 57"/>
                    <a:gd name="T19" fmla="*/ 9 h 13"/>
                    <a:gd name="T20" fmla="*/ 5 w 57"/>
                    <a:gd name="T21" fmla="*/ 10 h 13"/>
                    <a:gd name="T22" fmla="*/ 2 w 57"/>
                    <a:gd name="T23" fmla="*/ 10 h 13"/>
                    <a:gd name="T24" fmla="*/ 2 w 57"/>
                    <a:gd name="T25" fmla="*/ 13 h 13"/>
                    <a:gd name="T26" fmla="*/ 4 w 57"/>
                    <a:gd name="T27" fmla="*/ 13 h 13"/>
                    <a:gd name="T28" fmla="*/ 7 w 57"/>
                    <a:gd name="T29" fmla="*/ 12 h 13"/>
                    <a:gd name="T30" fmla="*/ 11 w 57"/>
                    <a:gd name="T31" fmla="*/ 11 h 13"/>
                    <a:gd name="T32" fmla="*/ 12 w 57"/>
                    <a:gd name="T33" fmla="*/ 13 h 13"/>
                    <a:gd name="T34" fmla="*/ 13 w 57"/>
                    <a:gd name="T35" fmla="*/ 13 h 13"/>
                    <a:gd name="T36" fmla="*/ 14 w 57"/>
                    <a:gd name="T37" fmla="*/ 13 h 13"/>
                    <a:gd name="T38" fmla="*/ 17 w 57"/>
                    <a:gd name="T39" fmla="*/ 13 h 13"/>
                    <a:gd name="T40" fmla="*/ 21 w 57"/>
                    <a:gd name="T41" fmla="*/ 10 h 13"/>
                    <a:gd name="T42" fmla="*/ 21 w 57"/>
                    <a:gd name="T43" fmla="*/ 9 h 13"/>
                    <a:gd name="T44" fmla="*/ 22 w 57"/>
                    <a:gd name="T45" fmla="*/ 10 h 13"/>
                    <a:gd name="T46" fmla="*/ 23 w 57"/>
                    <a:gd name="T47" fmla="*/ 11 h 13"/>
                    <a:gd name="T48" fmla="*/ 27 w 57"/>
                    <a:gd name="T49" fmla="*/ 9 h 13"/>
                    <a:gd name="T50" fmla="*/ 31 w 57"/>
                    <a:gd name="T51" fmla="*/ 8 h 13"/>
                    <a:gd name="T52" fmla="*/ 33 w 57"/>
                    <a:gd name="T53" fmla="*/ 7 h 13"/>
                    <a:gd name="T54" fmla="*/ 34 w 57"/>
                    <a:gd name="T55" fmla="*/ 7 h 13"/>
                    <a:gd name="T56" fmla="*/ 36 w 57"/>
                    <a:gd name="T57" fmla="*/ 7 h 13"/>
                    <a:gd name="T58" fmla="*/ 33 w 57"/>
                    <a:gd name="T59" fmla="*/ 10 h 13"/>
                    <a:gd name="T60" fmla="*/ 36 w 57"/>
                    <a:gd name="T61" fmla="*/ 8 h 13"/>
                    <a:gd name="T62" fmla="*/ 38 w 57"/>
                    <a:gd name="T63" fmla="*/ 8 h 13"/>
                    <a:gd name="T64" fmla="*/ 40 w 57"/>
                    <a:gd name="T65" fmla="*/ 8 h 13"/>
                    <a:gd name="T66" fmla="*/ 42 w 57"/>
                    <a:gd name="T67" fmla="*/ 8 h 13"/>
                    <a:gd name="T68" fmla="*/ 43 w 57"/>
                    <a:gd name="T69" fmla="*/ 8 h 13"/>
                    <a:gd name="T70" fmla="*/ 44 w 57"/>
                    <a:gd name="T71" fmla="*/ 8 h 13"/>
                    <a:gd name="T72" fmla="*/ 46 w 57"/>
                    <a:gd name="T73" fmla="*/ 7 h 13"/>
                    <a:gd name="T74" fmla="*/ 47 w 57"/>
                    <a:gd name="T75" fmla="*/ 6 h 13"/>
                    <a:gd name="T76" fmla="*/ 49 w 57"/>
                    <a:gd name="T77" fmla="*/ 6 h 13"/>
                    <a:gd name="T78" fmla="*/ 50 w 57"/>
                    <a:gd name="T79" fmla="*/ 4 h 13"/>
                    <a:gd name="T80" fmla="*/ 50 w 57"/>
                    <a:gd name="T81" fmla="*/ 3 h 13"/>
                    <a:gd name="T82" fmla="*/ 55 w 57"/>
                    <a:gd name="T83" fmla="*/ 3 h 13"/>
                    <a:gd name="T84" fmla="*/ 53 w 57"/>
                    <a:gd name="T85" fmla="*/ 0 h 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</a:cxnLst>
                  <a:rect l="0" t="0" r="r" b="b"/>
                  <a:pathLst>
                    <a:path w="57" h="13">
                      <a:moveTo>
                        <a:pt x="53" y="0"/>
                      </a:moveTo>
                      <a:cubicBezTo>
                        <a:pt x="52" y="0"/>
                        <a:pt x="52" y="0"/>
                        <a:pt x="52" y="0"/>
                      </a:cubicBezTo>
                      <a:cubicBezTo>
                        <a:pt x="51" y="0"/>
                        <a:pt x="51" y="1"/>
                        <a:pt x="50" y="1"/>
                      </a:cubicBezTo>
                      <a:cubicBezTo>
                        <a:pt x="50" y="1"/>
                        <a:pt x="49" y="1"/>
                        <a:pt x="49" y="1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49" y="1"/>
                        <a:pt x="49" y="1"/>
                        <a:pt x="49" y="1"/>
                      </a:cubicBezTo>
                      <a:cubicBezTo>
                        <a:pt x="48" y="1"/>
                        <a:pt x="48" y="1"/>
                        <a:pt x="47" y="2"/>
                      </a:cubicBezTo>
                      <a:cubicBezTo>
                        <a:pt x="47" y="2"/>
                        <a:pt x="47" y="2"/>
                        <a:pt x="46" y="2"/>
                      </a:cubicBezTo>
                      <a:cubicBezTo>
                        <a:pt x="46" y="2"/>
                        <a:pt x="46" y="2"/>
                        <a:pt x="46" y="2"/>
                      </a:cubicBezTo>
                      <a:cubicBezTo>
                        <a:pt x="45" y="2"/>
                        <a:pt x="45" y="2"/>
                        <a:pt x="45" y="2"/>
                      </a:cubicBezTo>
                      <a:cubicBezTo>
                        <a:pt x="45" y="2"/>
                        <a:pt x="45" y="2"/>
                        <a:pt x="45" y="2"/>
                      </a:cubicBezTo>
                      <a:cubicBezTo>
                        <a:pt x="44" y="2"/>
                        <a:pt x="43" y="2"/>
                        <a:pt x="41" y="2"/>
                      </a:cubicBezTo>
                      <a:cubicBezTo>
                        <a:pt x="40" y="3"/>
                        <a:pt x="40" y="3"/>
                        <a:pt x="39" y="3"/>
                      </a:cubicBezTo>
                      <a:cubicBezTo>
                        <a:pt x="38" y="3"/>
                        <a:pt x="38" y="2"/>
                        <a:pt x="38" y="2"/>
                      </a:cubicBezTo>
                      <a:cubicBezTo>
                        <a:pt x="37" y="2"/>
                        <a:pt x="37" y="2"/>
                        <a:pt x="37" y="2"/>
                      </a:cubicBezTo>
                      <a:cubicBezTo>
                        <a:pt x="37" y="2"/>
                        <a:pt x="33" y="3"/>
                        <a:pt x="33" y="3"/>
                      </a:cubicBezTo>
                      <a:cubicBezTo>
                        <a:pt x="33" y="3"/>
                        <a:pt x="30" y="4"/>
                        <a:pt x="28" y="4"/>
                      </a:cubicBezTo>
                      <a:cubicBezTo>
                        <a:pt x="27" y="4"/>
                        <a:pt x="27" y="4"/>
                        <a:pt x="27" y="4"/>
                      </a:cubicBezTo>
                      <a:cubicBezTo>
                        <a:pt x="26" y="4"/>
                        <a:pt x="26" y="4"/>
                        <a:pt x="26" y="5"/>
                      </a:cubicBezTo>
                      <a:cubicBezTo>
                        <a:pt x="26" y="5"/>
                        <a:pt x="25" y="6"/>
                        <a:pt x="24" y="6"/>
                      </a:cubicBezTo>
                      <a:cubicBezTo>
                        <a:pt x="24" y="7"/>
                        <a:pt x="24" y="7"/>
                        <a:pt x="21" y="7"/>
                      </a:cubicBezTo>
                      <a:cubicBezTo>
                        <a:pt x="20" y="7"/>
                        <a:pt x="20" y="7"/>
                        <a:pt x="19" y="7"/>
                      </a:cubicBezTo>
                      <a:cubicBezTo>
                        <a:pt x="19" y="7"/>
                        <a:pt x="19" y="7"/>
                        <a:pt x="19" y="7"/>
                      </a:cubicBezTo>
                      <a:cubicBezTo>
                        <a:pt x="19" y="7"/>
                        <a:pt x="19" y="7"/>
                        <a:pt x="18" y="7"/>
                      </a:cubicBezTo>
                      <a:cubicBezTo>
                        <a:pt x="18" y="7"/>
                        <a:pt x="16" y="8"/>
                        <a:pt x="15" y="8"/>
                      </a:cubicBezTo>
                      <a:cubicBezTo>
                        <a:pt x="14" y="8"/>
                        <a:pt x="12" y="8"/>
                        <a:pt x="12" y="8"/>
                      </a:cubicBezTo>
                      <a:cubicBezTo>
                        <a:pt x="11" y="8"/>
                        <a:pt x="12" y="8"/>
                        <a:pt x="10" y="8"/>
                      </a:cubicBezTo>
                      <a:cubicBezTo>
                        <a:pt x="10" y="8"/>
                        <a:pt x="10" y="8"/>
                        <a:pt x="10" y="8"/>
                      </a:cubicBezTo>
                      <a:cubicBezTo>
                        <a:pt x="9" y="8"/>
                        <a:pt x="9" y="9"/>
                        <a:pt x="9" y="9"/>
                      </a:cubicBezTo>
                      <a:cubicBezTo>
                        <a:pt x="8" y="9"/>
                        <a:pt x="9" y="9"/>
                        <a:pt x="7" y="10"/>
                      </a:cubicBezTo>
                      <a:cubicBezTo>
                        <a:pt x="6" y="10"/>
                        <a:pt x="6" y="10"/>
                        <a:pt x="6" y="10"/>
                      </a:cubicBezTo>
                      <a:cubicBezTo>
                        <a:pt x="6" y="10"/>
                        <a:pt x="6" y="10"/>
                        <a:pt x="5" y="10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5" y="10"/>
                        <a:pt x="5" y="10"/>
                        <a:pt x="5" y="10"/>
                      </a:cubicBezTo>
                      <a:cubicBezTo>
                        <a:pt x="3" y="10"/>
                        <a:pt x="3" y="10"/>
                        <a:pt x="2" y="10"/>
                      </a:cubicBezTo>
                      <a:cubicBezTo>
                        <a:pt x="1" y="10"/>
                        <a:pt x="1" y="10"/>
                        <a:pt x="1" y="11"/>
                      </a:cubicBezTo>
                      <a:cubicBezTo>
                        <a:pt x="0" y="11"/>
                        <a:pt x="0" y="11"/>
                        <a:pt x="1" y="12"/>
                      </a:cubicBezTo>
                      <a:cubicBezTo>
                        <a:pt x="1" y="13"/>
                        <a:pt x="1" y="13"/>
                        <a:pt x="2" y="13"/>
                      </a:cubicBezTo>
                      <a:cubicBezTo>
                        <a:pt x="2" y="13"/>
                        <a:pt x="3" y="13"/>
                        <a:pt x="3" y="13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4" y="13"/>
                        <a:pt x="4" y="13"/>
                        <a:pt x="4" y="13"/>
                      </a:cubicBezTo>
                      <a:cubicBezTo>
                        <a:pt x="5" y="13"/>
                        <a:pt x="5" y="13"/>
                        <a:pt x="5" y="13"/>
                      </a:cubicBezTo>
                      <a:cubicBezTo>
                        <a:pt x="5" y="13"/>
                        <a:pt x="5" y="13"/>
                        <a:pt x="6" y="12"/>
                      </a:cubicBezTo>
                      <a:cubicBezTo>
                        <a:pt x="7" y="12"/>
                        <a:pt x="7" y="12"/>
                        <a:pt x="7" y="12"/>
                      </a:cubicBezTo>
                      <a:cubicBezTo>
                        <a:pt x="7" y="12"/>
                        <a:pt x="8" y="12"/>
                        <a:pt x="9" y="12"/>
                      </a:cubicBezTo>
                      <a:cubicBezTo>
                        <a:pt x="9" y="12"/>
                        <a:pt x="9" y="12"/>
                        <a:pt x="9" y="12"/>
                      </a:cubicBezTo>
                      <a:cubicBezTo>
                        <a:pt x="11" y="11"/>
                        <a:pt x="11" y="11"/>
                        <a:pt x="11" y="11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3" y="12"/>
                        <a:pt x="13" y="12"/>
                        <a:pt x="13" y="12"/>
                      </a:cubicBezTo>
                      <a:cubicBezTo>
                        <a:pt x="12" y="12"/>
                        <a:pt x="12" y="13"/>
                        <a:pt x="12" y="13"/>
                      </a:cubicBezTo>
                      <a:cubicBezTo>
                        <a:pt x="12" y="13"/>
                        <a:pt x="12" y="13"/>
                        <a:pt x="12" y="13"/>
                      </a:cubicBezTo>
                      <a:cubicBezTo>
                        <a:pt x="12" y="13"/>
                        <a:pt x="12" y="13"/>
                        <a:pt x="13" y="13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13" y="13"/>
                        <a:pt x="13" y="13"/>
                        <a:pt x="13" y="13"/>
                      </a:cubicBez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4" y="13"/>
                        <a:pt x="14" y="13"/>
                        <a:pt x="14" y="13"/>
                      </a:cubicBezTo>
                      <a:cubicBezTo>
                        <a:pt x="15" y="13"/>
                        <a:pt x="15" y="13"/>
                        <a:pt x="16" y="13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7" y="13"/>
                        <a:pt x="17" y="13"/>
                        <a:pt x="17" y="13"/>
                      </a:cubicBezTo>
                      <a:cubicBezTo>
                        <a:pt x="18" y="13"/>
                        <a:pt x="18" y="12"/>
                        <a:pt x="19" y="12"/>
                      </a:cubicBezTo>
                      <a:cubicBezTo>
                        <a:pt x="20" y="11"/>
                        <a:pt x="19" y="11"/>
                        <a:pt x="20" y="11"/>
                      </a:cubicBezTo>
                      <a:cubicBezTo>
                        <a:pt x="20" y="10"/>
                        <a:pt x="21" y="10"/>
                        <a:pt x="21" y="10"/>
                      </a:cubicBezTo>
                      <a:cubicBezTo>
                        <a:pt x="21" y="10"/>
                        <a:pt x="21" y="10"/>
                        <a:pt x="21" y="10"/>
                      </a:cubicBezTo>
                      <a:cubicBezTo>
                        <a:pt x="21" y="10"/>
                        <a:pt x="21" y="10"/>
                        <a:pt x="21" y="10"/>
                      </a:cubicBezTo>
                      <a:cubicBezTo>
                        <a:pt x="21" y="9"/>
                        <a:pt x="21" y="9"/>
                        <a:pt x="21" y="9"/>
                      </a:cubicBezTo>
                      <a:cubicBezTo>
                        <a:pt x="21" y="9"/>
                        <a:pt x="21" y="10"/>
                        <a:pt x="21" y="10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22" y="10"/>
                        <a:pt x="22" y="10"/>
                        <a:pt x="22" y="10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2" y="11"/>
                        <a:pt x="22" y="11"/>
                        <a:pt x="22" y="11"/>
                      </a:cubicBezTo>
                      <a:cubicBezTo>
                        <a:pt x="23" y="11"/>
                        <a:pt x="23" y="11"/>
                        <a:pt x="23" y="11"/>
                      </a:cubicBezTo>
                      <a:cubicBezTo>
                        <a:pt x="24" y="11"/>
                        <a:pt x="24" y="10"/>
                        <a:pt x="24" y="10"/>
                      </a:cubicBezTo>
                      <a:cubicBezTo>
                        <a:pt x="24" y="10"/>
                        <a:pt x="25" y="10"/>
                        <a:pt x="25" y="10"/>
                      </a:cubicBezTo>
                      <a:cubicBezTo>
                        <a:pt x="26" y="10"/>
                        <a:pt x="27" y="9"/>
                        <a:pt x="27" y="9"/>
                      </a:cubicBezTo>
                      <a:cubicBezTo>
                        <a:pt x="28" y="8"/>
                        <a:pt x="29" y="9"/>
                        <a:pt x="29" y="8"/>
                      </a:cubicBezTo>
                      <a:cubicBezTo>
                        <a:pt x="30" y="8"/>
                        <a:pt x="30" y="8"/>
                        <a:pt x="30" y="8"/>
                      </a:cubicBezTo>
                      <a:cubicBezTo>
                        <a:pt x="31" y="8"/>
                        <a:pt x="31" y="8"/>
                        <a:pt x="31" y="8"/>
                      </a:cubicBezTo>
                      <a:cubicBezTo>
                        <a:pt x="31" y="8"/>
                        <a:pt x="31" y="8"/>
                        <a:pt x="31" y="8"/>
                      </a:cubicBezTo>
                      <a:cubicBezTo>
                        <a:pt x="32" y="7"/>
                        <a:pt x="32" y="7"/>
                        <a:pt x="32" y="7"/>
                      </a:cubicBezTo>
                      <a:cubicBezTo>
                        <a:pt x="32" y="7"/>
                        <a:pt x="32" y="7"/>
                        <a:pt x="33" y="7"/>
                      </a:cubicBezTo>
                      <a:cubicBezTo>
                        <a:pt x="33" y="7"/>
                        <a:pt x="33" y="7"/>
                        <a:pt x="33" y="7"/>
                      </a:cubicBezTo>
                      <a:cubicBezTo>
                        <a:pt x="33" y="7"/>
                        <a:pt x="33" y="7"/>
                        <a:pt x="33" y="7"/>
                      </a:cubicBezTo>
                      <a:cubicBezTo>
                        <a:pt x="34" y="7"/>
                        <a:pt x="34" y="7"/>
                        <a:pt x="34" y="7"/>
                      </a:cubicBezTo>
                      <a:cubicBezTo>
                        <a:pt x="35" y="6"/>
                        <a:pt x="35" y="6"/>
                        <a:pt x="35" y="6"/>
                      </a:cubicBezTo>
                      <a:cubicBezTo>
                        <a:pt x="36" y="6"/>
                        <a:pt x="36" y="6"/>
                        <a:pt x="36" y="6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35" y="7"/>
                        <a:pt x="35" y="8"/>
                        <a:pt x="35" y="8"/>
                      </a:cubicBezTo>
                      <a:cubicBezTo>
                        <a:pt x="35" y="8"/>
                        <a:pt x="32" y="9"/>
                        <a:pt x="32" y="9"/>
                      </a:cubicBezTo>
                      <a:cubicBezTo>
                        <a:pt x="31" y="10"/>
                        <a:pt x="32" y="10"/>
                        <a:pt x="33" y="10"/>
                      </a:cubicBezTo>
                      <a:cubicBezTo>
                        <a:pt x="34" y="10"/>
                        <a:pt x="34" y="10"/>
                        <a:pt x="34" y="10"/>
                      </a:cubicBezTo>
                      <a:cubicBezTo>
                        <a:pt x="36" y="9"/>
                        <a:pt x="36" y="9"/>
                        <a:pt x="36" y="9"/>
                      </a:cubicBezTo>
                      <a:cubicBezTo>
                        <a:pt x="36" y="9"/>
                        <a:pt x="36" y="9"/>
                        <a:pt x="36" y="8"/>
                      </a:cubicBezTo>
                      <a:cubicBezTo>
                        <a:pt x="37" y="8"/>
                        <a:pt x="37" y="8"/>
                        <a:pt x="37" y="8"/>
                      </a:cubicBezTo>
                      <a:cubicBezTo>
                        <a:pt x="37" y="8"/>
                        <a:pt x="37" y="8"/>
                        <a:pt x="37" y="8"/>
                      </a:cubicBezTo>
                      <a:cubicBezTo>
                        <a:pt x="37" y="8"/>
                        <a:pt x="37" y="8"/>
                        <a:pt x="38" y="8"/>
                      </a:cubicBezTo>
                      <a:cubicBezTo>
                        <a:pt x="38" y="8"/>
                        <a:pt x="38" y="8"/>
                        <a:pt x="38" y="8"/>
                      </a:cubicBezTo>
                      <a:cubicBezTo>
                        <a:pt x="38" y="8"/>
                        <a:pt x="38" y="8"/>
                        <a:pt x="38" y="8"/>
                      </a:cubicBezTo>
                      <a:cubicBezTo>
                        <a:pt x="40" y="8"/>
                        <a:pt x="40" y="8"/>
                        <a:pt x="40" y="8"/>
                      </a:cubicBezTo>
                      <a:cubicBezTo>
                        <a:pt x="40" y="8"/>
                        <a:pt x="40" y="8"/>
                        <a:pt x="41" y="8"/>
                      </a:cubicBezTo>
                      <a:cubicBezTo>
                        <a:pt x="41" y="8"/>
                        <a:pt x="41" y="8"/>
                        <a:pt x="41" y="8"/>
                      </a:cubicBezTo>
                      <a:cubicBezTo>
                        <a:pt x="42" y="8"/>
                        <a:pt x="42" y="8"/>
                        <a:pt x="42" y="8"/>
                      </a:cubicBezTo>
                      <a:cubicBezTo>
                        <a:pt x="42" y="8"/>
                        <a:pt x="42" y="8"/>
                        <a:pt x="42" y="8"/>
                      </a:cubicBezTo>
                      <a:cubicBezTo>
                        <a:pt x="42" y="8"/>
                        <a:pt x="42" y="8"/>
                        <a:pt x="42" y="8"/>
                      </a:cubicBezTo>
                      <a:cubicBezTo>
                        <a:pt x="43" y="8"/>
                        <a:pt x="43" y="8"/>
                        <a:pt x="43" y="8"/>
                      </a:cubicBezTo>
                      <a:cubicBezTo>
                        <a:pt x="43" y="8"/>
                        <a:pt x="43" y="8"/>
                        <a:pt x="43" y="8"/>
                      </a:cubicBezTo>
                      <a:cubicBezTo>
                        <a:pt x="43" y="8"/>
                        <a:pt x="43" y="8"/>
                        <a:pt x="43" y="8"/>
                      </a:cubicBezTo>
                      <a:cubicBezTo>
                        <a:pt x="44" y="8"/>
                        <a:pt x="44" y="8"/>
                        <a:pt x="44" y="8"/>
                      </a:cubicBezTo>
                      <a:cubicBezTo>
                        <a:pt x="44" y="8"/>
                        <a:pt x="44" y="8"/>
                        <a:pt x="44" y="8"/>
                      </a:cubicBezTo>
                      <a:cubicBezTo>
                        <a:pt x="44" y="8"/>
                        <a:pt x="44" y="8"/>
                        <a:pt x="45" y="8"/>
                      </a:cubicBezTo>
                      <a:cubicBezTo>
                        <a:pt x="45" y="8"/>
                        <a:pt x="45" y="8"/>
                        <a:pt x="46" y="7"/>
                      </a:cubicBezTo>
                      <a:cubicBezTo>
                        <a:pt x="46" y="7"/>
                        <a:pt x="46" y="7"/>
                        <a:pt x="46" y="7"/>
                      </a:cubicBezTo>
                      <a:cubicBezTo>
                        <a:pt x="46" y="7"/>
                        <a:pt x="46" y="7"/>
                        <a:pt x="47" y="6"/>
                      </a:cubicBezTo>
                      <a:cubicBezTo>
                        <a:pt x="47" y="6"/>
                        <a:pt x="47" y="6"/>
                        <a:pt x="47" y="6"/>
                      </a:cubicBezTo>
                      <a:cubicBezTo>
                        <a:pt x="47" y="6"/>
                        <a:pt x="48" y="6"/>
                        <a:pt x="48" y="6"/>
                      </a:cubicBezTo>
                      <a:cubicBezTo>
                        <a:pt x="48" y="6"/>
                        <a:pt x="48" y="6"/>
                        <a:pt x="48" y="6"/>
                      </a:cubicBezTo>
                      <a:cubicBezTo>
                        <a:pt x="49" y="6"/>
                        <a:pt x="49" y="6"/>
                        <a:pt x="49" y="6"/>
                      </a:cubicBezTo>
                      <a:cubicBezTo>
                        <a:pt x="49" y="6"/>
                        <a:pt x="49" y="6"/>
                        <a:pt x="49" y="6"/>
                      </a:cubicBezTo>
                      <a:cubicBezTo>
                        <a:pt x="49" y="6"/>
                        <a:pt x="50" y="4"/>
                        <a:pt x="50" y="4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50" y="4"/>
                        <a:pt x="50" y="4"/>
                        <a:pt x="50" y="3"/>
                      </a:cubicBezTo>
                      <a:cubicBezTo>
                        <a:pt x="50" y="3"/>
                        <a:pt x="51" y="3"/>
                        <a:pt x="51" y="3"/>
                      </a:cubicBezTo>
                      <a:cubicBezTo>
                        <a:pt x="51" y="3"/>
                        <a:pt x="51" y="3"/>
                        <a:pt x="51" y="3"/>
                      </a:cubicBezTo>
                      <a:cubicBezTo>
                        <a:pt x="55" y="3"/>
                        <a:pt x="55" y="3"/>
                        <a:pt x="55" y="3"/>
                      </a:cubicBezTo>
                      <a:cubicBezTo>
                        <a:pt x="57" y="3"/>
                        <a:pt x="56" y="2"/>
                        <a:pt x="56" y="2"/>
                      </a:cubicBezTo>
                      <a:cubicBezTo>
                        <a:pt x="56" y="2"/>
                        <a:pt x="56" y="1"/>
                        <a:pt x="55" y="1"/>
                      </a:cubicBezTo>
                      <a:cubicBezTo>
                        <a:pt x="55" y="1"/>
                        <a:pt x="54" y="1"/>
                        <a:pt x="53" y="0"/>
                      </a:cubicBezTo>
                      <a:cubicBezTo>
                        <a:pt x="53" y="0"/>
                        <a:pt x="53" y="0"/>
                        <a:pt x="53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93" name="Freeform 362"/>
                <p:cNvSpPr>
                  <a:spLocks/>
                </p:cNvSpPr>
                <p:nvPr/>
              </p:nvSpPr>
              <p:spPr bwMode="auto">
                <a:xfrm>
                  <a:off x="2189876" y="1634967"/>
                  <a:ext cx="50641" cy="17463"/>
                </a:xfrm>
                <a:custGeom>
                  <a:avLst/>
                  <a:gdLst>
                    <a:gd name="T0" fmla="*/ 16 w 16"/>
                    <a:gd name="T1" fmla="*/ 0 h 6"/>
                    <a:gd name="T2" fmla="*/ 15 w 16"/>
                    <a:gd name="T3" fmla="*/ 0 h 6"/>
                    <a:gd name="T4" fmla="*/ 11 w 16"/>
                    <a:gd name="T5" fmla="*/ 1 h 6"/>
                    <a:gd name="T6" fmla="*/ 9 w 16"/>
                    <a:gd name="T7" fmla="*/ 2 h 6"/>
                    <a:gd name="T8" fmla="*/ 6 w 16"/>
                    <a:gd name="T9" fmla="*/ 3 h 6"/>
                    <a:gd name="T10" fmla="*/ 1 w 16"/>
                    <a:gd name="T11" fmla="*/ 4 h 6"/>
                    <a:gd name="T12" fmla="*/ 1 w 16"/>
                    <a:gd name="T13" fmla="*/ 4 h 6"/>
                    <a:gd name="T14" fmla="*/ 1 w 16"/>
                    <a:gd name="T15" fmla="*/ 4 h 6"/>
                    <a:gd name="T16" fmla="*/ 0 w 16"/>
                    <a:gd name="T17" fmla="*/ 4 h 6"/>
                    <a:gd name="T18" fmla="*/ 0 w 16"/>
                    <a:gd name="T19" fmla="*/ 4 h 6"/>
                    <a:gd name="T20" fmla="*/ 2 w 16"/>
                    <a:gd name="T21" fmla="*/ 5 h 6"/>
                    <a:gd name="T22" fmla="*/ 2 w 16"/>
                    <a:gd name="T23" fmla="*/ 5 h 6"/>
                    <a:gd name="T24" fmla="*/ 3 w 16"/>
                    <a:gd name="T25" fmla="*/ 5 h 6"/>
                    <a:gd name="T26" fmla="*/ 3 w 16"/>
                    <a:gd name="T27" fmla="*/ 5 h 6"/>
                    <a:gd name="T28" fmla="*/ 4 w 16"/>
                    <a:gd name="T29" fmla="*/ 5 h 6"/>
                    <a:gd name="T30" fmla="*/ 4 w 16"/>
                    <a:gd name="T31" fmla="*/ 6 h 6"/>
                    <a:gd name="T32" fmla="*/ 5 w 16"/>
                    <a:gd name="T33" fmla="*/ 5 h 6"/>
                    <a:gd name="T34" fmla="*/ 8 w 16"/>
                    <a:gd name="T35" fmla="*/ 4 h 6"/>
                    <a:gd name="T36" fmla="*/ 10 w 16"/>
                    <a:gd name="T37" fmla="*/ 4 h 6"/>
                    <a:gd name="T38" fmla="*/ 12 w 16"/>
                    <a:gd name="T39" fmla="*/ 3 h 6"/>
                    <a:gd name="T40" fmla="*/ 14 w 16"/>
                    <a:gd name="T41" fmla="*/ 2 h 6"/>
                    <a:gd name="T42" fmla="*/ 15 w 16"/>
                    <a:gd name="T43" fmla="*/ 2 h 6"/>
                    <a:gd name="T44" fmla="*/ 16 w 16"/>
                    <a:gd name="T45" fmla="*/ 0 h 6"/>
                    <a:gd name="T46" fmla="*/ 16 w 16"/>
                    <a:gd name="T47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16" h="6">
                      <a:moveTo>
                        <a:pt x="16" y="0"/>
                      </a:move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4" y="1"/>
                        <a:pt x="11" y="1"/>
                        <a:pt x="11" y="1"/>
                      </a:cubicBezTo>
                      <a:cubicBezTo>
                        <a:pt x="10" y="2"/>
                        <a:pt x="10" y="2"/>
                        <a:pt x="9" y="2"/>
                      </a:cubicBezTo>
                      <a:cubicBezTo>
                        <a:pt x="8" y="3"/>
                        <a:pt x="7" y="3"/>
                        <a:pt x="6" y="3"/>
                      </a:cubicBezTo>
                      <a:cubicBezTo>
                        <a:pt x="4" y="3"/>
                        <a:pt x="2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1" y="4"/>
                        <a:pt x="1" y="4"/>
                        <a:pt x="1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0" y="4"/>
                        <a:pt x="0" y="4"/>
                        <a:pt x="0" y="4"/>
                      </a:cubicBezTo>
                      <a:cubicBezTo>
                        <a:pt x="1" y="4"/>
                        <a:pt x="1" y="5"/>
                        <a:pt x="2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2" y="5"/>
                        <a:pt x="3" y="5"/>
                        <a:pt x="3" y="5"/>
                      </a:cubicBezTo>
                      <a:cubicBezTo>
                        <a:pt x="3" y="5"/>
                        <a:pt x="3" y="5"/>
                        <a:pt x="3" y="5"/>
                      </a:cubicBezTo>
                      <a:cubicBezTo>
                        <a:pt x="3" y="5"/>
                        <a:pt x="4" y="5"/>
                        <a:pt x="4" y="5"/>
                      </a:cubicBezTo>
                      <a:cubicBezTo>
                        <a:pt x="5" y="5"/>
                        <a:pt x="4" y="6"/>
                        <a:pt x="4" y="6"/>
                      </a:cubicBezTo>
                      <a:cubicBezTo>
                        <a:pt x="4" y="6"/>
                        <a:pt x="5" y="5"/>
                        <a:pt x="5" y="5"/>
                      </a:cubicBezTo>
                      <a:cubicBezTo>
                        <a:pt x="7" y="4"/>
                        <a:pt x="6" y="4"/>
                        <a:pt x="8" y="4"/>
                      </a:cubicBezTo>
                      <a:cubicBezTo>
                        <a:pt x="9" y="4"/>
                        <a:pt x="8" y="4"/>
                        <a:pt x="10" y="4"/>
                      </a:cubicBezTo>
                      <a:cubicBezTo>
                        <a:pt x="11" y="3"/>
                        <a:pt x="11" y="4"/>
                        <a:pt x="12" y="3"/>
                      </a:cubicBezTo>
                      <a:cubicBezTo>
                        <a:pt x="13" y="2"/>
                        <a:pt x="13" y="3"/>
                        <a:pt x="14" y="2"/>
                      </a:cubicBezTo>
                      <a:cubicBezTo>
                        <a:pt x="14" y="2"/>
                        <a:pt x="15" y="2"/>
                        <a:pt x="15" y="2"/>
                      </a:cubicBezTo>
                      <a:cubicBezTo>
                        <a:pt x="15" y="1"/>
                        <a:pt x="16" y="1"/>
                        <a:pt x="16" y="0"/>
                      </a:cubicBezTo>
                      <a:cubicBezTo>
                        <a:pt x="16" y="0"/>
                        <a:pt x="16" y="0"/>
                        <a:pt x="16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94" name="Freeform 363"/>
                <p:cNvSpPr>
                  <a:spLocks/>
                </p:cNvSpPr>
                <p:nvPr/>
              </p:nvSpPr>
              <p:spPr bwMode="auto">
                <a:xfrm>
                  <a:off x="2822019" y="1687355"/>
                  <a:ext cx="75088" cy="27940"/>
                </a:xfrm>
                <a:custGeom>
                  <a:avLst/>
                  <a:gdLst>
                    <a:gd name="T0" fmla="*/ 11 w 24"/>
                    <a:gd name="T1" fmla="*/ 0 h 9"/>
                    <a:gd name="T2" fmla="*/ 10 w 24"/>
                    <a:gd name="T3" fmla="*/ 0 h 9"/>
                    <a:gd name="T4" fmla="*/ 8 w 24"/>
                    <a:gd name="T5" fmla="*/ 1 h 9"/>
                    <a:gd name="T6" fmla="*/ 6 w 24"/>
                    <a:gd name="T7" fmla="*/ 0 h 9"/>
                    <a:gd name="T8" fmla="*/ 3 w 24"/>
                    <a:gd name="T9" fmla="*/ 1 h 9"/>
                    <a:gd name="T10" fmla="*/ 2 w 24"/>
                    <a:gd name="T11" fmla="*/ 1 h 9"/>
                    <a:gd name="T12" fmla="*/ 2 w 24"/>
                    <a:gd name="T13" fmla="*/ 1 h 9"/>
                    <a:gd name="T14" fmla="*/ 0 w 24"/>
                    <a:gd name="T15" fmla="*/ 4 h 9"/>
                    <a:gd name="T16" fmla="*/ 1 w 24"/>
                    <a:gd name="T17" fmla="*/ 6 h 9"/>
                    <a:gd name="T18" fmla="*/ 1 w 24"/>
                    <a:gd name="T19" fmla="*/ 6 h 9"/>
                    <a:gd name="T20" fmla="*/ 1 w 24"/>
                    <a:gd name="T21" fmla="*/ 5 h 9"/>
                    <a:gd name="T22" fmla="*/ 2 w 24"/>
                    <a:gd name="T23" fmla="*/ 5 h 9"/>
                    <a:gd name="T24" fmla="*/ 3 w 24"/>
                    <a:gd name="T25" fmla="*/ 6 h 9"/>
                    <a:gd name="T26" fmla="*/ 2 w 24"/>
                    <a:gd name="T27" fmla="*/ 7 h 9"/>
                    <a:gd name="T28" fmla="*/ 1 w 24"/>
                    <a:gd name="T29" fmla="*/ 8 h 9"/>
                    <a:gd name="T30" fmla="*/ 1 w 24"/>
                    <a:gd name="T31" fmla="*/ 9 h 9"/>
                    <a:gd name="T32" fmla="*/ 2 w 24"/>
                    <a:gd name="T33" fmla="*/ 9 h 9"/>
                    <a:gd name="T34" fmla="*/ 5 w 24"/>
                    <a:gd name="T35" fmla="*/ 8 h 9"/>
                    <a:gd name="T36" fmla="*/ 8 w 24"/>
                    <a:gd name="T37" fmla="*/ 7 h 9"/>
                    <a:gd name="T38" fmla="*/ 10 w 24"/>
                    <a:gd name="T39" fmla="*/ 6 h 9"/>
                    <a:gd name="T40" fmla="*/ 12 w 24"/>
                    <a:gd name="T41" fmla="*/ 6 h 9"/>
                    <a:gd name="T42" fmla="*/ 12 w 24"/>
                    <a:gd name="T43" fmla="*/ 6 h 9"/>
                    <a:gd name="T44" fmla="*/ 14 w 24"/>
                    <a:gd name="T45" fmla="*/ 6 h 9"/>
                    <a:gd name="T46" fmla="*/ 15 w 24"/>
                    <a:gd name="T47" fmla="*/ 7 h 9"/>
                    <a:gd name="T48" fmla="*/ 17 w 24"/>
                    <a:gd name="T49" fmla="*/ 7 h 9"/>
                    <a:gd name="T50" fmla="*/ 17 w 24"/>
                    <a:gd name="T51" fmla="*/ 7 h 9"/>
                    <a:gd name="T52" fmla="*/ 19 w 24"/>
                    <a:gd name="T53" fmla="*/ 7 h 9"/>
                    <a:gd name="T54" fmla="*/ 21 w 24"/>
                    <a:gd name="T55" fmla="*/ 7 h 9"/>
                    <a:gd name="T56" fmla="*/ 21 w 24"/>
                    <a:gd name="T57" fmla="*/ 7 h 9"/>
                    <a:gd name="T58" fmla="*/ 22 w 24"/>
                    <a:gd name="T59" fmla="*/ 7 h 9"/>
                    <a:gd name="T60" fmla="*/ 22 w 24"/>
                    <a:gd name="T61" fmla="*/ 7 h 9"/>
                    <a:gd name="T62" fmla="*/ 22 w 24"/>
                    <a:gd name="T63" fmla="*/ 7 h 9"/>
                    <a:gd name="T64" fmla="*/ 22 w 24"/>
                    <a:gd name="T65" fmla="*/ 7 h 9"/>
                    <a:gd name="T66" fmla="*/ 23 w 24"/>
                    <a:gd name="T67" fmla="*/ 6 h 9"/>
                    <a:gd name="T68" fmla="*/ 22 w 24"/>
                    <a:gd name="T69" fmla="*/ 4 h 9"/>
                    <a:gd name="T70" fmla="*/ 17 w 24"/>
                    <a:gd name="T71" fmla="*/ 0 h 9"/>
                    <a:gd name="T72" fmla="*/ 17 w 24"/>
                    <a:gd name="T73" fmla="*/ 0 h 9"/>
                    <a:gd name="T74" fmla="*/ 17 w 24"/>
                    <a:gd name="T75" fmla="*/ 0 h 9"/>
                    <a:gd name="T76" fmla="*/ 16 w 24"/>
                    <a:gd name="T77" fmla="*/ 0 h 9"/>
                    <a:gd name="T78" fmla="*/ 15 w 24"/>
                    <a:gd name="T79" fmla="*/ 0 h 9"/>
                    <a:gd name="T80" fmla="*/ 14 w 24"/>
                    <a:gd name="T81" fmla="*/ 0 h 9"/>
                    <a:gd name="T82" fmla="*/ 14 w 24"/>
                    <a:gd name="T83" fmla="*/ 0 h 9"/>
                    <a:gd name="T84" fmla="*/ 12 w 24"/>
                    <a:gd name="T85" fmla="*/ 0 h 9"/>
                    <a:gd name="T86" fmla="*/ 11 w 24"/>
                    <a:gd name="T8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</a:cxnLst>
                  <a:rect l="0" t="0" r="r" b="b"/>
                  <a:pathLst>
                    <a:path w="24" h="9">
                      <a:moveTo>
                        <a:pt x="11" y="0"/>
                      </a:moveTo>
                      <a:cubicBezTo>
                        <a:pt x="11" y="0"/>
                        <a:pt x="10" y="0"/>
                        <a:pt x="10" y="0"/>
                      </a:cubicBezTo>
                      <a:cubicBezTo>
                        <a:pt x="10" y="0"/>
                        <a:pt x="9" y="1"/>
                        <a:pt x="8" y="1"/>
                      </a:cubicBezTo>
                      <a:cubicBezTo>
                        <a:pt x="7" y="1"/>
                        <a:pt x="6" y="0"/>
                        <a:pt x="6" y="0"/>
                      </a:cubicBezTo>
                      <a:cubicBezTo>
                        <a:pt x="3" y="1"/>
                        <a:pt x="3" y="1"/>
                        <a:pt x="3" y="1"/>
                      </a:cubicBezTo>
                      <a:cubicBezTo>
                        <a:pt x="3" y="1"/>
                        <a:pt x="3" y="1"/>
                        <a:pt x="2" y="1"/>
                      </a:cubicBezTo>
                      <a:cubicBezTo>
                        <a:pt x="2" y="1"/>
                        <a:pt x="2" y="1"/>
                        <a:pt x="2" y="1"/>
                      </a:cubicBezTo>
                      <a:cubicBezTo>
                        <a:pt x="1" y="3"/>
                        <a:pt x="0" y="4"/>
                        <a:pt x="0" y="4"/>
                      </a:cubicBezTo>
                      <a:cubicBezTo>
                        <a:pt x="0" y="4"/>
                        <a:pt x="0" y="6"/>
                        <a:pt x="1" y="6"/>
                      </a:cubicBezTo>
                      <a:cubicBezTo>
                        <a:pt x="1" y="6"/>
                        <a:pt x="1" y="6"/>
                        <a:pt x="1" y="6"/>
                      </a:cubicBezTo>
                      <a:cubicBezTo>
                        <a:pt x="2" y="5"/>
                        <a:pt x="1" y="5"/>
                        <a:pt x="1" y="5"/>
                      </a:cubicBezTo>
                      <a:cubicBezTo>
                        <a:pt x="2" y="5"/>
                        <a:pt x="2" y="5"/>
                        <a:pt x="2" y="5"/>
                      </a:cubicBezTo>
                      <a:cubicBezTo>
                        <a:pt x="3" y="5"/>
                        <a:pt x="3" y="6"/>
                        <a:pt x="3" y="6"/>
                      </a:cubicBezTo>
                      <a:cubicBezTo>
                        <a:pt x="3" y="6"/>
                        <a:pt x="2" y="7"/>
                        <a:pt x="2" y="7"/>
                      </a:cubicBezTo>
                      <a:cubicBezTo>
                        <a:pt x="1" y="8"/>
                        <a:pt x="1" y="8"/>
                        <a:pt x="1" y="8"/>
                      </a:cubicBezTo>
                      <a:cubicBezTo>
                        <a:pt x="1" y="8"/>
                        <a:pt x="0" y="9"/>
                        <a:pt x="1" y="9"/>
                      </a:cubicBezTo>
                      <a:cubicBezTo>
                        <a:pt x="1" y="9"/>
                        <a:pt x="2" y="9"/>
                        <a:pt x="2" y="9"/>
                      </a:cubicBezTo>
                      <a:cubicBezTo>
                        <a:pt x="3" y="9"/>
                        <a:pt x="4" y="8"/>
                        <a:pt x="5" y="8"/>
                      </a:cubicBezTo>
                      <a:cubicBezTo>
                        <a:pt x="6" y="8"/>
                        <a:pt x="7" y="7"/>
                        <a:pt x="8" y="7"/>
                      </a:cubicBezTo>
                      <a:cubicBezTo>
                        <a:pt x="9" y="7"/>
                        <a:pt x="9" y="7"/>
                        <a:pt x="10" y="6"/>
                      </a:cubicBezTo>
                      <a:cubicBezTo>
                        <a:pt x="11" y="6"/>
                        <a:pt x="12" y="6"/>
                        <a:pt x="12" y="6"/>
                      </a:cubicBezTo>
                      <a:cubicBezTo>
                        <a:pt x="12" y="6"/>
                        <a:pt x="12" y="6"/>
                        <a:pt x="12" y="6"/>
                      </a:cubicBezTo>
                      <a:cubicBezTo>
                        <a:pt x="13" y="6"/>
                        <a:pt x="13" y="6"/>
                        <a:pt x="14" y="6"/>
                      </a:cubicBezTo>
                      <a:cubicBezTo>
                        <a:pt x="15" y="7"/>
                        <a:pt x="13" y="6"/>
                        <a:pt x="15" y="7"/>
                      </a:cubicBezTo>
                      <a:cubicBezTo>
                        <a:pt x="16" y="7"/>
                        <a:pt x="16" y="7"/>
                        <a:pt x="17" y="7"/>
                      </a:cubicBezTo>
                      <a:cubicBezTo>
                        <a:pt x="17" y="7"/>
                        <a:pt x="17" y="7"/>
                        <a:pt x="17" y="7"/>
                      </a:cubicBezTo>
                      <a:cubicBezTo>
                        <a:pt x="19" y="7"/>
                        <a:pt x="18" y="7"/>
                        <a:pt x="19" y="7"/>
                      </a:cubicBezTo>
                      <a:cubicBezTo>
                        <a:pt x="21" y="7"/>
                        <a:pt x="21" y="7"/>
                        <a:pt x="21" y="7"/>
                      </a:cubicBezTo>
                      <a:cubicBezTo>
                        <a:pt x="21" y="7"/>
                        <a:pt x="21" y="7"/>
                        <a:pt x="21" y="7"/>
                      </a:cubicBezTo>
                      <a:cubicBezTo>
                        <a:pt x="21" y="7"/>
                        <a:pt x="21" y="7"/>
                        <a:pt x="22" y="7"/>
                      </a:cubicBezTo>
                      <a:cubicBezTo>
                        <a:pt x="22" y="7"/>
                        <a:pt x="22" y="7"/>
                        <a:pt x="22" y="7"/>
                      </a:cubicBezTo>
                      <a:cubicBezTo>
                        <a:pt x="22" y="7"/>
                        <a:pt x="22" y="7"/>
                        <a:pt x="22" y="7"/>
                      </a:cubicBezTo>
                      <a:cubicBezTo>
                        <a:pt x="22" y="7"/>
                        <a:pt x="22" y="7"/>
                        <a:pt x="22" y="7"/>
                      </a:cubicBezTo>
                      <a:cubicBezTo>
                        <a:pt x="23" y="7"/>
                        <a:pt x="23" y="7"/>
                        <a:pt x="23" y="6"/>
                      </a:cubicBezTo>
                      <a:cubicBezTo>
                        <a:pt x="23" y="5"/>
                        <a:pt x="24" y="7"/>
                        <a:pt x="22" y="4"/>
                      </a:cubicBezTo>
                      <a:cubicBezTo>
                        <a:pt x="20" y="2"/>
                        <a:pt x="18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4" y="0"/>
                        <a:pt x="14" y="0"/>
                        <a:pt x="14" y="0"/>
                      </a:cubicBezTo>
                      <a:cubicBezTo>
                        <a:pt x="13" y="0"/>
                        <a:pt x="13" y="0"/>
                        <a:pt x="12" y="0"/>
                      </a:cubicBezTo>
                      <a:cubicBezTo>
                        <a:pt x="12" y="0"/>
                        <a:pt x="12" y="0"/>
                        <a:pt x="11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95" name="Freeform 366"/>
                <p:cNvSpPr>
                  <a:spLocks noEditPoints="1"/>
                </p:cNvSpPr>
                <p:nvPr/>
              </p:nvSpPr>
              <p:spPr bwMode="auto">
                <a:xfrm>
                  <a:off x="2305129" y="1788637"/>
                  <a:ext cx="612933" cy="338773"/>
                </a:xfrm>
                <a:custGeom>
                  <a:avLst/>
                  <a:gdLst>
                    <a:gd name="T0" fmla="*/ 0 w 198"/>
                    <a:gd name="T1" fmla="*/ 109 h 109"/>
                    <a:gd name="T2" fmla="*/ 160 w 198"/>
                    <a:gd name="T3" fmla="*/ 96 h 109"/>
                    <a:gd name="T4" fmla="*/ 115 w 198"/>
                    <a:gd name="T5" fmla="*/ 61 h 109"/>
                    <a:gd name="T6" fmla="*/ 110 w 198"/>
                    <a:gd name="T7" fmla="*/ 65 h 109"/>
                    <a:gd name="T8" fmla="*/ 111 w 198"/>
                    <a:gd name="T9" fmla="*/ 68 h 109"/>
                    <a:gd name="T10" fmla="*/ 108 w 198"/>
                    <a:gd name="T11" fmla="*/ 72 h 109"/>
                    <a:gd name="T12" fmla="*/ 101 w 198"/>
                    <a:gd name="T13" fmla="*/ 76 h 109"/>
                    <a:gd name="T14" fmla="*/ 104 w 198"/>
                    <a:gd name="T15" fmla="*/ 76 h 109"/>
                    <a:gd name="T16" fmla="*/ 105 w 198"/>
                    <a:gd name="T17" fmla="*/ 78 h 109"/>
                    <a:gd name="T18" fmla="*/ 105 w 198"/>
                    <a:gd name="T19" fmla="*/ 82 h 109"/>
                    <a:gd name="T20" fmla="*/ 105 w 198"/>
                    <a:gd name="T21" fmla="*/ 84 h 109"/>
                    <a:gd name="T22" fmla="*/ 102 w 198"/>
                    <a:gd name="T23" fmla="*/ 84 h 109"/>
                    <a:gd name="T24" fmla="*/ 99 w 198"/>
                    <a:gd name="T25" fmla="*/ 87 h 109"/>
                    <a:gd name="T26" fmla="*/ 97 w 198"/>
                    <a:gd name="T27" fmla="*/ 89 h 109"/>
                    <a:gd name="T28" fmla="*/ 95 w 198"/>
                    <a:gd name="T29" fmla="*/ 90 h 109"/>
                    <a:gd name="T30" fmla="*/ 93 w 198"/>
                    <a:gd name="T31" fmla="*/ 91 h 109"/>
                    <a:gd name="T32" fmla="*/ 90 w 198"/>
                    <a:gd name="T33" fmla="*/ 95 h 109"/>
                    <a:gd name="T34" fmla="*/ 94 w 198"/>
                    <a:gd name="T35" fmla="*/ 99 h 109"/>
                    <a:gd name="T36" fmla="*/ 95 w 198"/>
                    <a:gd name="T37" fmla="*/ 107 h 109"/>
                    <a:gd name="T38" fmla="*/ 197 w 198"/>
                    <a:gd name="T39" fmla="*/ 103 h 109"/>
                    <a:gd name="T40" fmla="*/ 198 w 198"/>
                    <a:gd name="T41" fmla="*/ 103 h 109"/>
                    <a:gd name="T42" fmla="*/ 198 w 198"/>
                    <a:gd name="T43" fmla="*/ 99 h 109"/>
                    <a:gd name="T44" fmla="*/ 192 w 198"/>
                    <a:gd name="T45" fmla="*/ 100 h 109"/>
                    <a:gd name="T46" fmla="*/ 197 w 198"/>
                    <a:gd name="T47" fmla="*/ 95 h 109"/>
                    <a:gd name="T48" fmla="*/ 196 w 198"/>
                    <a:gd name="T49" fmla="*/ 95 h 109"/>
                    <a:gd name="T50" fmla="*/ 195 w 198"/>
                    <a:gd name="T51" fmla="*/ 91 h 109"/>
                    <a:gd name="T52" fmla="*/ 195 w 198"/>
                    <a:gd name="T53" fmla="*/ 91 h 109"/>
                    <a:gd name="T54" fmla="*/ 195 w 198"/>
                    <a:gd name="T55" fmla="*/ 88 h 109"/>
                    <a:gd name="T56" fmla="*/ 194 w 198"/>
                    <a:gd name="T57" fmla="*/ 85 h 109"/>
                    <a:gd name="T58" fmla="*/ 193 w 198"/>
                    <a:gd name="T59" fmla="*/ 84 h 109"/>
                    <a:gd name="T60" fmla="*/ 194 w 198"/>
                    <a:gd name="T61" fmla="*/ 82 h 109"/>
                    <a:gd name="T62" fmla="*/ 192 w 198"/>
                    <a:gd name="T63" fmla="*/ 79 h 109"/>
                    <a:gd name="T64" fmla="*/ 191 w 198"/>
                    <a:gd name="T65" fmla="*/ 80 h 109"/>
                    <a:gd name="T66" fmla="*/ 188 w 198"/>
                    <a:gd name="T67" fmla="*/ 82 h 109"/>
                    <a:gd name="T68" fmla="*/ 185 w 198"/>
                    <a:gd name="T69" fmla="*/ 85 h 109"/>
                    <a:gd name="T70" fmla="*/ 184 w 198"/>
                    <a:gd name="T71" fmla="*/ 87 h 109"/>
                    <a:gd name="T72" fmla="*/ 172 w 198"/>
                    <a:gd name="T73" fmla="*/ 95 h 109"/>
                    <a:gd name="T74" fmla="*/ 163 w 198"/>
                    <a:gd name="T75" fmla="*/ 98 h 109"/>
                    <a:gd name="T76" fmla="*/ 160 w 198"/>
                    <a:gd name="T77" fmla="*/ 97 h 109"/>
                    <a:gd name="T78" fmla="*/ 160 w 198"/>
                    <a:gd name="T79" fmla="*/ 91 h 109"/>
                    <a:gd name="T80" fmla="*/ 154 w 198"/>
                    <a:gd name="T81" fmla="*/ 92 h 109"/>
                    <a:gd name="T82" fmla="*/ 149 w 198"/>
                    <a:gd name="T83" fmla="*/ 94 h 109"/>
                    <a:gd name="T84" fmla="*/ 148 w 198"/>
                    <a:gd name="T85" fmla="*/ 93 h 109"/>
                    <a:gd name="T86" fmla="*/ 154 w 198"/>
                    <a:gd name="T87" fmla="*/ 90 h 109"/>
                    <a:gd name="T88" fmla="*/ 154 w 198"/>
                    <a:gd name="T89" fmla="*/ 86 h 109"/>
                    <a:gd name="T90" fmla="*/ 155 w 198"/>
                    <a:gd name="T91" fmla="*/ 86 h 109"/>
                    <a:gd name="T92" fmla="*/ 160 w 198"/>
                    <a:gd name="T93" fmla="*/ 78 h 109"/>
                    <a:gd name="T94" fmla="*/ 163 w 198"/>
                    <a:gd name="T95" fmla="*/ 73 h 109"/>
                    <a:gd name="T96" fmla="*/ 154 w 198"/>
                    <a:gd name="T97" fmla="*/ 73 h 109"/>
                    <a:gd name="T98" fmla="*/ 150 w 198"/>
                    <a:gd name="T99" fmla="*/ 70 h 109"/>
                    <a:gd name="T100" fmla="*/ 148 w 198"/>
                    <a:gd name="T101" fmla="*/ 66 h 109"/>
                    <a:gd name="T102" fmla="*/ 148 w 198"/>
                    <a:gd name="T103" fmla="*/ 65 h 109"/>
                    <a:gd name="T104" fmla="*/ 143 w 198"/>
                    <a:gd name="T105" fmla="*/ 61 h 109"/>
                    <a:gd name="T106" fmla="*/ 138 w 198"/>
                    <a:gd name="T107" fmla="*/ 63 h 109"/>
                    <a:gd name="T108" fmla="*/ 136 w 198"/>
                    <a:gd name="T109" fmla="*/ 63 h 109"/>
                    <a:gd name="T110" fmla="*/ 133 w 198"/>
                    <a:gd name="T111" fmla="*/ 63 h 109"/>
                    <a:gd name="T112" fmla="*/ 128 w 198"/>
                    <a:gd name="T113" fmla="*/ 63 h 109"/>
                    <a:gd name="T114" fmla="*/ 127 w 198"/>
                    <a:gd name="T115" fmla="*/ 62 h 109"/>
                    <a:gd name="T116" fmla="*/ 122 w 198"/>
                    <a:gd name="T117" fmla="*/ 60 h 109"/>
                    <a:gd name="T118" fmla="*/ 119 w 198"/>
                    <a:gd name="T119" fmla="*/ 60 h 109"/>
                    <a:gd name="T120" fmla="*/ 126 w 198"/>
                    <a:gd name="T121" fmla="*/ 0 h 10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</a:cxnLst>
                  <a:rect l="0" t="0" r="r" b="b"/>
                  <a:pathLst>
                    <a:path w="198" h="109">
                      <a:moveTo>
                        <a:pt x="0" y="109"/>
                      </a:moveTo>
                      <a:cubicBezTo>
                        <a:pt x="0" y="109"/>
                        <a:pt x="0" y="109"/>
                        <a:pt x="0" y="109"/>
                      </a:cubicBezTo>
                      <a:cubicBezTo>
                        <a:pt x="0" y="109"/>
                        <a:pt x="0" y="109"/>
                        <a:pt x="0" y="109"/>
                      </a:cubicBezTo>
                      <a:cubicBezTo>
                        <a:pt x="0" y="109"/>
                        <a:pt x="0" y="109"/>
                        <a:pt x="0" y="109"/>
                      </a:cubicBezTo>
                      <a:moveTo>
                        <a:pt x="160" y="96"/>
                      </a:moveTo>
                      <a:cubicBezTo>
                        <a:pt x="160" y="96"/>
                        <a:pt x="160" y="96"/>
                        <a:pt x="160" y="96"/>
                      </a:cubicBezTo>
                      <a:cubicBezTo>
                        <a:pt x="160" y="96"/>
                        <a:pt x="160" y="96"/>
                        <a:pt x="160" y="96"/>
                      </a:cubicBezTo>
                      <a:cubicBezTo>
                        <a:pt x="160" y="96"/>
                        <a:pt x="160" y="96"/>
                        <a:pt x="160" y="96"/>
                      </a:cubicBezTo>
                      <a:moveTo>
                        <a:pt x="119" y="60"/>
                      </a:moveTo>
                      <a:cubicBezTo>
                        <a:pt x="119" y="60"/>
                        <a:pt x="119" y="60"/>
                        <a:pt x="118" y="60"/>
                      </a:cubicBezTo>
                      <a:cubicBezTo>
                        <a:pt x="115" y="61"/>
                        <a:pt x="115" y="61"/>
                        <a:pt x="115" y="61"/>
                      </a:cubicBezTo>
                      <a:cubicBezTo>
                        <a:pt x="115" y="61"/>
                        <a:pt x="115" y="61"/>
                        <a:pt x="115" y="61"/>
                      </a:cubicBezTo>
                      <a:cubicBezTo>
                        <a:pt x="115" y="61"/>
                        <a:pt x="115" y="61"/>
                        <a:pt x="114" y="61"/>
                      </a:cubicBezTo>
                      <a:cubicBezTo>
                        <a:pt x="113" y="63"/>
                        <a:pt x="113" y="62"/>
                        <a:pt x="113" y="63"/>
                      </a:cubicBezTo>
                      <a:cubicBezTo>
                        <a:pt x="112" y="63"/>
                        <a:pt x="112" y="63"/>
                        <a:pt x="112" y="64"/>
                      </a:cubicBezTo>
                      <a:cubicBezTo>
                        <a:pt x="110" y="65"/>
                        <a:pt x="110" y="65"/>
                        <a:pt x="110" y="65"/>
                      </a:cubicBezTo>
                      <a:cubicBezTo>
                        <a:pt x="111" y="66"/>
                        <a:pt x="111" y="66"/>
                        <a:pt x="111" y="66"/>
                      </a:cubicBezTo>
                      <a:cubicBezTo>
                        <a:pt x="111" y="66"/>
                        <a:pt x="111" y="66"/>
                        <a:pt x="111" y="66"/>
                      </a:cubicBezTo>
                      <a:cubicBezTo>
                        <a:pt x="111" y="66"/>
                        <a:pt x="111" y="66"/>
                        <a:pt x="111" y="67"/>
                      </a:cubicBezTo>
                      <a:cubicBezTo>
                        <a:pt x="112" y="68"/>
                        <a:pt x="111" y="68"/>
                        <a:pt x="111" y="68"/>
                      </a:cubicBezTo>
                      <a:cubicBezTo>
                        <a:pt x="111" y="69"/>
                        <a:pt x="110" y="70"/>
                        <a:pt x="110" y="70"/>
                      </a:cubicBezTo>
                      <a:cubicBezTo>
                        <a:pt x="109" y="71"/>
                        <a:pt x="109" y="71"/>
                        <a:pt x="109" y="71"/>
                      </a:cubicBezTo>
                      <a:cubicBezTo>
                        <a:pt x="109" y="72"/>
                        <a:pt x="109" y="72"/>
                        <a:pt x="109" y="72"/>
                      </a:cubicBezTo>
                      <a:cubicBezTo>
                        <a:pt x="108" y="72"/>
                        <a:pt x="108" y="72"/>
                        <a:pt x="108" y="72"/>
                      </a:cubicBezTo>
                      <a:cubicBezTo>
                        <a:pt x="107" y="73"/>
                        <a:pt x="107" y="73"/>
                        <a:pt x="107" y="73"/>
                      </a:cubicBezTo>
                      <a:cubicBezTo>
                        <a:pt x="105" y="74"/>
                        <a:pt x="105" y="74"/>
                        <a:pt x="105" y="74"/>
                      </a:cubicBezTo>
                      <a:cubicBezTo>
                        <a:pt x="103" y="75"/>
                        <a:pt x="103" y="75"/>
                        <a:pt x="103" y="75"/>
                      </a:cubicBezTo>
                      <a:cubicBezTo>
                        <a:pt x="101" y="76"/>
                        <a:pt x="101" y="76"/>
                        <a:pt x="101" y="76"/>
                      </a:cubicBezTo>
                      <a:cubicBezTo>
                        <a:pt x="100" y="76"/>
                        <a:pt x="100" y="76"/>
                        <a:pt x="100" y="76"/>
                      </a:cubicBezTo>
                      <a:cubicBezTo>
                        <a:pt x="100" y="76"/>
                        <a:pt x="101" y="76"/>
                        <a:pt x="102" y="76"/>
                      </a:cubicBezTo>
                      <a:cubicBezTo>
                        <a:pt x="102" y="76"/>
                        <a:pt x="102" y="76"/>
                        <a:pt x="102" y="76"/>
                      </a:cubicBezTo>
                      <a:cubicBezTo>
                        <a:pt x="103" y="76"/>
                        <a:pt x="103" y="76"/>
                        <a:pt x="104" y="76"/>
                      </a:cubicBezTo>
                      <a:cubicBezTo>
                        <a:pt x="104" y="76"/>
                        <a:pt x="105" y="75"/>
                        <a:pt x="106" y="75"/>
                      </a:cubicBezTo>
                      <a:cubicBezTo>
                        <a:pt x="106" y="76"/>
                        <a:pt x="106" y="76"/>
                        <a:pt x="106" y="76"/>
                      </a:cubicBezTo>
                      <a:cubicBezTo>
                        <a:pt x="106" y="76"/>
                        <a:pt x="106" y="76"/>
                        <a:pt x="106" y="76"/>
                      </a:cubicBezTo>
                      <a:cubicBezTo>
                        <a:pt x="106" y="77"/>
                        <a:pt x="105" y="77"/>
                        <a:pt x="105" y="78"/>
                      </a:cubicBezTo>
                      <a:cubicBezTo>
                        <a:pt x="105" y="78"/>
                        <a:pt x="105" y="78"/>
                        <a:pt x="105" y="78"/>
                      </a:cubicBezTo>
                      <a:cubicBezTo>
                        <a:pt x="105" y="79"/>
                        <a:pt x="105" y="79"/>
                        <a:pt x="105" y="80"/>
                      </a:cubicBezTo>
                      <a:cubicBezTo>
                        <a:pt x="105" y="81"/>
                        <a:pt x="104" y="81"/>
                        <a:pt x="105" y="82"/>
                      </a:cubicBezTo>
                      <a:cubicBezTo>
                        <a:pt x="105" y="82"/>
                        <a:pt x="105" y="82"/>
                        <a:pt x="105" y="82"/>
                      </a:cubicBezTo>
                      <a:cubicBezTo>
                        <a:pt x="105" y="82"/>
                        <a:pt x="105" y="82"/>
                        <a:pt x="105" y="82"/>
                      </a:cubicBezTo>
                      <a:cubicBezTo>
                        <a:pt x="105" y="82"/>
                        <a:pt x="105" y="82"/>
                        <a:pt x="105" y="82"/>
                      </a:cubicBezTo>
                      <a:cubicBezTo>
                        <a:pt x="105" y="82"/>
                        <a:pt x="105" y="82"/>
                        <a:pt x="105" y="82"/>
                      </a:cubicBezTo>
                      <a:cubicBezTo>
                        <a:pt x="105" y="83"/>
                        <a:pt x="105" y="84"/>
                        <a:pt x="105" y="84"/>
                      </a:cubicBezTo>
                      <a:cubicBezTo>
                        <a:pt x="104" y="84"/>
                        <a:pt x="104" y="84"/>
                        <a:pt x="104" y="84"/>
                      </a:cubicBezTo>
                      <a:cubicBezTo>
                        <a:pt x="103" y="84"/>
                        <a:pt x="103" y="84"/>
                        <a:pt x="103" y="84"/>
                      </a:cubicBezTo>
                      <a:cubicBezTo>
                        <a:pt x="103" y="84"/>
                        <a:pt x="104" y="83"/>
                        <a:pt x="104" y="83"/>
                      </a:cubicBezTo>
                      <a:cubicBezTo>
                        <a:pt x="103" y="83"/>
                        <a:pt x="103" y="83"/>
                        <a:pt x="102" y="84"/>
                      </a:cubicBezTo>
                      <a:cubicBezTo>
                        <a:pt x="100" y="87"/>
                        <a:pt x="100" y="87"/>
                        <a:pt x="100" y="87"/>
                      </a:cubicBezTo>
                      <a:cubicBezTo>
                        <a:pt x="99" y="87"/>
                        <a:pt x="99" y="87"/>
                        <a:pt x="99" y="87"/>
                      </a:cubicBezTo>
                      <a:cubicBezTo>
                        <a:pt x="99" y="87"/>
                        <a:pt x="99" y="87"/>
                        <a:pt x="99" y="87"/>
                      </a:cubicBezTo>
                      <a:cubicBezTo>
                        <a:pt x="99" y="87"/>
                        <a:pt x="99" y="87"/>
                        <a:pt x="99" y="87"/>
                      </a:cubicBezTo>
                      <a:cubicBezTo>
                        <a:pt x="98" y="87"/>
                        <a:pt x="98" y="87"/>
                        <a:pt x="98" y="87"/>
                      </a:cubicBezTo>
                      <a:cubicBezTo>
                        <a:pt x="98" y="87"/>
                        <a:pt x="98" y="87"/>
                        <a:pt x="98" y="87"/>
                      </a:cubicBezTo>
                      <a:cubicBezTo>
                        <a:pt x="98" y="87"/>
                        <a:pt x="98" y="87"/>
                        <a:pt x="98" y="88"/>
                      </a:cubicBezTo>
                      <a:cubicBezTo>
                        <a:pt x="97" y="88"/>
                        <a:pt x="97" y="89"/>
                        <a:pt x="97" y="89"/>
                      </a:cubicBezTo>
                      <a:cubicBezTo>
                        <a:pt x="96" y="89"/>
                        <a:pt x="96" y="89"/>
                        <a:pt x="96" y="89"/>
                      </a:cubicBezTo>
                      <a:cubicBezTo>
                        <a:pt x="95" y="90"/>
                        <a:pt x="95" y="90"/>
                        <a:pt x="95" y="90"/>
                      </a:cubicBezTo>
                      <a:cubicBezTo>
                        <a:pt x="95" y="90"/>
                        <a:pt x="95" y="90"/>
                        <a:pt x="95" y="90"/>
                      </a:cubicBezTo>
                      <a:cubicBezTo>
                        <a:pt x="95" y="90"/>
                        <a:pt x="95" y="90"/>
                        <a:pt x="95" y="90"/>
                      </a:cubicBezTo>
                      <a:cubicBezTo>
                        <a:pt x="93" y="91"/>
                        <a:pt x="93" y="91"/>
                        <a:pt x="93" y="91"/>
                      </a:cubicBezTo>
                      <a:cubicBezTo>
                        <a:pt x="92" y="91"/>
                        <a:pt x="92" y="91"/>
                        <a:pt x="92" y="91"/>
                      </a:cubicBezTo>
                      <a:cubicBezTo>
                        <a:pt x="92" y="91"/>
                        <a:pt x="92" y="91"/>
                        <a:pt x="92" y="91"/>
                      </a:cubicBezTo>
                      <a:cubicBezTo>
                        <a:pt x="92" y="91"/>
                        <a:pt x="92" y="91"/>
                        <a:pt x="93" y="91"/>
                      </a:cubicBezTo>
                      <a:cubicBezTo>
                        <a:pt x="93" y="91"/>
                        <a:pt x="93" y="91"/>
                        <a:pt x="93" y="91"/>
                      </a:cubicBezTo>
                      <a:cubicBezTo>
                        <a:pt x="93" y="91"/>
                        <a:pt x="93" y="91"/>
                        <a:pt x="92" y="92"/>
                      </a:cubicBezTo>
                      <a:cubicBezTo>
                        <a:pt x="90" y="93"/>
                        <a:pt x="91" y="92"/>
                        <a:pt x="90" y="93"/>
                      </a:cubicBezTo>
                      <a:cubicBezTo>
                        <a:pt x="90" y="94"/>
                        <a:pt x="90" y="95"/>
                        <a:pt x="90" y="95"/>
                      </a:cubicBezTo>
                      <a:cubicBezTo>
                        <a:pt x="90" y="95"/>
                        <a:pt x="90" y="95"/>
                        <a:pt x="90" y="95"/>
                      </a:cubicBezTo>
                      <a:cubicBezTo>
                        <a:pt x="90" y="95"/>
                        <a:pt x="91" y="97"/>
                        <a:pt x="92" y="97"/>
                      </a:cubicBezTo>
                      <a:cubicBezTo>
                        <a:pt x="92" y="97"/>
                        <a:pt x="92" y="97"/>
                        <a:pt x="93" y="98"/>
                      </a:cubicBezTo>
                      <a:cubicBezTo>
                        <a:pt x="93" y="98"/>
                        <a:pt x="94" y="98"/>
                        <a:pt x="94" y="99"/>
                      </a:cubicBezTo>
                      <a:cubicBezTo>
                        <a:pt x="93" y="99"/>
                        <a:pt x="95" y="100"/>
                        <a:pt x="95" y="100"/>
                      </a:cubicBezTo>
                      <a:cubicBezTo>
                        <a:pt x="95" y="101"/>
                        <a:pt x="94" y="101"/>
                        <a:pt x="94" y="103"/>
                      </a:cubicBezTo>
                      <a:cubicBezTo>
                        <a:pt x="95" y="105"/>
                        <a:pt x="96" y="104"/>
                        <a:pt x="95" y="106"/>
                      </a:cubicBezTo>
                      <a:cubicBezTo>
                        <a:pt x="95" y="106"/>
                        <a:pt x="95" y="107"/>
                        <a:pt x="95" y="107"/>
                      </a:cubicBezTo>
                      <a:cubicBezTo>
                        <a:pt x="198" y="107"/>
                        <a:pt x="198" y="107"/>
                        <a:pt x="198" y="107"/>
                      </a:cubicBezTo>
                      <a:cubicBezTo>
                        <a:pt x="198" y="106"/>
                        <a:pt x="198" y="106"/>
                        <a:pt x="198" y="106"/>
                      </a:cubicBezTo>
                      <a:cubicBezTo>
                        <a:pt x="197" y="105"/>
                        <a:pt x="197" y="105"/>
                        <a:pt x="197" y="105"/>
                      </a:cubicBezTo>
                      <a:cubicBezTo>
                        <a:pt x="197" y="104"/>
                        <a:pt x="197" y="104"/>
                        <a:pt x="197" y="103"/>
                      </a:cubicBezTo>
                      <a:cubicBezTo>
                        <a:pt x="197" y="103"/>
                        <a:pt x="197" y="103"/>
                        <a:pt x="197" y="103"/>
                      </a:cubicBezTo>
                      <a:cubicBezTo>
                        <a:pt x="197" y="103"/>
                        <a:pt x="197" y="103"/>
                        <a:pt x="197" y="103"/>
                      </a:cubicBezTo>
                      <a:cubicBezTo>
                        <a:pt x="197" y="103"/>
                        <a:pt x="197" y="103"/>
                        <a:pt x="197" y="103"/>
                      </a:cubicBezTo>
                      <a:cubicBezTo>
                        <a:pt x="197" y="103"/>
                        <a:pt x="197" y="103"/>
                        <a:pt x="198" y="103"/>
                      </a:cubicBezTo>
                      <a:cubicBezTo>
                        <a:pt x="198" y="102"/>
                        <a:pt x="198" y="102"/>
                        <a:pt x="198" y="102"/>
                      </a:cubicBezTo>
                      <a:cubicBezTo>
                        <a:pt x="198" y="100"/>
                        <a:pt x="198" y="100"/>
                        <a:pt x="198" y="100"/>
                      </a:cubicBezTo>
                      <a:cubicBezTo>
                        <a:pt x="198" y="100"/>
                        <a:pt x="198" y="100"/>
                        <a:pt x="198" y="99"/>
                      </a:cubicBezTo>
                      <a:cubicBezTo>
                        <a:pt x="198" y="99"/>
                        <a:pt x="198" y="99"/>
                        <a:pt x="198" y="99"/>
                      </a:cubicBezTo>
                      <a:cubicBezTo>
                        <a:pt x="195" y="99"/>
                        <a:pt x="195" y="99"/>
                        <a:pt x="195" y="99"/>
                      </a:cubicBezTo>
                      <a:cubicBezTo>
                        <a:pt x="194" y="99"/>
                        <a:pt x="194" y="99"/>
                        <a:pt x="194" y="99"/>
                      </a:cubicBezTo>
                      <a:cubicBezTo>
                        <a:pt x="193" y="100"/>
                        <a:pt x="193" y="100"/>
                        <a:pt x="193" y="100"/>
                      </a:cubicBezTo>
                      <a:cubicBezTo>
                        <a:pt x="192" y="100"/>
                        <a:pt x="192" y="100"/>
                        <a:pt x="192" y="100"/>
                      </a:cubicBezTo>
                      <a:cubicBezTo>
                        <a:pt x="196" y="97"/>
                        <a:pt x="196" y="97"/>
                        <a:pt x="196" y="97"/>
                      </a:cubicBezTo>
                      <a:cubicBezTo>
                        <a:pt x="196" y="97"/>
                        <a:pt x="196" y="97"/>
                        <a:pt x="196" y="97"/>
                      </a:cubicBezTo>
                      <a:cubicBezTo>
                        <a:pt x="197" y="96"/>
                        <a:pt x="197" y="96"/>
                        <a:pt x="197" y="96"/>
                      </a:cubicBezTo>
                      <a:cubicBezTo>
                        <a:pt x="197" y="95"/>
                        <a:pt x="197" y="95"/>
                        <a:pt x="197" y="95"/>
                      </a:cubicBezTo>
                      <a:cubicBezTo>
                        <a:pt x="195" y="96"/>
                        <a:pt x="195" y="96"/>
                        <a:pt x="195" y="96"/>
                      </a:cubicBezTo>
                      <a:cubicBezTo>
                        <a:pt x="194" y="96"/>
                        <a:pt x="194" y="96"/>
                        <a:pt x="194" y="96"/>
                      </a:cubicBezTo>
                      <a:cubicBezTo>
                        <a:pt x="193" y="96"/>
                        <a:pt x="193" y="96"/>
                        <a:pt x="193" y="96"/>
                      </a:cubicBezTo>
                      <a:cubicBezTo>
                        <a:pt x="193" y="96"/>
                        <a:pt x="196" y="95"/>
                        <a:pt x="196" y="95"/>
                      </a:cubicBezTo>
                      <a:cubicBezTo>
                        <a:pt x="196" y="94"/>
                        <a:pt x="196" y="94"/>
                        <a:pt x="196" y="94"/>
                      </a:cubicBezTo>
                      <a:cubicBezTo>
                        <a:pt x="196" y="93"/>
                        <a:pt x="196" y="92"/>
                        <a:pt x="196" y="92"/>
                      </a:cubicBezTo>
                      <a:cubicBezTo>
                        <a:pt x="196" y="91"/>
                        <a:pt x="196" y="91"/>
                        <a:pt x="196" y="91"/>
                      </a:cubicBezTo>
                      <a:cubicBezTo>
                        <a:pt x="195" y="91"/>
                        <a:pt x="195" y="91"/>
                        <a:pt x="195" y="91"/>
                      </a:cubicBezTo>
                      <a:cubicBezTo>
                        <a:pt x="195" y="91"/>
                        <a:pt x="195" y="91"/>
                        <a:pt x="195" y="91"/>
                      </a:cubicBezTo>
                      <a:cubicBezTo>
                        <a:pt x="195" y="91"/>
                        <a:pt x="195" y="91"/>
                        <a:pt x="195" y="91"/>
                      </a:cubicBezTo>
                      <a:cubicBezTo>
                        <a:pt x="195" y="91"/>
                        <a:pt x="195" y="91"/>
                        <a:pt x="195" y="91"/>
                      </a:cubicBezTo>
                      <a:cubicBezTo>
                        <a:pt x="195" y="91"/>
                        <a:pt x="195" y="91"/>
                        <a:pt x="195" y="91"/>
                      </a:cubicBezTo>
                      <a:cubicBezTo>
                        <a:pt x="195" y="90"/>
                        <a:pt x="196" y="90"/>
                        <a:pt x="196" y="90"/>
                      </a:cubicBezTo>
                      <a:cubicBezTo>
                        <a:pt x="195" y="90"/>
                        <a:pt x="195" y="90"/>
                        <a:pt x="195" y="90"/>
                      </a:cubicBezTo>
                      <a:cubicBezTo>
                        <a:pt x="195" y="89"/>
                        <a:pt x="195" y="89"/>
                        <a:pt x="195" y="89"/>
                      </a:cubicBezTo>
                      <a:cubicBezTo>
                        <a:pt x="195" y="88"/>
                        <a:pt x="195" y="88"/>
                        <a:pt x="195" y="88"/>
                      </a:cubicBezTo>
                      <a:cubicBezTo>
                        <a:pt x="195" y="88"/>
                        <a:pt x="195" y="88"/>
                        <a:pt x="195" y="88"/>
                      </a:cubicBezTo>
                      <a:cubicBezTo>
                        <a:pt x="195" y="87"/>
                        <a:pt x="195" y="87"/>
                        <a:pt x="195" y="87"/>
                      </a:cubicBezTo>
                      <a:cubicBezTo>
                        <a:pt x="194" y="87"/>
                        <a:pt x="195" y="87"/>
                        <a:pt x="194" y="86"/>
                      </a:cubicBezTo>
                      <a:cubicBezTo>
                        <a:pt x="194" y="85"/>
                        <a:pt x="194" y="86"/>
                        <a:pt x="194" y="85"/>
                      </a:cubicBezTo>
                      <a:cubicBezTo>
                        <a:pt x="194" y="85"/>
                        <a:pt x="194" y="85"/>
                        <a:pt x="193" y="85"/>
                      </a:cubicBezTo>
                      <a:cubicBezTo>
                        <a:pt x="193" y="85"/>
                        <a:pt x="193" y="85"/>
                        <a:pt x="193" y="85"/>
                      </a:cubicBezTo>
                      <a:cubicBezTo>
                        <a:pt x="193" y="85"/>
                        <a:pt x="193" y="85"/>
                        <a:pt x="193" y="85"/>
                      </a:cubicBezTo>
                      <a:cubicBezTo>
                        <a:pt x="193" y="85"/>
                        <a:pt x="193" y="85"/>
                        <a:pt x="193" y="84"/>
                      </a:cubicBezTo>
                      <a:cubicBezTo>
                        <a:pt x="194" y="83"/>
                        <a:pt x="194" y="83"/>
                        <a:pt x="194" y="83"/>
                      </a:cubicBezTo>
                      <a:cubicBezTo>
                        <a:pt x="194" y="83"/>
                        <a:pt x="194" y="83"/>
                        <a:pt x="194" y="83"/>
                      </a:cubicBezTo>
                      <a:cubicBezTo>
                        <a:pt x="194" y="83"/>
                        <a:pt x="194" y="83"/>
                        <a:pt x="194" y="83"/>
                      </a:cubicBezTo>
                      <a:cubicBezTo>
                        <a:pt x="194" y="83"/>
                        <a:pt x="194" y="83"/>
                        <a:pt x="194" y="82"/>
                      </a:cubicBezTo>
                      <a:cubicBezTo>
                        <a:pt x="194" y="80"/>
                        <a:pt x="194" y="80"/>
                        <a:pt x="194" y="80"/>
                      </a:cubicBezTo>
                      <a:cubicBezTo>
                        <a:pt x="194" y="79"/>
                        <a:pt x="194" y="79"/>
                        <a:pt x="194" y="79"/>
                      </a:cubicBezTo>
                      <a:cubicBezTo>
                        <a:pt x="193" y="79"/>
                        <a:pt x="193" y="79"/>
                        <a:pt x="193" y="79"/>
                      </a:cubicBezTo>
                      <a:cubicBezTo>
                        <a:pt x="192" y="79"/>
                        <a:pt x="192" y="79"/>
                        <a:pt x="192" y="79"/>
                      </a:cubicBezTo>
                      <a:cubicBezTo>
                        <a:pt x="192" y="79"/>
                        <a:pt x="192" y="79"/>
                        <a:pt x="192" y="79"/>
                      </a:cubicBezTo>
                      <a:cubicBezTo>
                        <a:pt x="192" y="79"/>
                        <a:pt x="192" y="79"/>
                        <a:pt x="192" y="79"/>
                      </a:cubicBezTo>
                      <a:cubicBezTo>
                        <a:pt x="192" y="79"/>
                        <a:pt x="192" y="79"/>
                        <a:pt x="192" y="79"/>
                      </a:cubicBezTo>
                      <a:cubicBezTo>
                        <a:pt x="191" y="80"/>
                        <a:pt x="191" y="80"/>
                        <a:pt x="191" y="80"/>
                      </a:cubicBezTo>
                      <a:cubicBezTo>
                        <a:pt x="190" y="81"/>
                        <a:pt x="190" y="81"/>
                        <a:pt x="190" y="81"/>
                      </a:cubicBezTo>
                      <a:cubicBezTo>
                        <a:pt x="190" y="81"/>
                        <a:pt x="190" y="81"/>
                        <a:pt x="190" y="81"/>
                      </a:cubicBezTo>
                      <a:cubicBezTo>
                        <a:pt x="190" y="82"/>
                        <a:pt x="190" y="82"/>
                        <a:pt x="190" y="82"/>
                      </a:cubicBezTo>
                      <a:cubicBezTo>
                        <a:pt x="189" y="82"/>
                        <a:pt x="190" y="82"/>
                        <a:pt x="188" y="82"/>
                      </a:cubicBezTo>
                      <a:cubicBezTo>
                        <a:pt x="187" y="83"/>
                        <a:pt x="186" y="84"/>
                        <a:pt x="186" y="84"/>
                      </a:cubicBezTo>
                      <a:cubicBezTo>
                        <a:pt x="186" y="84"/>
                        <a:pt x="186" y="84"/>
                        <a:pt x="186" y="84"/>
                      </a:cubicBezTo>
                      <a:cubicBezTo>
                        <a:pt x="185" y="85"/>
                        <a:pt x="185" y="85"/>
                        <a:pt x="185" y="85"/>
                      </a:cubicBezTo>
                      <a:cubicBezTo>
                        <a:pt x="185" y="85"/>
                        <a:pt x="185" y="85"/>
                        <a:pt x="185" y="85"/>
                      </a:cubicBezTo>
                      <a:cubicBezTo>
                        <a:pt x="185" y="85"/>
                        <a:pt x="185" y="85"/>
                        <a:pt x="185" y="85"/>
                      </a:cubicBezTo>
                      <a:cubicBezTo>
                        <a:pt x="185" y="84"/>
                        <a:pt x="185" y="84"/>
                        <a:pt x="185" y="84"/>
                      </a:cubicBezTo>
                      <a:cubicBezTo>
                        <a:pt x="185" y="84"/>
                        <a:pt x="185" y="85"/>
                        <a:pt x="185" y="85"/>
                      </a:cubicBezTo>
                      <a:cubicBezTo>
                        <a:pt x="184" y="86"/>
                        <a:pt x="184" y="87"/>
                        <a:pt x="184" y="87"/>
                      </a:cubicBezTo>
                      <a:cubicBezTo>
                        <a:pt x="182" y="89"/>
                        <a:pt x="182" y="89"/>
                        <a:pt x="182" y="89"/>
                      </a:cubicBezTo>
                      <a:cubicBezTo>
                        <a:pt x="182" y="89"/>
                        <a:pt x="176" y="93"/>
                        <a:pt x="176" y="93"/>
                      </a:cubicBezTo>
                      <a:cubicBezTo>
                        <a:pt x="176" y="94"/>
                        <a:pt x="175" y="95"/>
                        <a:pt x="175" y="95"/>
                      </a:cubicBezTo>
                      <a:cubicBezTo>
                        <a:pt x="172" y="95"/>
                        <a:pt x="172" y="95"/>
                        <a:pt x="172" y="95"/>
                      </a:cubicBezTo>
                      <a:cubicBezTo>
                        <a:pt x="171" y="95"/>
                        <a:pt x="171" y="95"/>
                        <a:pt x="171" y="95"/>
                      </a:cubicBezTo>
                      <a:cubicBezTo>
                        <a:pt x="171" y="95"/>
                        <a:pt x="169" y="96"/>
                        <a:pt x="168" y="96"/>
                      </a:cubicBezTo>
                      <a:cubicBezTo>
                        <a:pt x="168" y="96"/>
                        <a:pt x="165" y="97"/>
                        <a:pt x="165" y="97"/>
                      </a:cubicBezTo>
                      <a:cubicBezTo>
                        <a:pt x="163" y="98"/>
                        <a:pt x="163" y="98"/>
                        <a:pt x="163" y="98"/>
                      </a:cubicBezTo>
                      <a:cubicBezTo>
                        <a:pt x="163" y="98"/>
                        <a:pt x="163" y="98"/>
                        <a:pt x="162" y="98"/>
                      </a:cubicBezTo>
                      <a:cubicBezTo>
                        <a:pt x="162" y="98"/>
                        <a:pt x="161" y="98"/>
                        <a:pt x="161" y="99"/>
                      </a:cubicBezTo>
                      <a:cubicBezTo>
                        <a:pt x="161" y="99"/>
                        <a:pt x="160" y="99"/>
                        <a:pt x="160" y="99"/>
                      </a:cubicBezTo>
                      <a:cubicBezTo>
                        <a:pt x="160" y="99"/>
                        <a:pt x="160" y="97"/>
                        <a:pt x="160" y="97"/>
                      </a:cubicBezTo>
                      <a:cubicBezTo>
                        <a:pt x="160" y="97"/>
                        <a:pt x="160" y="96"/>
                        <a:pt x="160" y="96"/>
                      </a:cubicBezTo>
                      <a:cubicBezTo>
                        <a:pt x="160" y="97"/>
                        <a:pt x="159" y="97"/>
                        <a:pt x="159" y="97"/>
                      </a:cubicBezTo>
                      <a:cubicBezTo>
                        <a:pt x="159" y="97"/>
                        <a:pt x="160" y="95"/>
                        <a:pt x="160" y="94"/>
                      </a:cubicBezTo>
                      <a:cubicBezTo>
                        <a:pt x="160" y="94"/>
                        <a:pt x="161" y="91"/>
                        <a:pt x="160" y="91"/>
                      </a:cubicBezTo>
                      <a:cubicBezTo>
                        <a:pt x="159" y="91"/>
                        <a:pt x="159" y="91"/>
                        <a:pt x="159" y="92"/>
                      </a:cubicBezTo>
                      <a:cubicBezTo>
                        <a:pt x="156" y="93"/>
                        <a:pt x="156" y="93"/>
                        <a:pt x="156" y="93"/>
                      </a:cubicBezTo>
                      <a:cubicBezTo>
                        <a:pt x="155" y="93"/>
                        <a:pt x="155" y="93"/>
                        <a:pt x="155" y="93"/>
                      </a:cubicBezTo>
                      <a:cubicBezTo>
                        <a:pt x="155" y="93"/>
                        <a:pt x="155" y="92"/>
                        <a:pt x="154" y="92"/>
                      </a:cubicBezTo>
                      <a:cubicBezTo>
                        <a:pt x="154" y="92"/>
                        <a:pt x="154" y="92"/>
                        <a:pt x="154" y="93"/>
                      </a:cubicBezTo>
                      <a:cubicBezTo>
                        <a:pt x="153" y="93"/>
                        <a:pt x="153" y="93"/>
                        <a:pt x="153" y="93"/>
                      </a:cubicBezTo>
                      <a:cubicBezTo>
                        <a:pt x="151" y="94"/>
                        <a:pt x="151" y="94"/>
                        <a:pt x="151" y="94"/>
                      </a:cubicBezTo>
                      <a:cubicBezTo>
                        <a:pt x="149" y="94"/>
                        <a:pt x="149" y="94"/>
                        <a:pt x="149" y="94"/>
                      </a:cubicBezTo>
                      <a:cubicBezTo>
                        <a:pt x="149" y="94"/>
                        <a:pt x="149" y="94"/>
                        <a:pt x="149" y="94"/>
                      </a:cubicBezTo>
                      <a:cubicBezTo>
                        <a:pt x="149" y="94"/>
                        <a:pt x="148" y="94"/>
                        <a:pt x="149" y="93"/>
                      </a:cubicBezTo>
                      <a:cubicBezTo>
                        <a:pt x="149" y="93"/>
                        <a:pt x="148" y="93"/>
                        <a:pt x="148" y="93"/>
                      </a:cubicBezTo>
                      <a:cubicBezTo>
                        <a:pt x="148" y="93"/>
                        <a:pt x="148" y="93"/>
                        <a:pt x="148" y="93"/>
                      </a:cubicBezTo>
                      <a:cubicBezTo>
                        <a:pt x="148" y="93"/>
                        <a:pt x="148" y="93"/>
                        <a:pt x="148" y="93"/>
                      </a:cubicBezTo>
                      <a:cubicBezTo>
                        <a:pt x="148" y="93"/>
                        <a:pt x="148" y="93"/>
                        <a:pt x="149" y="93"/>
                      </a:cubicBezTo>
                      <a:cubicBezTo>
                        <a:pt x="151" y="91"/>
                        <a:pt x="151" y="91"/>
                        <a:pt x="151" y="91"/>
                      </a:cubicBezTo>
                      <a:cubicBezTo>
                        <a:pt x="154" y="90"/>
                        <a:pt x="154" y="90"/>
                        <a:pt x="154" y="90"/>
                      </a:cubicBezTo>
                      <a:cubicBezTo>
                        <a:pt x="155" y="90"/>
                        <a:pt x="155" y="90"/>
                        <a:pt x="155" y="90"/>
                      </a:cubicBezTo>
                      <a:cubicBezTo>
                        <a:pt x="155" y="90"/>
                        <a:pt x="155" y="91"/>
                        <a:pt x="155" y="91"/>
                      </a:cubicBezTo>
                      <a:cubicBezTo>
                        <a:pt x="155" y="91"/>
                        <a:pt x="155" y="90"/>
                        <a:pt x="155" y="89"/>
                      </a:cubicBezTo>
                      <a:cubicBezTo>
                        <a:pt x="154" y="86"/>
                        <a:pt x="154" y="86"/>
                        <a:pt x="154" y="86"/>
                      </a:cubicBezTo>
                      <a:cubicBezTo>
                        <a:pt x="154" y="86"/>
                        <a:pt x="155" y="86"/>
                        <a:pt x="155" y="85"/>
                      </a:cubicBezTo>
                      <a:cubicBezTo>
                        <a:pt x="155" y="85"/>
                        <a:pt x="155" y="85"/>
                        <a:pt x="155" y="85"/>
                      </a:cubicBezTo>
                      <a:cubicBezTo>
                        <a:pt x="155" y="85"/>
                        <a:pt x="155" y="85"/>
                        <a:pt x="155" y="85"/>
                      </a:cubicBezTo>
                      <a:cubicBezTo>
                        <a:pt x="155" y="85"/>
                        <a:pt x="155" y="86"/>
                        <a:pt x="155" y="86"/>
                      </a:cubicBezTo>
                      <a:cubicBezTo>
                        <a:pt x="155" y="86"/>
                        <a:pt x="155" y="85"/>
                        <a:pt x="156" y="85"/>
                      </a:cubicBezTo>
                      <a:cubicBezTo>
                        <a:pt x="157" y="82"/>
                        <a:pt x="156" y="83"/>
                        <a:pt x="157" y="82"/>
                      </a:cubicBezTo>
                      <a:cubicBezTo>
                        <a:pt x="158" y="81"/>
                        <a:pt x="157" y="82"/>
                        <a:pt x="158" y="81"/>
                      </a:cubicBezTo>
                      <a:cubicBezTo>
                        <a:pt x="159" y="80"/>
                        <a:pt x="160" y="78"/>
                        <a:pt x="160" y="78"/>
                      </a:cubicBezTo>
                      <a:cubicBezTo>
                        <a:pt x="160" y="78"/>
                        <a:pt x="159" y="77"/>
                        <a:pt x="161" y="77"/>
                      </a:cubicBezTo>
                      <a:cubicBezTo>
                        <a:pt x="162" y="77"/>
                        <a:pt x="165" y="76"/>
                        <a:pt x="165" y="75"/>
                      </a:cubicBezTo>
                      <a:cubicBezTo>
                        <a:pt x="165" y="75"/>
                        <a:pt x="163" y="73"/>
                        <a:pt x="163" y="73"/>
                      </a:cubicBezTo>
                      <a:cubicBezTo>
                        <a:pt x="163" y="73"/>
                        <a:pt x="163" y="73"/>
                        <a:pt x="163" y="73"/>
                      </a:cubicBezTo>
                      <a:cubicBezTo>
                        <a:pt x="161" y="73"/>
                        <a:pt x="161" y="73"/>
                        <a:pt x="161" y="73"/>
                      </a:cubicBezTo>
                      <a:cubicBezTo>
                        <a:pt x="160" y="73"/>
                        <a:pt x="160" y="73"/>
                        <a:pt x="160" y="73"/>
                      </a:cubicBezTo>
                      <a:cubicBezTo>
                        <a:pt x="158" y="74"/>
                        <a:pt x="158" y="74"/>
                        <a:pt x="158" y="74"/>
                      </a:cubicBezTo>
                      <a:cubicBezTo>
                        <a:pt x="154" y="73"/>
                        <a:pt x="154" y="73"/>
                        <a:pt x="154" y="73"/>
                      </a:cubicBezTo>
                      <a:cubicBezTo>
                        <a:pt x="153" y="73"/>
                        <a:pt x="153" y="73"/>
                        <a:pt x="153" y="73"/>
                      </a:cubicBezTo>
                      <a:cubicBezTo>
                        <a:pt x="153" y="72"/>
                        <a:pt x="153" y="72"/>
                        <a:pt x="153" y="72"/>
                      </a:cubicBezTo>
                      <a:cubicBezTo>
                        <a:pt x="150" y="72"/>
                        <a:pt x="150" y="72"/>
                        <a:pt x="150" y="72"/>
                      </a:cubicBezTo>
                      <a:cubicBezTo>
                        <a:pt x="150" y="70"/>
                        <a:pt x="150" y="70"/>
                        <a:pt x="150" y="70"/>
                      </a:cubicBezTo>
                      <a:cubicBezTo>
                        <a:pt x="151" y="69"/>
                        <a:pt x="151" y="69"/>
                        <a:pt x="151" y="69"/>
                      </a:cubicBezTo>
                      <a:cubicBezTo>
                        <a:pt x="151" y="69"/>
                        <a:pt x="151" y="69"/>
                        <a:pt x="151" y="69"/>
                      </a:cubicBezTo>
                      <a:cubicBezTo>
                        <a:pt x="151" y="69"/>
                        <a:pt x="151" y="68"/>
                        <a:pt x="150" y="67"/>
                      </a:cubicBezTo>
                      <a:cubicBezTo>
                        <a:pt x="149" y="66"/>
                        <a:pt x="149" y="66"/>
                        <a:pt x="148" y="66"/>
                      </a:cubicBezTo>
                      <a:cubicBezTo>
                        <a:pt x="148" y="66"/>
                        <a:pt x="148" y="66"/>
                        <a:pt x="148" y="66"/>
                      </a:cubicBezTo>
                      <a:cubicBezTo>
                        <a:pt x="148" y="66"/>
                        <a:pt x="148" y="66"/>
                        <a:pt x="148" y="66"/>
                      </a:cubicBezTo>
                      <a:cubicBezTo>
                        <a:pt x="148" y="66"/>
                        <a:pt x="148" y="66"/>
                        <a:pt x="148" y="66"/>
                      </a:cubicBezTo>
                      <a:cubicBezTo>
                        <a:pt x="148" y="66"/>
                        <a:pt x="148" y="66"/>
                        <a:pt x="148" y="65"/>
                      </a:cubicBezTo>
                      <a:cubicBezTo>
                        <a:pt x="147" y="64"/>
                        <a:pt x="147" y="64"/>
                        <a:pt x="147" y="64"/>
                      </a:cubicBezTo>
                      <a:cubicBezTo>
                        <a:pt x="147" y="64"/>
                        <a:pt x="147" y="64"/>
                        <a:pt x="146" y="63"/>
                      </a:cubicBezTo>
                      <a:cubicBezTo>
                        <a:pt x="146" y="63"/>
                        <a:pt x="144" y="62"/>
                        <a:pt x="144" y="62"/>
                      </a:cubicBezTo>
                      <a:cubicBezTo>
                        <a:pt x="143" y="61"/>
                        <a:pt x="143" y="61"/>
                        <a:pt x="143" y="61"/>
                      </a:cubicBezTo>
                      <a:cubicBezTo>
                        <a:pt x="143" y="62"/>
                        <a:pt x="143" y="62"/>
                        <a:pt x="143" y="62"/>
                      </a:cubicBezTo>
                      <a:cubicBezTo>
                        <a:pt x="143" y="62"/>
                        <a:pt x="142" y="62"/>
                        <a:pt x="142" y="62"/>
                      </a:cubicBezTo>
                      <a:cubicBezTo>
                        <a:pt x="141" y="62"/>
                        <a:pt x="141" y="62"/>
                        <a:pt x="140" y="62"/>
                      </a:cubicBezTo>
                      <a:cubicBezTo>
                        <a:pt x="138" y="63"/>
                        <a:pt x="138" y="63"/>
                        <a:pt x="138" y="63"/>
                      </a:cubicBezTo>
                      <a:cubicBezTo>
                        <a:pt x="136" y="63"/>
                        <a:pt x="136" y="63"/>
                        <a:pt x="136" y="63"/>
                      </a:cubicBezTo>
                      <a:cubicBezTo>
                        <a:pt x="136" y="63"/>
                        <a:pt x="136" y="63"/>
                        <a:pt x="136" y="63"/>
                      </a:cubicBezTo>
                      <a:cubicBezTo>
                        <a:pt x="136" y="63"/>
                        <a:pt x="136" y="63"/>
                        <a:pt x="136" y="63"/>
                      </a:cubicBezTo>
                      <a:cubicBezTo>
                        <a:pt x="136" y="63"/>
                        <a:pt x="136" y="63"/>
                        <a:pt x="136" y="63"/>
                      </a:cubicBezTo>
                      <a:cubicBezTo>
                        <a:pt x="135" y="63"/>
                        <a:pt x="135" y="63"/>
                        <a:pt x="135" y="63"/>
                      </a:cubicBezTo>
                      <a:cubicBezTo>
                        <a:pt x="136" y="63"/>
                        <a:pt x="136" y="63"/>
                        <a:pt x="135" y="63"/>
                      </a:cubicBezTo>
                      <a:cubicBezTo>
                        <a:pt x="135" y="63"/>
                        <a:pt x="135" y="63"/>
                        <a:pt x="135" y="63"/>
                      </a:cubicBezTo>
                      <a:cubicBezTo>
                        <a:pt x="134" y="63"/>
                        <a:pt x="133" y="63"/>
                        <a:pt x="133" y="63"/>
                      </a:cubicBezTo>
                      <a:cubicBezTo>
                        <a:pt x="131" y="63"/>
                        <a:pt x="131" y="63"/>
                        <a:pt x="131" y="63"/>
                      </a:cubicBezTo>
                      <a:cubicBezTo>
                        <a:pt x="131" y="63"/>
                        <a:pt x="131" y="63"/>
                        <a:pt x="131" y="63"/>
                      </a:cubicBezTo>
                      <a:cubicBezTo>
                        <a:pt x="128" y="63"/>
                        <a:pt x="128" y="63"/>
                        <a:pt x="128" y="63"/>
                      </a:cubicBezTo>
                      <a:cubicBezTo>
                        <a:pt x="128" y="63"/>
                        <a:pt x="129" y="63"/>
                        <a:pt x="128" y="63"/>
                      </a:cubicBezTo>
                      <a:cubicBezTo>
                        <a:pt x="128" y="63"/>
                        <a:pt x="128" y="63"/>
                        <a:pt x="128" y="63"/>
                      </a:cubicBezTo>
                      <a:cubicBezTo>
                        <a:pt x="127" y="62"/>
                        <a:pt x="127" y="62"/>
                        <a:pt x="127" y="62"/>
                      </a:cubicBezTo>
                      <a:cubicBezTo>
                        <a:pt x="127" y="62"/>
                        <a:pt x="127" y="62"/>
                        <a:pt x="127" y="62"/>
                      </a:cubicBezTo>
                      <a:cubicBezTo>
                        <a:pt x="127" y="62"/>
                        <a:pt x="127" y="62"/>
                        <a:pt x="127" y="62"/>
                      </a:cubicBezTo>
                      <a:cubicBezTo>
                        <a:pt x="127" y="62"/>
                        <a:pt x="127" y="62"/>
                        <a:pt x="127" y="62"/>
                      </a:cubicBezTo>
                      <a:cubicBezTo>
                        <a:pt x="127" y="62"/>
                        <a:pt x="126" y="62"/>
                        <a:pt x="125" y="61"/>
                      </a:cubicBezTo>
                      <a:cubicBezTo>
                        <a:pt x="123" y="60"/>
                        <a:pt x="122" y="60"/>
                        <a:pt x="122" y="60"/>
                      </a:cubicBezTo>
                      <a:cubicBezTo>
                        <a:pt x="122" y="60"/>
                        <a:pt x="122" y="60"/>
                        <a:pt x="122" y="60"/>
                      </a:cubicBezTo>
                      <a:cubicBezTo>
                        <a:pt x="121" y="61"/>
                        <a:pt x="121" y="61"/>
                        <a:pt x="121" y="61"/>
                      </a:cubicBezTo>
                      <a:cubicBezTo>
                        <a:pt x="121" y="61"/>
                        <a:pt x="121" y="60"/>
                        <a:pt x="120" y="60"/>
                      </a:cubicBezTo>
                      <a:cubicBezTo>
                        <a:pt x="120" y="60"/>
                        <a:pt x="119" y="60"/>
                        <a:pt x="119" y="60"/>
                      </a:cubicBezTo>
                      <a:cubicBezTo>
                        <a:pt x="119" y="60"/>
                        <a:pt x="119" y="60"/>
                        <a:pt x="119" y="60"/>
                      </a:cubicBezTo>
                      <a:cubicBezTo>
                        <a:pt x="119" y="60"/>
                        <a:pt x="119" y="60"/>
                        <a:pt x="119" y="60"/>
                      </a:cubicBezTo>
                      <a:cubicBezTo>
                        <a:pt x="119" y="60"/>
                        <a:pt x="119" y="60"/>
                        <a:pt x="119" y="60"/>
                      </a:cubicBezTo>
                      <a:cubicBezTo>
                        <a:pt x="119" y="60"/>
                        <a:pt x="119" y="60"/>
                        <a:pt x="119" y="60"/>
                      </a:cubicBezTo>
                      <a:moveTo>
                        <a:pt x="126" y="0"/>
                      </a:moveTo>
                      <a:cubicBezTo>
                        <a:pt x="126" y="0"/>
                        <a:pt x="126" y="0"/>
                        <a:pt x="126" y="0"/>
                      </a:cubicBezTo>
                      <a:cubicBezTo>
                        <a:pt x="126" y="0"/>
                        <a:pt x="126" y="0"/>
                        <a:pt x="126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96" name="Freeform 367"/>
                <p:cNvSpPr>
                  <a:spLocks/>
                </p:cNvSpPr>
                <p:nvPr/>
              </p:nvSpPr>
              <p:spPr bwMode="auto">
                <a:xfrm>
                  <a:off x="1641554" y="332883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DADFEF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7" name="Freeform 368"/>
                <p:cNvSpPr>
                  <a:spLocks/>
                </p:cNvSpPr>
                <p:nvPr/>
              </p:nvSpPr>
              <p:spPr bwMode="auto">
                <a:xfrm>
                  <a:off x="1641554" y="332883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98" name="Freeform 369"/>
                <p:cNvSpPr>
                  <a:spLocks noEditPoints="1"/>
                </p:cNvSpPr>
                <p:nvPr/>
              </p:nvSpPr>
              <p:spPr bwMode="auto">
                <a:xfrm>
                  <a:off x="1926192" y="17764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299" name="Freeform 370"/>
                <p:cNvSpPr>
                  <a:spLocks noEditPoints="1"/>
                </p:cNvSpPr>
                <p:nvPr/>
              </p:nvSpPr>
              <p:spPr bwMode="auto">
                <a:xfrm>
                  <a:off x="1800462" y="177990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moveTo>
                        <a:pt x="0" y="0"/>
                      </a:move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0"/>
                        <a:pt x="0" y="0"/>
                        <a:pt x="0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  <p:sp>
              <p:nvSpPr>
                <p:cNvPr id="2300" name="Rectangle 909"/>
                <p:cNvSpPr>
                  <a:spLocks noChangeArrowheads="1"/>
                </p:cNvSpPr>
                <p:nvPr/>
              </p:nvSpPr>
              <p:spPr bwMode="auto">
                <a:xfrm>
                  <a:off x="2210831" y="3428366"/>
                  <a:ext cx="80327" cy="15716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none" lIns="0" tIns="0" rIns="0" bIns="0" numCol="1" anchor="t" anchorCtr="0" compatLnSpc="1">
                  <a:prstTxWarp prst="textNoShape">
                    <a:avLst/>
                  </a:prstTxWarp>
                  <a:spAutoFit/>
                </a:bodyPr>
                <a:lstStyle>
                  <a:lvl1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1pPr>
                  <a:lvl2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2pPr>
                  <a:lvl3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3pPr>
                  <a:lvl4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4pPr>
                  <a:lvl5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5pPr>
                  <a:lvl6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6pPr>
                  <a:lvl7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7pPr>
                  <a:lvl8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8pPr>
                  <a:lvl9pPr fontAlgn="base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pitchFamily="34" charset="0"/>
                      <a:cs typeface="Arial" pitchFamily="34" charset="0"/>
                    </a:defRPr>
                  </a:lvl9pPr>
                </a:lstStyle>
                <a:p>
                  <a:pPr marL="0" marR="0" lvl="0" indent="0" algn="l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en-US" altLang="en-US" sz="700" b="0" i="0" u="none" strike="noStrike" cap="none" normalizeH="0" baseline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latin typeface="Frutiger LT Pro 47 Light Cn" pitchFamily="34" charset="0"/>
                      <a:cs typeface="Arial" pitchFamily="34" charset="0"/>
                    </a:rPr>
                    <a:t>r</a:t>
                  </a:r>
                  <a:endParaRPr kumimoji="0" lang="en-US" altLang="en-US" sz="1800" b="0" i="0" u="none" strike="noStrike" cap="none" normalizeH="0" baseline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pitchFamily="34" charset="0"/>
                    <a:cs typeface="Arial" pitchFamily="34" charset="0"/>
                  </a:endParaRPr>
                </a:p>
              </p:txBody>
            </p:sp>
            <p:sp>
              <p:nvSpPr>
                <p:cNvPr id="2301" name="Freeform 343"/>
                <p:cNvSpPr>
                  <a:spLocks noEditPoints="1"/>
                </p:cNvSpPr>
                <p:nvPr/>
              </p:nvSpPr>
              <p:spPr bwMode="auto">
                <a:xfrm>
                  <a:off x="2050176" y="1699578"/>
                  <a:ext cx="319563" cy="123984"/>
                </a:xfrm>
                <a:custGeom>
                  <a:avLst/>
                  <a:gdLst>
                    <a:gd name="T0" fmla="*/ 51 w 103"/>
                    <a:gd name="T1" fmla="*/ 0 h 40"/>
                    <a:gd name="T2" fmla="*/ 44 w 103"/>
                    <a:gd name="T3" fmla="*/ 2 h 40"/>
                    <a:gd name="T4" fmla="*/ 21 w 103"/>
                    <a:gd name="T5" fmla="*/ 6 h 40"/>
                    <a:gd name="T6" fmla="*/ 9 w 103"/>
                    <a:gd name="T7" fmla="*/ 11 h 40"/>
                    <a:gd name="T8" fmla="*/ 12 w 103"/>
                    <a:gd name="T9" fmla="*/ 15 h 40"/>
                    <a:gd name="T10" fmla="*/ 23 w 103"/>
                    <a:gd name="T11" fmla="*/ 15 h 40"/>
                    <a:gd name="T12" fmla="*/ 22 w 103"/>
                    <a:gd name="T13" fmla="*/ 16 h 40"/>
                    <a:gd name="T14" fmla="*/ 11 w 103"/>
                    <a:gd name="T15" fmla="*/ 17 h 40"/>
                    <a:gd name="T16" fmla="*/ 5 w 103"/>
                    <a:gd name="T17" fmla="*/ 20 h 40"/>
                    <a:gd name="T18" fmla="*/ 11 w 103"/>
                    <a:gd name="T19" fmla="*/ 21 h 40"/>
                    <a:gd name="T20" fmla="*/ 16 w 103"/>
                    <a:gd name="T21" fmla="*/ 21 h 40"/>
                    <a:gd name="T22" fmla="*/ 28 w 103"/>
                    <a:gd name="T23" fmla="*/ 21 h 40"/>
                    <a:gd name="T24" fmla="*/ 38 w 103"/>
                    <a:gd name="T25" fmla="*/ 22 h 40"/>
                    <a:gd name="T26" fmla="*/ 35 w 103"/>
                    <a:gd name="T27" fmla="*/ 25 h 40"/>
                    <a:gd name="T28" fmla="*/ 25 w 103"/>
                    <a:gd name="T29" fmla="*/ 25 h 40"/>
                    <a:gd name="T30" fmla="*/ 11 w 103"/>
                    <a:gd name="T31" fmla="*/ 25 h 40"/>
                    <a:gd name="T32" fmla="*/ 3 w 103"/>
                    <a:gd name="T33" fmla="*/ 25 h 40"/>
                    <a:gd name="T34" fmla="*/ 1 w 103"/>
                    <a:gd name="T35" fmla="*/ 28 h 40"/>
                    <a:gd name="T36" fmla="*/ 3 w 103"/>
                    <a:gd name="T37" fmla="*/ 32 h 40"/>
                    <a:gd name="T38" fmla="*/ 17 w 103"/>
                    <a:gd name="T39" fmla="*/ 34 h 40"/>
                    <a:gd name="T40" fmla="*/ 13 w 103"/>
                    <a:gd name="T41" fmla="*/ 40 h 40"/>
                    <a:gd name="T42" fmla="*/ 41 w 103"/>
                    <a:gd name="T43" fmla="*/ 37 h 40"/>
                    <a:gd name="T44" fmla="*/ 62 w 103"/>
                    <a:gd name="T45" fmla="*/ 31 h 40"/>
                    <a:gd name="T46" fmla="*/ 64 w 103"/>
                    <a:gd name="T47" fmla="*/ 34 h 40"/>
                    <a:gd name="T48" fmla="*/ 78 w 103"/>
                    <a:gd name="T49" fmla="*/ 37 h 40"/>
                    <a:gd name="T50" fmla="*/ 86 w 103"/>
                    <a:gd name="T51" fmla="*/ 36 h 40"/>
                    <a:gd name="T52" fmla="*/ 88 w 103"/>
                    <a:gd name="T53" fmla="*/ 36 h 40"/>
                    <a:gd name="T54" fmla="*/ 89 w 103"/>
                    <a:gd name="T55" fmla="*/ 33 h 40"/>
                    <a:gd name="T56" fmla="*/ 90 w 103"/>
                    <a:gd name="T57" fmla="*/ 31 h 40"/>
                    <a:gd name="T58" fmla="*/ 86 w 103"/>
                    <a:gd name="T59" fmla="*/ 31 h 40"/>
                    <a:gd name="T60" fmla="*/ 84 w 103"/>
                    <a:gd name="T61" fmla="*/ 30 h 40"/>
                    <a:gd name="T62" fmla="*/ 89 w 103"/>
                    <a:gd name="T63" fmla="*/ 30 h 40"/>
                    <a:gd name="T64" fmla="*/ 93 w 103"/>
                    <a:gd name="T65" fmla="*/ 28 h 40"/>
                    <a:gd name="T66" fmla="*/ 96 w 103"/>
                    <a:gd name="T67" fmla="*/ 29 h 40"/>
                    <a:gd name="T68" fmla="*/ 98 w 103"/>
                    <a:gd name="T69" fmla="*/ 29 h 40"/>
                    <a:gd name="T70" fmla="*/ 103 w 103"/>
                    <a:gd name="T71" fmla="*/ 26 h 40"/>
                    <a:gd name="T72" fmla="*/ 98 w 103"/>
                    <a:gd name="T73" fmla="*/ 24 h 40"/>
                    <a:gd name="T74" fmla="*/ 94 w 103"/>
                    <a:gd name="T75" fmla="*/ 22 h 40"/>
                    <a:gd name="T76" fmla="*/ 90 w 103"/>
                    <a:gd name="T77" fmla="*/ 20 h 40"/>
                    <a:gd name="T78" fmla="*/ 90 w 103"/>
                    <a:gd name="T79" fmla="*/ 17 h 40"/>
                    <a:gd name="T80" fmla="*/ 94 w 103"/>
                    <a:gd name="T81" fmla="*/ 14 h 40"/>
                    <a:gd name="T82" fmla="*/ 95 w 103"/>
                    <a:gd name="T83" fmla="*/ 11 h 40"/>
                    <a:gd name="T84" fmla="*/ 98 w 103"/>
                    <a:gd name="T85" fmla="*/ 5 h 40"/>
                    <a:gd name="T86" fmla="*/ 97 w 103"/>
                    <a:gd name="T87" fmla="*/ 3 h 40"/>
                    <a:gd name="T88" fmla="*/ 95 w 103"/>
                    <a:gd name="T89" fmla="*/ 1 h 40"/>
                    <a:gd name="T90" fmla="*/ 89 w 103"/>
                    <a:gd name="T91" fmla="*/ 1 h 40"/>
                    <a:gd name="T92" fmla="*/ 81 w 103"/>
                    <a:gd name="T93" fmla="*/ 7 h 40"/>
                    <a:gd name="T94" fmla="*/ 79 w 103"/>
                    <a:gd name="T95" fmla="*/ 10 h 40"/>
                    <a:gd name="T96" fmla="*/ 73 w 103"/>
                    <a:gd name="T97" fmla="*/ 13 h 40"/>
                    <a:gd name="T98" fmla="*/ 76 w 103"/>
                    <a:gd name="T99" fmla="*/ 7 h 40"/>
                    <a:gd name="T100" fmla="*/ 76 w 103"/>
                    <a:gd name="T101" fmla="*/ 4 h 40"/>
                    <a:gd name="T102" fmla="*/ 69 w 103"/>
                    <a:gd name="T103" fmla="*/ 5 h 40"/>
                    <a:gd name="T104" fmla="*/ 64 w 103"/>
                    <a:gd name="T105" fmla="*/ 7 h 40"/>
                    <a:gd name="T106" fmla="*/ 56 w 103"/>
                    <a:gd name="T107" fmla="*/ 9 h 40"/>
                    <a:gd name="T108" fmla="*/ 62 w 103"/>
                    <a:gd name="T109" fmla="*/ 4 h 40"/>
                    <a:gd name="T110" fmla="*/ 56 w 103"/>
                    <a:gd name="T111" fmla="*/ 3 h 40"/>
                    <a:gd name="T112" fmla="*/ 48 w 103"/>
                    <a:gd name="T113" fmla="*/ 5 h 40"/>
                    <a:gd name="T114" fmla="*/ 47 w 103"/>
                    <a:gd name="T115" fmla="*/ 4 h 40"/>
                    <a:gd name="T116" fmla="*/ 51 w 103"/>
                    <a:gd name="T117" fmla="*/ 0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103" h="40">
                      <a:moveTo>
                        <a:pt x="90" y="20"/>
                      </a:moveTo>
                      <a:cubicBezTo>
                        <a:pt x="90" y="20"/>
                        <a:pt x="90" y="20"/>
                        <a:pt x="90" y="20"/>
                      </a:cubicBezTo>
                      <a:cubicBezTo>
                        <a:pt x="90" y="20"/>
                        <a:pt x="90" y="20"/>
                        <a:pt x="90" y="20"/>
                      </a:cubicBezTo>
                      <a:cubicBezTo>
                        <a:pt x="90" y="20"/>
                        <a:pt x="90" y="20"/>
                        <a:pt x="90" y="20"/>
                      </a:cubicBezTo>
                      <a:cubicBezTo>
                        <a:pt x="90" y="20"/>
                        <a:pt x="90" y="20"/>
                        <a:pt x="90" y="20"/>
                      </a:cubicBezTo>
                      <a:moveTo>
                        <a:pt x="51" y="0"/>
                      </a:moveTo>
                      <a:cubicBezTo>
                        <a:pt x="51" y="0"/>
                        <a:pt x="51" y="0"/>
                        <a:pt x="49" y="1"/>
                      </a:cubicBezTo>
                      <a:cubicBezTo>
                        <a:pt x="49" y="1"/>
                        <a:pt x="48" y="1"/>
                        <a:pt x="48" y="1"/>
                      </a:cubicBezTo>
                      <a:cubicBezTo>
                        <a:pt x="48" y="1"/>
                        <a:pt x="48" y="1"/>
                        <a:pt x="48" y="1"/>
                      </a:cubicBezTo>
                      <a:cubicBezTo>
                        <a:pt x="48" y="1"/>
                        <a:pt x="48" y="1"/>
                        <a:pt x="48" y="1"/>
                      </a:cubicBezTo>
                      <a:cubicBezTo>
                        <a:pt x="48" y="1"/>
                        <a:pt x="48" y="1"/>
                        <a:pt x="48" y="1"/>
                      </a:cubicBezTo>
                      <a:cubicBezTo>
                        <a:pt x="47" y="1"/>
                        <a:pt x="45" y="1"/>
                        <a:pt x="44" y="2"/>
                      </a:cubicBezTo>
                      <a:cubicBezTo>
                        <a:pt x="43" y="2"/>
                        <a:pt x="43" y="2"/>
                        <a:pt x="41" y="3"/>
                      </a:cubicBezTo>
                      <a:cubicBezTo>
                        <a:pt x="39" y="3"/>
                        <a:pt x="39" y="3"/>
                        <a:pt x="38" y="3"/>
                      </a:cubicBezTo>
                      <a:cubicBezTo>
                        <a:pt x="36" y="4"/>
                        <a:pt x="36" y="4"/>
                        <a:pt x="35" y="4"/>
                      </a:cubicBezTo>
                      <a:cubicBezTo>
                        <a:pt x="35" y="4"/>
                        <a:pt x="28" y="5"/>
                        <a:pt x="27" y="5"/>
                      </a:cubicBezTo>
                      <a:cubicBezTo>
                        <a:pt x="26" y="6"/>
                        <a:pt x="24" y="6"/>
                        <a:pt x="24" y="6"/>
                      </a:cubicBezTo>
                      <a:cubicBezTo>
                        <a:pt x="21" y="6"/>
                        <a:pt x="21" y="6"/>
                        <a:pt x="21" y="6"/>
                      </a:cubicBezTo>
                      <a:cubicBezTo>
                        <a:pt x="21" y="6"/>
                        <a:pt x="21" y="6"/>
                        <a:pt x="20" y="7"/>
                      </a:cubicBezTo>
                      <a:cubicBezTo>
                        <a:pt x="19" y="8"/>
                        <a:pt x="16" y="8"/>
                        <a:pt x="16" y="9"/>
                      </a:cubicBezTo>
                      <a:cubicBezTo>
                        <a:pt x="16" y="9"/>
                        <a:pt x="16" y="9"/>
                        <a:pt x="16" y="9"/>
                      </a:cubicBezTo>
                      <a:cubicBezTo>
                        <a:pt x="16" y="9"/>
                        <a:pt x="15" y="10"/>
                        <a:pt x="14" y="10"/>
                      </a:cubicBezTo>
                      <a:cubicBezTo>
                        <a:pt x="13" y="10"/>
                        <a:pt x="11" y="11"/>
                        <a:pt x="10" y="11"/>
                      </a:cubicBezTo>
                      <a:cubicBezTo>
                        <a:pt x="10" y="11"/>
                        <a:pt x="9" y="11"/>
                        <a:pt x="9" y="11"/>
                      </a:cubicBezTo>
                      <a:cubicBezTo>
                        <a:pt x="8" y="11"/>
                        <a:pt x="7" y="11"/>
                        <a:pt x="7" y="11"/>
                      </a:cubicBezTo>
                      <a:cubicBezTo>
                        <a:pt x="6" y="13"/>
                        <a:pt x="6" y="13"/>
                        <a:pt x="6" y="13"/>
                      </a:cubicBezTo>
                      <a:cubicBezTo>
                        <a:pt x="6" y="13"/>
                        <a:pt x="4" y="14"/>
                        <a:pt x="6" y="14"/>
                      </a:cubicBezTo>
                      <a:cubicBezTo>
                        <a:pt x="10" y="14"/>
                        <a:pt x="10" y="14"/>
                        <a:pt x="10" y="14"/>
                      </a:cubicBezTo>
                      <a:cubicBezTo>
                        <a:pt x="12" y="14"/>
                        <a:pt x="12" y="14"/>
                        <a:pt x="12" y="14"/>
                      </a:cubicBezTo>
                      <a:cubicBezTo>
                        <a:pt x="12" y="14"/>
                        <a:pt x="10" y="15"/>
                        <a:pt x="12" y="15"/>
                      </a:cubicBezTo>
                      <a:cubicBezTo>
                        <a:pt x="13" y="15"/>
                        <a:pt x="13" y="15"/>
                        <a:pt x="14" y="15"/>
                      </a:cubicBezTo>
                      <a:cubicBezTo>
                        <a:pt x="14" y="15"/>
                        <a:pt x="15" y="15"/>
                        <a:pt x="16" y="15"/>
                      </a:cubicBezTo>
                      <a:cubicBezTo>
                        <a:pt x="17" y="15"/>
                        <a:pt x="16" y="15"/>
                        <a:pt x="16" y="15"/>
                      </a:cubicBezTo>
                      <a:cubicBezTo>
                        <a:pt x="16" y="15"/>
                        <a:pt x="16" y="15"/>
                        <a:pt x="18" y="15"/>
                      </a:cubicBezTo>
                      <a:cubicBezTo>
                        <a:pt x="23" y="15"/>
                        <a:pt x="22" y="15"/>
                        <a:pt x="23" y="15"/>
                      </a:cubicBezTo>
                      <a:cubicBezTo>
                        <a:pt x="23" y="15"/>
                        <a:pt x="23" y="15"/>
                        <a:pt x="23" y="15"/>
                      </a:cubicBezTo>
                      <a:cubicBezTo>
                        <a:pt x="24" y="15"/>
                        <a:pt x="24" y="15"/>
                        <a:pt x="24" y="15"/>
                      </a:cubicBezTo>
                      <a:cubicBezTo>
                        <a:pt x="27" y="15"/>
                        <a:pt x="27" y="15"/>
                        <a:pt x="28" y="15"/>
                      </a:cubicBezTo>
                      <a:cubicBezTo>
                        <a:pt x="28" y="15"/>
                        <a:pt x="28" y="15"/>
                        <a:pt x="28" y="15"/>
                      </a:cubicBezTo>
                      <a:cubicBezTo>
                        <a:pt x="30" y="15"/>
                        <a:pt x="30" y="15"/>
                        <a:pt x="30" y="15"/>
                      </a:cubicBezTo>
                      <a:cubicBezTo>
                        <a:pt x="30" y="15"/>
                        <a:pt x="23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2" y="16"/>
                      </a:cubicBezTo>
                      <a:cubicBezTo>
                        <a:pt x="22" y="16"/>
                        <a:pt x="22" y="16"/>
                        <a:pt x="21" y="16"/>
                      </a:cubicBezTo>
                      <a:cubicBezTo>
                        <a:pt x="21" y="16"/>
                        <a:pt x="21" y="16"/>
                        <a:pt x="20" y="16"/>
                      </a:cubicBezTo>
                      <a:cubicBezTo>
                        <a:pt x="19" y="17"/>
                        <a:pt x="18" y="17"/>
                        <a:pt x="17" y="17"/>
                      </a:cubicBezTo>
                      <a:cubicBezTo>
                        <a:pt x="15" y="17"/>
                        <a:pt x="15" y="17"/>
                        <a:pt x="15" y="17"/>
                      </a:cubicBezTo>
                      <a:cubicBezTo>
                        <a:pt x="11" y="17"/>
                        <a:pt x="11" y="17"/>
                        <a:pt x="11" y="17"/>
                      </a:cubicBezTo>
                      <a:cubicBezTo>
                        <a:pt x="9" y="17"/>
                        <a:pt x="9" y="17"/>
                        <a:pt x="9" y="17"/>
                      </a:cubicBezTo>
                      <a:cubicBezTo>
                        <a:pt x="9" y="17"/>
                        <a:pt x="9" y="16"/>
                        <a:pt x="9" y="16"/>
                      </a:cubicBezTo>
                      <a:cubicBezTo>
                        <a:pt x="9" y="16"/>
                        <a:pt x="9" y="17"/>
                        <a:pt x="8" y="17"/>
                      </a:cubicBezTo>
                      <a:cubicBezTo>
                        <a:pt x="7" y="18"/>
                        <a:pt x="9" y="17"/>
                        <a:pt x="7" y="18"/>
                      </a:cubicBezTo>
                      <a:cubicBezTo>
                        <a:pt x="5" y="19"/>
                        <a:pt x="5" y="19"/>
                        <a:pt x="5" y="19"/>
                      </a:cubicBezTo>
                      <a:cubicBezTo>
                        <a:pt x="5" y="20"/>
                        <a:pt x="5" y="20"/>
                        <a:pt x="5" y="20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5" y="21"/>
                        <a:pt x="5" y="21"/>
                        <a:pt x="5" y="21"/>
                      </a:cubicBezTo>
                      <a:cubicBezTo>
                        <a:pt x="5" y="21"/>
                        <a:pt x="5" y="21"/>
                        <a:pt x="6" y="21"/>
                      </a:cubicBezTo>
                      <a:cubicBezTo>
                        <a:pt x="7" y="21"/>
                        <a:pt x="4" y="21"/>
                        <a:pt x="7" y="21"/>
                      </a:cubicBezTo>
                      <a:cubicBezTo>
                        <a:pt x="10" y="21"/>
                        <a:pt x="10" y="21"/>
                        <a:pt x="10" y="21"/>
                      </a:cubicBezTo>
                      <a:cubicBezTo>
                        <a:pt x="11" y="21"/>
                        <a:pt x="11" y="21"/>
                        <a:pt x="11" y="21"/>
                      </a:cubicBezTo>
                      <a:cubicBezTo>
                        <a:pt x="12" y="21"/>
                        <a:pt x="11" y="21"/>
                        <a:pt x="11" y="21"/>
                      </a:cubicBezTo>
                      <a:cubicBezTo>
                        <a:pt x="11" y="21"/>
                        <a:pt x="12" y="21"/>
                        <a:pt x="12" y="21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12" y="21"/>
                        <a:pt x="12" y="21"/>
                        <a:pt x="12" y="21"/>
                      </a:cubicBezTo>
                      <a:cubicBezTo>
                        <a:pt x="12" y="21"/>
                        <a:pt x="12" y="21"/>
                        <a:pt x="13" y="21"/>
                      </a:cubicBezTo>
                      <a:cubicBezTo>
                        <a:pt x="13" y="21"/>
                        <a:pt x="14" y="21"/>
                        <a:pt x="16" y="21"/>
                      </a:cubicBezTo>
                      <a:cubicBezTo>
                        <a:pt x="21" y="22"/>
                        <a:pt x="22" y="22"/>
                        <a:pt x="22" y="22"/>
                      </a:cubicBezTo>
                      <a:cubicBezTo>
                        <a:pt x="23" y="22"/>
                        <a:pt x="23" y="22"/>
                        <a:pt x="23" y="22"/>
                      </a:cubicBezTo>
                      <a:cubicBezTo>
                        <a:pt x="25" y="21"/>
                        <a:pt x="25" y="21"/>
                        <a:pt x="26" y="21"/>
                      </a:cubicBezTo>
                      <a:cubicBezTo>
                        <a:pt x="27" y="21"/>
                        <a:pt x="25" y="21"/>
                        <a:pt x="25" y="21"/>
                      </a:cubicBezTo>
                      <a:cubicBezTo>
                        <a:pt x="25" y="21"/>
                        <a:pt x="26" y="21"/>
                        <a:pt x="27" y="21"/>
                      </a:cubicBezTo>
                      <a:cubicBezTo>
                        <a:pt x="27" y="21"/>
                        <a:pt x="27" y="21"/>
                        <a:pt x="28" y="21"/>
                      </a:cubicBezTo>
                      <a:cubicBezTo>
                        <a:pt x="28" y="21"/>
                        <a:pt x="28" y="21"/>
                        <a:pt x="28" y="21"/>
                      </a:cubicBezTo>
                      <a:cubicBezTo>
                        <a:pt x="28" y="21"/>
                        <a:pt x="28" y="21"/>
                        <a:pt x="29" y="21"/>
                      </a:cubicBezTo>
                      <a:cubicBezTo>
                        <a:pt x="29" y="21"/>
                        <a:pt x="29" y="21"/>
                        <a:pt x="31" y="21"/>
                      </a:cubicBezTo>
                      <a:cubicBezTo>
                        <a:pt x="36" y="22"/>
                        <a:pt x="35" y="21"/>
                        <a:pt x="37" y="22"/>
                      </a:cubicBezTo>
                      <a:cubicBezTo>
                        <a:pt x="38" y="22"/>
                        <a:pt x="38" y="22"/>
                        <a:pt x="38" y="22"/>
                      </a:cubicBezTo>
                      <a:cubicBezTo>
                        <a:pt x="38" y="22"/>
                        <a:pt x="38" y="22"/>
                        <a:pt x="38" y="22"/>
                      </a:cubicBezTo>
                      <a:cubicBezTo>
                        <a:pt x="38" y="22"/>
                        <a:pt x="38" y="22"/>
                        <a:pt x="38" y="22"/>
                      </a:cubicBezTo>
                      <a:cubicBezTo>
                        <a:pt x="38" y="22"/>
                        <a:pt x="39" y="22"/>
                        <a:pt x="39" y="23"/>
                      </a:cubicBezTo>
                      <a:cubicBezTo>
                        <a:pt x="40" y="24"/>
                        <a:pt x="41" y="24"/>
                        <a:pt x="40" y="24"/>
                      </a:cubicBezTo>
                      <a:cubicBezTo>
                        <a:pt x="39" y="25"/>
                        <a:pt x="40" y="25"/>
                        <a:pt x="37" y="25"/>
                      </a:cubicBezTo>
                      <a:cubicBezTo>
                        <a:pt x="37" y="25"/>
                        <a:pt x="36" y="25"/>
                        <a:pt x="36" y="25"/>
                      </a:cubicBezTo>
                      <a:cubicBezTo>
                        <a:pt x="36" y="25"/>
                        <a:pt x="35" y="25"/>
                        <a:pt x="35" y="25"/>
                      </a:cubicBezTo>
                      <a:cubicBezTo>
                        <a:pt x="35" y="25"/>
                        <a:pt x="34" y="25"/>
                        <a:pt x="34" y="25"/>
                      </a:cubicBezTo>
                      <a:cubicBezTo>
                        <a:pt x="34" y="25"/>
                        <a:pt x="33" y="25"/>
                        <a:pt x="32" y="25"/>
                      </a:cubicBezTo>
                      <a:cubicBezTo>
                        <a:pt x="31" y="25"/>
                        <a:pt x="30" y="25"/>
                        <a:pt x="29" y="25"/>
                      </a:cubicBezTo>
                      <a:cubicBezTo>
                        <a:pt x="27" y="25"/>
                        <a:pt x="26" y="25"/>
                        <a:pt x="26" y="25"/>
                      </a:cubicBezTo>
                      <a:cubicBezTo>
                        <a:pt x="26" y="25"/>
                        <a:pt x="27" y="25"/>
                        <a:pt x="26" y="25"/>
                      </a:cubicBezTo>
                      <a:cubicBezTo>
                        <a:pt x="26" y="25"/>
                        <a:pt x="26" y="25"/>
                        <a:pt x="25" y="25"/>
                      </a:cubicBezTo>
                      <a:cubicBezTo>
                        <a:pt x="24" y="25"/>
                        <a:pt x="21" y="24"/>
                        <a:pt x="20" y="24"/>
                      </a:cubicBezTo>
                      <a:cubicBezTo>
                        <a:pt x="19" y="24"/>
                        <a:pt x="19" y="24"/>
                        <a:pt x="19" y="24"/>
                      </a:cubicBezTo>
                      <a:cubicBezTo>
                        <a:pt x="17" y="25"/>
                        <a:pt x="20" y="25"/>
                        <a:pt x="17" y="25"/>
                      </a:cubicBezTo>
                      <a:cubicBezTo>
                        <a:pt x="16" y="25"/>
                        <a:pt x="14" y="26"/>
                        <a:pt x="13" y="26"/>
                      </a:cubicBezTo>
                      <a:cubicBezTo>
                        <a:pt x="13" y="26"/>
                        <a:pt x="13" y="26"/>
                        <a:pt x="12" y="25"/>
                      </a:cubicBezTo>
                      <a:cubicBezTo>
                        <a:pt x="12" y="25"/>
                        <a:pt x="12" y="25"/>
                        <a:pt x="11" y="25"/>
                      </a:cubicBezTo>
                      <a:cubicBezTo>
                        <a:pt x="11" y="25"/>
                        <a:pt x="11" y="25"/>
                        <a:pt x="10" y="25"/>
                      </a:cubicBezTo>
                      <a:cubicBezTo>
                        <a:pt x="8" y="25"/>
                        <a:pt x="10" y="25"/>
                        <a:pt x="8" y="25"/>
                      </a:cubicBezTo>
                      <a:cubicBezTo>
                        <a:pt x="6" y="25"/>
                        <a:pt x="7" y="25"/>
                        <a:pt x="5" y="26"/>
                      </a:cubicBezTo>
                      <a:cubicBezTo>
                        <a:pt x="5" y="26"/>
                        <a:pt x="5" y="26"/>
                        <a:pt x="4" y="26"/>
                      </a:cubicBezTo>
                      <a:cubicBezTo>
                        <a:pt x="4" y="26"/>
                        <a:pt x="4" y="26"/>
                        <a:pt x="4" y="25"/>
                      </a:cubicBezTo>
                      <a:cubicBezTo>
                        <a:pt x="3" y="25"/>
                        <a:pt x="3" y="25"/>
                        <a:pt x="3" y="25"/>
                      </a:cubicBezTo>
                      <a:cubicBezTo>
                        <a:pt x="3" y="25"/>
                        <a:pt x="3" y="25"/>
                        <a:pt x="3" y="26"/>
                      </a:cubicBezTo>
                      <a:cubicBezTo>
                        <a:pt x="3" y="26"/>
                        <a:pt x="2" y="26"/>
                        <a:pt x="2" y="26"/>
                      </a:cubicBezTo>
                      <a:cubicBezTo>
                        <a:pt x="2" y="26"/>
                        <a:pt x="2" y="26"/>
                        <a:pt x="2" y="26"/>
                      </a:cubicBezTo>
                      <a:cubicBezTo>
                        <a:pt x="2" y="26"/>
                        <a:pt x="2" y="26"/>
                        <a:pt x="2" y="26"/>
                      </a:cubicBezTo>
                      <a:cubicBezTo>
                        <a:pt x="2" y="26"/>
                        <a:pt x="2" y="26"/>
                        <a:pt x="2" y="27"/>
                      </a:cubicBezTo>
                      <a:cubicBezTo>
                        <a:pt x="1" y="28"/>
                        <a:pt x="1" y="27"/>
                        <a:pt x="1" y="28"/>
                      </a:cubicBezTo>
                      <a:cubicBezTo>
                        <a:pt x="1" y="28"/>
                        <a:pt x="1" y="28"/>
                        <a:pt x="1" y="28"/>
                      </a:cubicBezTo>
                      <a:cubicBezTo>
                        <a:pt x="1" y="28"/>
                        <a:pt x="1" y="28"/>
                        <a:pt x="1" y="28"/>
                      </a:cubicBezTo>
                      <a:cubicBezTo>
                        <a:pt x="1" y="28"/>
                        <a:pt x="1" y="28"/>
                        <a:pt x="1" y="28"/>
                      </a:cubicBezTo>
                      <a:cubicBezTo>
                        <a:pt x="1" y="28"/>
                        <a:pt x="1" y="28"/>
                        <a:pt x="1" y="29"/>
                      </a:cubicBezTo>
                      <a:cubicBezTo>
                        <a:pt x="2" y="31"/>
                        <a:pt x="0" y="31"/>
                        <a:pt x="2" y="31"/>
                      </a:cubicBezTo>
                      <a:cubicBezTo>
                        <a:pt x="3" y="32"/>
                        <a:pt x="1" y="32"/>
                        <a:pt x="3" y="32"/>
                      </a:cubicBezTo>
                      <a:cubicBezTo>
                        <a:pt x="6" y="32"/>
                        <a:pt x="9" y="33"/>
                        <a:pt x="10" y="33"/>
                      </a:cubicBezTo>
                      <a:cubicBezTo>
                        <a:pt x="11" y="33"/>
                        <a:pt x="11" y="32"/>
                        <a:pt x="12" y="32"/>
                      </a:cubicBezTo>
                      <a:cubicBezTo>
                        <a:pt x="12" y="32"/>
                        <a:pt x="12" y="32"/>
                        <a:pt x="13" y="33"/>
                      </a:cubicBezTo>
                      <a:cubicBezTo>
                        <a:pt x="15" y="34"/>
                        <a:pt x="16" y="34"/>
                        <a:pt x="16" y="34"/>
                      </a:cubicBezTo>
                      <a:cubicBezTo>
                        <a:pt x="16" y="34"/>
                        <a:pt x="18" y="33"/>
                        <a:pt x="18" y="33"/>
                      </a:cubicBezTo>
                      <a:cubicBezTo>
                        <a:pt x="18" y="33"/>
                        <a:pt x="18" y="33"/>
                        <a:pt x="17" y="34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5" y="36"/>
                        <a:pt x="15" y="36"/>
                        <a:pt x="15" y="36"/>
                      </a:cubicBezTo>
                      <a:cubicBezTo>
                        <a:pt x="15" y="36"/>
                        <a:pt x="15" y="36"/>
                        <a:pt x="14" y="37"/>
                      </a:cubicBezTo>
                      <a:cubicBezTo>
                        <a:pt x="13" y="39"/>
                        <a:pt x="13" y="39"/>
                        <a:pt x="13" y="39"/>
                      </a:cubicBezTo>
                      <a:cubicBezTo>
                        <a:pt x="13" y="39"/>
                        <a:pt x="14" y="39"/>
                        <a:pt x="15" y="39"/>
                      </a:cubicBezTo>
                      <a:cubicBezTo>
                        <a:pt x="15" y="39"/>
                        <a:pt x="13" y="40"/>
                        <a:pt x="13" y="40"/>
                      </a:cubicBezTo>
                      <a:cubicBezTo>
                        <a:pt x="13" y="40"/>
                        <a:pt x="14" y="40"/>
                        <a:pt x="15" y="39"/>
                      </a:cubicBezTo>
                      <a:cubicBezTo>
                        <a:pt x="19" y="39"/>
                        <a:pt x="21" y="37"/>
                        <a:pt x="21" y="37"/>
                      </a:cubicBezTo>
                      <a:cubicBezTo>
                        <a:pt x="21" y="37"/>
                        <a:pt x="21" y="38"/>
                        <a:pt x="23" y="38"/>
                      </a:cubicBezTo>
                      <a:cubicBezTo>
                        <a:pt x="25" y="38"/>
                        <a:pt x="28" y="38"/>
                        <a:pt x="30" y="38"/>
                      </a:cubicBezTo>
                      <a:cubicBezTo>
                        <a:pt x="31" y="38"/>
                        <a:pt x="32" y="37"/>
                        <a:pt x="35" y="37"/>
                      </a:cubicBezTo>
                      <a:cubicBezTo>
                        <a:pt x="37" y="37"/>
                        <a:pt x="40" y="37"/>
                        <a:pt x="41" y="37"/>
                      </a:cubicBezTo>
                      <a:cubicBezTo>
                        <a:pt x="41" y="37"/>
                        <a:pt x="42" y="36"/>
                        <a:pt x="43" y="36"/>
                      </a:cubicBezTo>
                      <a:cubicBezTo>
                        <a:pt x="44" y="36"/>
                        <a:pt x="44" y="36"/>
                        <a:pt x="45" y="36"/>
                      </a:cubicBezTo>
                      <a:cubicBezTo>
                        <a:pt x="47" y="36"/>
                        <a:pt x="51" y="36"/>
                        <a:pt x="53" y="35"/>
                      </a:cubicBezTo>
                      <a:cubicBezTo>
                        <a:pt x="55" y="34"/>
                        <a:pt x="57" y="33"/>
                        <a:pt x="58" y="32"/>
                      </a:cubicBezTo>
                      <a:cubicBezTo>
                        <a:pt x="60" y="31"/>
                        <a:pt x="60" y="31"/>
                        <a:pt x="61" y="31"/>
                      </a:cubicBezTo>
                      <a:cubicBezTo>
                        <a:pt x="61" y="31"/>
                        <a:pt x="61" y="31"/>
                        <a:pt x="62" y="31"/>
                      </a:cubicBezTo>
                      <a:cubicBezTo>
                        <a:pt x="62" y="31"/>
                        <a:pt x="62" y="31"/>
                        <a:pt x="62" y="31"/>
                      </a:cubicBezTo>
                      <a:cubicBezTo>
                        <a:pt x="62" y="31"/>
                        <a:pt x="62" y="31"/>
                        <a:pt x="63" y="31"/>
                      </a:cubicBezTo>
                      <a:cubicBezTo>
                        <a:pt x="63" y="30"/>
                        <a:pt x="63" y="30"/>
                        <a:pt x="63" y="30"/>
                      </a:cubicBezTo>
                      <a:cubicBezTo>
                        <a:pt x="63" y="30"/>
                        <a:pt x="63" y="30"/>
                        <a:pt x="63" y="31"/>
                      </a:cubicBezTo>
                      <a:cubicBezTo>
                        <a:pt x="62" y="33"/>
                        <a:pt x="61" y="32"/>
                        <a:pt x="62" y="33"/>
                      </a:cubicBezTo>
                      <a:cubicBezTo>
                        <a:pt x="63" y="34"/>
                        <a:pt x="63" y="33"/>
                        <a:pt x="64" y="34"/>
                      </a:cubicBezTo>
                      <a:cubicBezTo>
                        <a:pt x="65" y="34"/>
                        <a:pt x="65" y="34"/>
                        <a:pt x="66" y="34"/>
                      </a:cubicBezTo>
                      <a:cubicBezTo>
                        <a:pt x="66" y="34"/>
                        <a:pt x="66" y="34"/>
                        <a:pt x="66" y="34"/>
                      </a:cubicBezTo>
                      <a:cubicBezTo>
                        <a:pt x="66" y="34"/>
                        <a:pt x="67" y="35"/>
                        <a:pt x="68" y="35"/>
                      </a:cubicBezTo>
                      <a:cubicBezTo>
                        <a:pt x="69" y="36"/>
                        <a:pt x="73" y="36"/>
                        <a:pt x="73" y="36"/>
                      </a:cubicBezTo>
                      <a:cubicBezTo>
                        <a:pt x="74" y="36"/>
                        <a:pt x="76" y="36"/>
                        <a:pt x="77" y="37"/>
                      </a:cubicBezTo>
                      <a:cubicBezTo>
                        <a:pt x="78" y="37"/>
                        <a:pt x="78" y="37"/>
                        <a:pt x="78" y="37"/>
                      </a:cubicBezTo>
                      <a:cubicBezTo>
                        <a:pt x="80" y="37"/>
                        <a:pt x="80" y="37"/>
                        <a:pt x="80" y="37"/>
                      </a:cubicBezTo>
                      <a:cubicBezTo>
                        <a:pt x="81" y="37"/>
                        <a:pt x="81" y="37"/>
                        <a:pt x="81" y="37"/>
                      </a:cubicBezTo>
                      <a:cubicBezTo>
                        <a:pt x="81" y="37"/>
                        <a:pt x="84" y="37"/>
                        <a:pt x="84" y="36"/>
                      </a:cubicBezTo>
                      <a:cubicBezTo>
                        <a:pt x="85" y="36"/>
                        <a:pt x="85" y="36"/>
                        <a:pt x="85" y="36"/>
                      </a:cubicBezTo>
                      <a:cubicBezTo>
                        <a:pt x="85" y="36"/>
                        <a:pt x="87" y="36"/>
                        <a:pt x="87" y="36"/>
                      </a:cubicBezTo>
                      <a:cubicBezTo>
                        <a:pt x="87" y="36"/>
                        <a:pt x="87" y="36"/>
                        <a:pt x="86" y="36"/>
                      </a:cubicBezTo>
                      <a:cubicBezTo>
                        <a:pt x="85" y="36"/>
                        <a:pt x="85" y="37"/>
                        <a:pt x="85" y="37"/>
                      </a:cubicBezTo>
                      <a:cubicBezTo>
                        <a:pt x="85" y="38"/>
                        <a:pt x="85" y="38"/>
                        <a:pt x="85" y="38"/>
                      </a:cubicBezTo>
                      <a:cubicBezTo>
                        <a:pt x="86" y="38"/>
                        <a:pt x="86" y="38"/>
                        <a:pt x="86" y="38"/>
                      </a:cubicBezTo>
                      <a:cubicBezTo>
                        <a:pt x="87" y="37"/>
                        <a:pt x="87" y="37"/>
                        <a:pt x="87" y="37"/>
                      </a:cubicBezTo>
                      <a:cubicBezTo>
                        <a:pt x="88" y="37"/>
                        <a:pt x="88" y="37"/>
                        <a:pt x="88" y="37"/>
                      </a:cubicBezTo>
                      <a:cubicBezTo>
                        <a:pt x="88" y="36"/>
                        <a:pt x="88" y="36"/>
                        <a:pt x="88" y="36"/>
                      </a:cubicBezTo>
                      <a:cubicBezTo>
                        <a:pt x="88" y="36"/>
                        <a:pt x="88" y="36"/>
                        <a:pt x="88" y="36"/>
                      </a:cubicBezTo>
                      <a:cubicBezTo>
                        <a:pt x="89" y="35"/>
                        <a:pt x="89" y="35"/>
                        <a:pt x="89" y="35"/>
                      </a:cubicBezTo>
                      <a:cubicBezTo>
                        <a:pt x="89" y="35"/>
                        <a:pt x="89" y="35"/>
                        <a:pt x="89" y="35"/>
                      </a:cubicBezTo>
                      <a:cubicBezTo>
                        <a:pt x="89" y="35"/>
                        <a:pt x="89" y="35"/>
                        <a:pt x="89" y="34"/>
                      </a:cubicBezTo>
                      <a:cubicBezTo>
                        <a:pt x="88" y="33"/>
                        <a:pt x="89" y="34"/>
                        <a:pt x="89" y="33"/>
                      </a:cubicBezTo>
                      <a:cubicBezTo>
                        <a:pt x="89" y="33"/>
                        <a:pt x="89" y="33"/>
                        <a:pt x="89" y="33"/>
                      </a:cubicBezTo>
                      <a:cubicBezTo>
                        <a:pt x="89" y="33"/>
                        <a:pt x="89" y="33"/>
                        <a:pt x="91" y="33"/>
                      </a:cubicBezTo>
                      <a:cubicBezTo>
                        <a:pt x="93" y="32"/>
                        <a:pt x="91" y="32"/>
                        <a:pt x="91" y="31"/>
                      </a:cubicBezTo>
                      <a:cubicBezTo>
                        <a:pt x="90" y="31"/>
                        <a:pt x="90" y="31"/>
                        <a:pt x="90" y="31"/>
                      </a:cubicBezTo>
                      <a:cubicBezTo>
                        <a:pt x="90" y="31"/>
                        <a:pt x="90" y="31"/>
                        <a:pt x="90" y="31"/>
                      </a:cubicBezTo>
                      <a:cubicBezTo>
                        <a:pt x="90" y="31"/>
                        <a:pt x="90" y="31"/>
                        <a:pt x="90" y="31"/>
                      </a:cubicBezTo>
                      <a:cubicBezTo>
                        <a:pt x="90" y="31"/>
                        <a:pt x="90" y="31"/>
                        <a:pt x="90" y="31"/>
                      </a:cubicBezTo>
                      <a:cubicBezTo>
                        <a:pt x="90" y="31"/>
                        <a:pt x="90" y="31"/>
                        <a:pt x="89" y="31"/>
                      </a:cubicBezTo>
                      <a:cubicBezTo>
                        <a:pt x="89" y="31"/>
                        <a:pt x="89" y="31"/>
                        <a:pt x="89" y="31"/>
                      </a:cubicBezTo>
                      <a:cubicBezTo>
                        <a:pt x="88" y="31"/>
                        <a:pt x="88" y="31"/>
                        <a:pt x="88" y="31"/>
                      </a:cubicBezTo>
                      <a:cubicBezTo>
                        <a:pt x="87" y="31"/>
                        <a:pt x="87" y="31"/>
                        <a:pt x="87" y="31"/>
                      </a:cubicBezTo>
                      <a:cubicBezTo>
                        <a:pt x="87" y="31"/>
                        <a:pt x="87" y="31"/>
                        <a:pt x="87" y="31"/>
                      </a:cubicBezTo>
                      <a:cubicBezTo>
                        <a:pt x="86" y="31"/>
                        <a:pt x="86" y="31"/>
                        <a:pt x="86" y="31"/>
                      </a:cubicBezTo>
                      <a:cubicBezTo>
                        <a:pt x="86" y="31"/>
                        <a:pt x="86" y="31"/>
                        <a:pt x="85" y="31"/>
                      </a:cubicBezTo>
                      <a:cubicBezTo>
                        <a:pt x="85" y="31"/>
                        <a:pt x="85" y="31"/>
                        <a:pt x="85" y="31"/>
                      </a:cubicBezTo>
                      <a:cubicBezTo>
                        <a:pt x="85" y="31"/>
                        <a:pt x="85" y="31"/>
                        <a:pt x="85" y="31"/>
                      </a:cubicBezTo>
                      <a:cubicBezTo>
                        <a:pt x="85" y="31"/>
                        <a:pt x="85" y="31"/>
                        <a:pt x="85" y="31"/>
                      </a:cubicBezTo>
                      <a:cubicBezTo>
                        <a:pt x="85" y="31"/>
                        <a:pt x="85" y="31"/>
                        <a:pt x="85" y="31"/>
                      </a:cubicBezTo>
                      <a:cubicBezTo>
                        <a:pt x="84" y="30"/>
                        <a:pt x="84" y="30"/>
                        <a:pt x="84" y="30"/>
                      </a:cubicBezTo>
                      <a:cubicBezTo>
                        <a:pt x="84" y="29"/>
                        <a:pt x="84" y="29"/>
                        <a:pt x="84" y="29"/>
                      </a:cubicBezTo>
                      <a:cubicBezTo>
                        <a:pt x="84" y="28"/>
                        <a:pt x="84" y="28"/>
                        <a:pt x="84" y="28"/>
                      </a:cubicBezTo>
                      <a:cubicBezTo>
                        <a:pt x="84" y="28"/>
                        <a:pt x="84" y="28"/>
                        <a:pt x="84" y="28"/>
                      </a:cubicBezTo>
                      <a:cubicBezTo>
                        <a:pt x="85" y="29"/>
                        <a:pt x="85" y="29"/>
                        <a:pt x="85" y="29"/>
                      </a:cubicBezTo>
                      <a:cubicBezTo>
                        <a:pt x="87" y="30"/>
                        <a:pt x="87" y="30"/>
                        <a:pt x="87" y="30"/>
                      </a:cubicBezTo>
                      <a:cubicBezTo>
                        <a:pt x="89" y="30"/>
                        <a:pt x="89" y="30"/>
                        <a:pt x="89" y="30"/>
                      </a:cubicBezTo>
                      <a:cubicBezTo>
                        <a:pt x="89" y="29"/>
                        <a:pt x="89" y="29"/>
                        <a:pt x="89" y="29"/>
                      </a:cubicBezTo>
                      <a:cubicBezTo>
                        <a:pt x="90" y="29"/>
                        <a:pt x="90" y="29"/>
                        <a:pt x="90" y="29"/>
                      </a:cubicBezTo>
                      <a:cubicBezTo>
                        <a:pt x="91" y="28"/>
                        <a:pt x="91" y="28"/>
                        <a:pt x="91" y="28"/>
                      </a:cubicBezTo>
                      <a:cubicBezTo>
                        <a:pt x="92" y="28"/>
                        <a:pt x="92" y="28"/>
                        <a:pt x="93" y="28"/>
                      </a:cubicBezTo>
                      <a:cubicBezTo>
                        <a:pt x="93" y="28"/>
                        <a:pt x="93" y="28"/>
                        <a:pt x="93" y="28"/>
                      </a:cubicBezTo>
                      <a:cubicBezTo>
                        <a:pt x="93" y="28"/>
                        <a:pt x="93" y="28"/>
                        <a:pt x="93" y="28"/>
                      </a:cubicBezTo>
                      <a:cubicBezTo>
                        <a:pt x="93" y="28"/>
                        <a:pt x="93" y="28"/>
                        <a:pt x="93" y="28"/>
                      </a:cubicBezTo>
                      <a:cubicBezTo>
                        <a:pt x="93" y="28"/>
                        <a:pt x="93" y="28"/>
                        <a:pt x="93" y="28"/>
                      </a:cubicBezTo>
                      <a:cubicBezTo>
                        <a:pt x="93" y="28"/>
                        <a:pt x="93" y="28"/>
                        <a:pt x="93" y="28"/>
                      </a:cubicBezTo>
                      <a:cubicBezTo>
                        <a:pt x="93" y="28"/>
                        <a:pt x="93" y="28"/>
                        <a:pt x="93" y="28"/>
                      </a:cubicBezTo>
                      <a:cubicBezTo>
                        <a:pt x="94" y="28"/>
                        <a:pt x="94" y="28"/>
                        <a:pt x="94" y="28"/>
                      </a:cubicBezTo>
                      <a:cubicBezTo>
                        <a:pt x="94" y="28"/>
                        <a:pt x="95" y="28"/>
                        <a:pt x="96" y="29"/>
                      </a:cubicBezTo>
                      <a:cubicBezTo>
                        <a:pt x="96" y="29"/>
                        <a:pt x="96" y="30"/>
                        <a:pt x="96" y="30"/>
                      </a:cubicBezTo>
                      <a:cubicBezTo>
                        <a:pt x="96" y="30"/>
                        <a:pt x="96" y="29"/>
                        <a:pt x="96" y="29"/>
                      </a:cubicBezTo>
                      <a:cubicBezTo>
                        <a:pt x="96" y="29"/>
                        <a:pt x="96" y="29"/>
                        <a:pt x="97" y="29"/>
                      </a:cubicBezTo>
                      <a:cubicBezTo>
                        <a:pt x="97" y="28"/>
                        <a:pt x="97" y="28"/>
                        <a:pt x="97" y="28"/>
                      </a:cubicBezTo>
                      <a:cubicBezTo>
                        <a:pt x="97" y="28"/>
                        <a:pt x="97" y="29"/>
                        <a:pt x="97" y="29"/>
                      </a:cubicBezTo>
                      <a:cubicBezTo>
                        <a:pt x="98" y="29"/>
                        <a:pt x="98" y="29"/>
                        <a:pt x="98" y="29"/>
                      </a:cubicBezTo>
                      <a:cubicBezTo>
                        <a:pt x="98" y="29"/>
                        <a:pt x="98" y="29"/>
                        <a:pt x="98" y="29"/>
                      </a:cubicBezTo>
                      <a:cubicBezTo>
                        <a:pt x="98" y="29"/>
                        <a:pt x="98" y="29"/>
                        <a:pt x="98" y="29"/>
                      </a:cubicBezTo>
                      <a:cubicBezTo>
                        <a:pt x="100" y="29"/>
                        <a:pt x="100" y="29"/>
                        <a:pt x="100" y="29"/>
                      </a:cubicBezTo>
                      <a:cubicBezTo>
                        <a:pt x="100" y="28"/>
                        <a:pt x="100" y="28"/>
                        <a:pt x="100" y="28"/>
                      </a:cubicBezTo>
                      <a:cubicBezTo>
                        <a:pt x="102" y="28"/>
                        <a:pt x="102" y="28"/>
                        <a:pt x="102" y="28"/>
                      </a:cubicBezTo>
                      <a:cubicBezTo>
                        <a:pt x="102" y="28"/>
                        <a:pt x="102" y="27"/>
                        <a:pt x="103" y="26"/>
                      </a:cubicBezTo>
                      <a:cubicBezTo>
                        <a:pt x="103" y="25"/>
                        <a:pt x="103" y="25"/>
                        <a:pt x="103" y="25"/>
                      </a:cubicBezTo>
                      <a:cubicBezTo>
                        <a:pt x="103" y="25"/>
                        <a:pt x="103" y="26"/>
                        <a:pt x="103" y="26"/>
                      </a:cubicBezTo>
                      <a:cubicBezTo>
                        <a:pt x="102" y="25"/>
                        <a:pt x="102" y="25"/>
                        <a:pt x="102" y="25"/>
                      </a:cubicBezTo>
                      <a:cubicBezTo>
                        <a:pt x="102" y="25"/>
                        <a:pt x="100" y="25"/>
                        <a:pt x="99" y="24"/>
                      </a:cubicBezTo>
                      <a:cubicBezTo>
                        <a:pt x="98" y="24"/>
                        <a:pt x="98" y="24"/>
                        <a:pt x="98" y="24"/>
                      </a:cubicBezTo>
                      <a:cubicBezTo>
                        <a:pt x="98" y="24"/>
                        <a:pt x="98" y="24"/>
                        <a:pt x="98" y="24"/>
                      </a:cubicBezTo>
                      <a:cubicBezTo>
                        <a:pt x="98" y="24"/>
                        <a:pt x="98" y="24"/>
                        <a:pt x="98" y="24"/>
                      </a:cubicBezTo>
                      <a:cubicBezTo>
                        <a:pt x="98" y="24"/>
                        <a:pt x="97" y="24"/>
                        <a:pt x="97" y="23"/>
                      </a:cubicBezTo>
                      <a:cubicBezTo>
                        <a:pt x="95" y="23"/>
                        <a:pt x="95" y="23"/>
                        <a:pt x="95" y="23"/>
                      </a:cubicBezTo>
                      <a:cubicBezTo>
                        <a:pt x="95" y="23"/>
                        <a:pt x="95" y="23"/>
                        <a:pt x="95" y="23"/>
                      </a:cubicBezTo>
                      <a:cubicBezTo>
                        <a:pt x="94" y="22"/>
                        <a:pt x="94" y="22"/>
                        <a:pt x="94" y="22"/>
                      </a:cubicBezTo>
                      <a:cubicBezTo>
                        <a:pt x="94" y="22"/>
                        <a:pt x="94" y="22"/>
                        <a:pt x="94" y="22"/>
                      </a:cubicBezTo>
                      <a:cubicBezTo>
                        <a:pt x="94" y="22"/>
                        <a:pt x="93" y="22"/>
                        <a:pt x="93" y="22"/>
                      </a:cubicBezTo>
                      <a:cubicBezTo>
                        <a:pt x="92" y="22"/>
                        <a:pt x="92" y="22"/>
                        <a:pt x="92" y="22"/>
                      </a:cubicBezTo>
                      <a:cubicBezTo>
                        <a:pt x="92" y="22"/>
                        <a:pt x="92" y="22"/>
                        <a:pt x="92" y="22"/>
                      </a:cubicBezTo>
                      <a:cubicBezTo>
                        <a:pt x="92" y="22"/>
                        <a:pt x="92" y="22"/>
                        <a:pt x="91" y="22"/>
                      </a:cubicBezTo>
                      <a:cubicBezTo>
                        <a:pt x="90" y="22"/>
                        <a:pt x="90" y="22"/>
                        <a:pt x="90" y="21"/>
                      </a:cubicBezTo>
                      <a:cubicBezTo>
                        <a:pt x="90" y="20"/>
                        <a:pt x="90" y="20"/>
                        <a:pt x="90" y="20"/>
                      </a:cubicBezTo>
                      <a:cubicBezTo>
                        <a:pt x="90" y="20"/>
                        <a:pt x="90" y="20"/>
                        <a:pt x="90" y="20"/>
                      </a:cubicBezTo>
                      <a:cubicBezTo>
                        <a:pt x="90" y="20"/>
                        <a:pt x="89" y="19"/>
                        <a:pt x="89" y="19"/>
                      </a:cubicBezTo>
                      <a:cubicBezTo>
                        <a:pt x="89" y="19"/>
                        <a:pt x="90" y="18"/>
                        <a:pt x="90" y="18"/>
                      </a:cubicBezTo>
                      <a:cubicBezTo>
                        <a:pt x="90" y="17"/>
                        <a:pt x="90" y="17"/>
                        <a:pt x="90" y="17"/>
                      </a:cubicBezTo>
                      <a:cubicBezTo>
                        <a:pt x="90" y="17"/>
                        <a:pt x="90" y="17"/>
                        <a:pt x="90" y="17"/>
                      </a:cubicBezTo>
                      <a:cubicBezTo>
                        <a:pt x="90" y="17"/>
                        <a:pt x="90" y="17"/>
                        <a:pt x="90" y="17"/>
                      </a:cubicBezTo>
                      <a:cubicBezTo>
                        <a:pt x="92" y="16"/>
                        <a:pt x="92" y="16"/>
                        <a:pt x="92" y="16"/>
                      </a:cubicBezTo>
                      <a:cubicBezTo>
                        <a:pt x="92" y="15"/>
                        <a:pt x="92" y="15"/>
                        <a:pt x="92" y="15"/>
                      </a:cubicBezTo>
                      <a:cubicBezTo>
                        <a:pt x="93" y="15"/>
                        <a:pt x="93" y="15"/>
                        <a:pt x="93" y="15"/>
                      </a:cubicBezTo>
                      <a:cubicBezTo>
                        <a:pt x="94" y="15"/>
                        <a:pt x="94" y="15"/>
                        <a:pt x="94" y="15"/>
                      </a:cubicBezTo>
                      <a:cubicBezTo>
                        <a:pt x="94" y="15"/>
                        <a:pt x="94" y="15"/>
                        <a:pt x="94" y="15"/>
                      </a:cubicBezTo>
                      <a:cubicBezTo>
                        <a:pt x="94" y="14"/>
                        <a:pt x="94" y="14"/>
                        <a:pt x="94" y="14"/>
                      </a:cubicBezTo>
                      <a:cubicBezTo>
                        <a:pt x="94" y="13"/>
                        <a:pt x="94" y="13"/>
                        <a:pt x="94" y="13"/>
                      </a:cubicBezTo>
                      <a:cubicBezTo>
                        <a:pt x="95" y="12"/>
                        <a:pt x="95" y="12"/>
                        <a:pt x="95" y="12"/>
                      </a:cubicBezTo>
                      <a:cubicBezTo>
                        <a:pt x="95" y="12"/>
                        <a:pt x="94" y="12"/>
                        <a:pt x="94" y="12"/>
                      </a:cubicBezTo>
                      <a:cubicBezTo>
                        <a:pt x="94" y="12"/>
                        <a:pt x="94" y="12"/>
                        <a:pt x="94" y="12"/>
                      </a:cubicBezTo>
                      <a:cubicBezTo>
                        <a:pt x="94" y="12"/>
                        <a:pt x="94" y="12"/>
                        <a:pt x="94" y="12"/>
                      </a:cubicBezTo>
                      <a:cubicBezTo>
                        <a:pt x="94" y="12"/>
                        <a:pt x="95" y="12"/>
                        <a:pt x="95" y="11"/>
                      </a:cubicBezTo>
                      <a:cubicBezTo>
                        <a:pt x="95" y="10"/>
                        <a:pt x="95" y="10"/>
                        <a:pt x="95" y="10"/>
                      </a:cubicBezTo>
                      <a:cubicBezTo>
                        <a:pt x="95" y="9"/>
                        <a:pt x="95" y="9"/>
                        <a:pt x="96" y="9"/>
                      </a:cubicBezTo>
                      <a:cubicBezTo>
                        <a:pt x="96" y="9"/>
                        <a:pt x="96" y="8"/>
                        <a:pt x="97" y="8"/>
                      </a:cubicBezTo>
                      <a:cubicBezTo>
                        <a:pt x="97" y="7"/>
                        <a:pt x="97" y="7"/>
                        <a:pt x="97" y="7"/>
                      </a:cubicBezTo>
                      <a:cubicBezTo>
                        <a:pt x="97" y="7"/>
                        <a:pt x="97" y="7"/>
                        <a:pt x="98" y="6"/>
                      </a:cubicBezTo>
                      <a:cubicBezTo>
                        <a:pt x="98" y="6"/>
                        <a:pt x="98" y="6"/>
                        <a:pt x="98" y="5"/>
                      </a:cubicBezTo>
                      <a:cubicBezTo>
                        <a:pt x="99" y="4"/>
                        <a:pt x="99" y="4"/>
                        <a:pt x="99" y="4"/>
                      </a:cubicBezTo>
                      <a:cubicBezTo>
                        <a:pt x="99" y="4"/>
                        <a:pt x="99" y="4"/>
                        <a:pt x="99" y="4"/>
                      </a:cubicBezTo>
                      <a:cubicBezTo>
                        <a:pt x="98" y="3"/>
                        <a:pt x="99" y="4"/>
                        <a:pt x="97" y="3"/>
                      </a:cubicBezTo>
                      <a:cubicBezTo>
                        <a:pt x="97" y="3"/>
                        <a:pt x="97" y="2"/>
                        <a:pt x="97" y="2"/>
                      </a:cubicBezTo>
                      <a:cubicBezTo>
                        <a:pt x="97" y="2"/>
                        <a:pt x="97" y="3"/>
                        <a:pt x="97" y="3"/>
                      </a:cubicBezTo>
                      <a:cubicBezTo>
                        <a:pt x="97" y="3"/>
                        <a:pt x="97" y="3"/>
                        <a:pt x="97" y="3"/>
                      </a:cubicBezTo>
                      <a:cubicBezTo>
                        <a:pt x="97" y="3"/>
                        <a:pt x="97" y="3"/>
                        <a:pt x="97" y="2"/>
                      </a:cubicBezTo>
                      <a:cubicBezTo>
                        <a:pt x="96" y="2"/>
                        <a:pt x="96" y="2"/>
                        <a:pt x="96" y="2"/>
                      </a:cubicBezTo>
                      <a:cubicBezTo>
                        <a:pt x="96" y="2"/>
                        <a:pt x="96" y="2"/>
                        <a:pt x="96" y="2"/>
                      </a:cubicBezTo>
                      <a:cubicBezTo>
                        <a:pt x="96" y="2"/>
                        <a:pt x="96" y="2"/>
                        <a:pt x="96" y="2"/>
                      </a:cubicBezTo>
                      <a:cubicBezTo>
                        <a:pt x="96" y="2"/>
                        <a:pt x="96" y="2"/>
                        <a:pt x="96" y="2"/>
                      </a:cubicBezTo>
                      <a:cubicBezTo>
                        <a:pt x="96" y="2"/>
                        <a:pt x="96" y="2"/>
                        <a:pt x="95" y="1"/>
                      </a:cubicBezTo>
                      <a:cubicBezTo>
                        <a:pt x="94" y="1"/>
                        <a:pt x="94" y="0"/>
                        <a:pt x="94" y="0"/>
                      </a:cubicBezTo>
                      <a:cubicBezTo>
                        <a:pt x="94" y="0"/>
                        <a:pt x="94" y="1"/>
                        <a:pt x="94" y="1"/>
                      </a:cubicBezTo>
                      <a:cubicBezTo>
                        <a:pt x="93" y="1"/>
                        <a:pt x="93" y="1"/>
                        <a:pt x="93" y="1"/>
                      </a:cubicBezTo>
                      <a:cubicBezTo>
                        <a:pt x="92" y="1"/>
                        <a:pt x="92" y="1"/>
                        <a:pt x="92" y="1"/>
                      </a:cubicBezTo>
                      <a:cubicBezTo>
                        <a:pt x="91" y="1"/>
                        <a:pt x="92" y="1"/>
                        <a:pt x="91" y="1"/>
                      </a:cubicBezTo>
                      <a:cubicBezTo>
                        <a:pt x="90" y="1"/>
                        <a:pt x="90" y="1"/>
                        <a:pt x="89" y="1"/>
                      </a:cubicBezTo>
                      <a:cubicBezTo>
                        <a:pt x="88" y="1"/>
                        <a:pt x="88" y="1"/>
                        <a:pt x="88" y="1"/>
                      </a:cubicBezTo>
                      <a:cubicBezTo>
                        <a:pt x="88" y="1"/>
                        <a:pt x="87" y="1"/>
                        <a:pt x="86" y="1"/>
                      </a:cubicBezTo>
                      <a:cubicBezTo>
                        <a:pt x="86" y="2"/>
                        <a:pt x="86" y="2"/>
                        <a:pt x="86" y="2"/>
                      </a:cubicBezTo>
                      <a:cubicBezTo>
                        <a:pt x="82" y="5"/>
                        <a:pt x="82" y="5"/>
                        <a:pt x="82" y="5"/>
                      </a:cubicBezTo>
                      <a:cubicBezTo>
                        <a:pt x="82" y="6"/>
                        <a:pt x="82" y="6"/>
                        <a:pt x="82" y="6"/>
                      </a:cubicBezTo>
                      <a:cubicBezTo>
                        <a:pt x="81" y="7"/>
                        <a:pt x="81" y="6"/>
                        <a:pt x="81" y="7"/>
                      </a:cubicBezTo>
                      <a:cubicBezTo>
                        <a:pt x="81" y="7"/>
                        <a:pt x="81" y="7"/>
                        <a:pt x="81" y="7"/>
                      </a:cubicBezTo>
                      <a:cubicBezTo>
                        <a:pt x="81" y="8"/>
                        <a:pt x="80" y="8"/>
                        <a:pt x="79" y="10"/>
                      </a:cubicBezTo>
                      <a:cubicBezTo>
                        <a:pt x="79" y="11"/>
                        <a:pt x="79" y="11"/>
                        <a:pt x="79" y="11"/>
                      </a:cubicBezTo>
                      <a:cubicBezTo>
                        <a:pt x="79" y="11"/>
                        <a:pt x="79" y="11"/>
                        <a:pt x="79" y="11"/>
                      </a:cubicBezTo>
                      <a:cubicBezTo>
                        <a:pt x="79" y="11"/>
                        <a:pt x="79" y="10"/>
                        <a:pt x="79" y="10"/>
                      </a:cubicBezTo>
                      <a:cubicBezTo>
                        <a:pt x="79" y="10"/>
                        <a:pt x="79" y="10"/>
                        <a:pt x="79" y="10"/>
                      </a:cubicBezTo>
                      <a:cubicBezTo>
                        <a:pt x="79" y="11"/>
                        <a:pt x="79" y="12"/>
                        <a:pt x="79" y="12"/>
                      </a:cubicBezTo>
                      <a:cubicBezTo>
                        <a:pt x="79" y="12"/>
                        <a:pt x="78" y="12"/>
                        <a:pt x="77" y="12"/>
                      </a:cubicBezTo>
                      <a:cubicBezTo>
                        <a:pt x="76" y="13"/>
                        <a:pt x="77" y="13"/>
                        <a:pt x="76" y="13"/>
                      </a:cubicBezTo>
                      <a:cubicBezTo>
                        <a:pt x="75" y="13"/>
                        <a:pt x="75" y="13"/>
                        <a:pt x="75" y="13"/>
                      </a:cubicBezTo>
                      <a:cubicBezTo>
                        <a:pt x="74" y="14"/>
                        <a:pt x="74" y="14"/>
                        <a:pt x="74" y="14"/>
                      </a:cubicBezTo>
                      <a:cubicBezTo>
                        <a:pt x="73" y="13"/>
                        <a:pt x="73" y="13"/>
                        <a:pt x="73" y="13"/>
                      </a:cubicBezTo>
                      <a:cubicBezTo>
                        <a:pt x="73" y="13"/>
                        <a:pt x="73" y="13"/>
                        <a:pt x="73" y="13"/>
                      </a:cubicBezTo>
                      <a:cubicBezTo>
                        <a:pt x="73" y="13"/>
                        <a:pt x="73" y="12"/>
                        <a:pt x="74" y="11"/>
                      </a:cubicBezTo>
                      <a:cubicBezTo>
                        <a:pt x="74" y="10"/>
                        <a:pt x="74" y="10"/>
                        <a:pt x="74" y="10"/>
                      </a:cubicBezTo>
                      <a:cubicBezTo>
                        <a:pt x="74" y="10"/>
                        <a:pt x="74" y="10"/>
                        <a:pt x="74" y="10"/>
                      </a:cubicBezTo>
                      <a:cubicBezTo>
                        <a:pt x="75" y="9"/>
                        <a:pt x="75" y="9"/>
                        <a:pt x="75" y="9"/>
                      </a:cubicBezTo>
                      <a:cubicBezTo>
                        <a:pt x="76" y="7"/>
                        <a:pt x="76" y="7"/>
                        <a:pt x="76" y="7"/>
                      </a:cubicBezTo>
                      <a:cubicBezTo>
                        <a:pt x="77" y="6"/>
                        <a:pt x="77" y="5"/>
                        <a:pt x="77" y="5"/>
                      </a:cubicBezTo>
                      <a:cubicBezTo>
                        <a:pt x="77" y="5"/>
                        <a:pt x="76" y="6"/>
                        <a:pt x="76" y="6"/>
                      </a:cubicBezTo>
                      <a:cubicBezTo>
                        <a:pt x="76" y="5"/>
                        <a:pt x="76" y="5"/>
                        <a:pt x="76" y="5"/>
                      </a:cubicBezTo>
                      <a:cubicBezTo>
                        <a:pt x="76" y="5"/>
                        <a:pt x="76" y="5"/>
                        <a:pt x="76" y="5"/>
                      </a:cubicBezTo>
                      <a:cubicBezTo>
                        <a:pt x="76" y="5"/>
                        <a:pt x="76" y="5"/>
                        <a:pt x="76" y="5"/>
                      </a:cubicBezTo>
                      <a:cubicBezTo>
                        <a:pt x="76" y="4"/>
                        <a:pt x="76" y="4"/>
                        <a:pt x="76" y="4"/>
                      </a:cubicBezTo>
                      <a:cubicBezTo>
                        <a:pt x="75" y="4"/>
                        <a:pt x="75" y="4"/>
                        <a:pt x="75" y="4"/>
                      </a:cubicBezTo>
                      <a:cubicBezTo>
                        <a:pt x="75" y="3"/>
                        <a:pt x="74" y="3"/>
                        <a:pt x="73" y="3"/>
                      </a:cubicBezTo>
                      <a:cubicBezTo>
                        <a:pt x="71" y="2"/>
                        <a:pt x="72" y="2"/>
                        <a:pt x="70" y="2"/>
                      </a:cubicBezTo>
                      <a:cubicBezTo>
                        <a:pt x="70" y="2"/>
                        <a:pt x="70" y="2"/>
                        <a:pt x="70" y="2"/>
                      </a:cubicBezTo>
                      <a:cubicBezTo>
                        <a:pt x="69" y="2"/>
                        <a:pt x="69" y="3"/>
                        <a:pt x="69" y="4"/>
                      </a:cubicBezTo>
                      <a:cubicBezTo>
                        <a:pt x="69" y="4"/>
                        <a:pt x="69" y="5"/>
                        <a:pt x="69" y="5"/>
                      </a:cubicBezTo>
                      <a:cubicBezTo>
                        <a:pt x="69" y="5"/>
                        <a:pt x="69" y="5"/>
                        <a:pt x="67" y="7"/>
                      </a:cubicBezTo>
                      <a:cubicBezTo>
                        <a:pt x="66" y="7"/>
                        <a:pt x="66" y="7"/>
                        <a:pt x="66" y="7"/>
                      </a:cubicBezTo>
                      <a:cubicBezTo>
                        <a:pt x="66" y="7"/>
                        <a:pt x="66" y="7"/>
                        <a:pt x="66" y="7"/>
                      </a:cubicBezTo>
                      <a:cubicBezTo>
                        <a:pt x="66" y="7"/>
                        <a:pt x="66" y="7"/>
                        <a:pt x="65" y="7"/>
                      </a:cubicBezTo>
                      <a:cubicBezTo>
                        <a:pt x="65" y="7"/>
                        <a:pt x="65" y="7"/>
                        <a:pt x="65" y="7"/>
                      </a:cubicBezTo>
                      <a:cubicBezTo>
                        <a:pt x="64" y="7"/>
                        <a:pt x="64" y="7"/>
                        <a:pt x="64" y="7"/>
                      </a:cubicBezTo>
                      <a:cubicBezTo>
                        <a:pt x="64" y="7"/>
                        <a:pt x="64" y="7"/>
                        <a:pt x="64" y="7"/>
                      </a:cubicBezTo>
                      <a:cubicBezTo>
                        <a:pt x="64" y="7"/>
                        <a:pt x="63" y="7"/>
                        <a:pt x="62" y="8"/>
                      </a:cubicBezTo>
                      <a:cubicBezTo>
                        <a:pt x="61" y="8"/>
                        <a:pt x="61" y="8"/>
                        <a:pt x="60" y="8"/>
                      </a:cubicBezTo>
                      <a:cubicBezTo>
                        <a:pt x="59" y="8"/>
                        <a:pt x="58" y="9"/>
                        <a:pt x="57" y="9"/>
                      </a:cubicBezTo>
                      <a:cubicBezTo>
                        <a:pt x="57" y="9"/>
                        <a:pt x="57" y="9"/>
                        <a:pt x="56" y="9"/>
                      </a:cubicBezTo>
                      <a:cubicBezTo>
                        <a:pt x="56" y="9"/>
                        <a:pt x="56" y="9"/>
                        <a:pt x="56" y="9"/>
                      </a:cubicBezTo>
                      <a:cubicBezTo>
                        <a:pt x="57" y="8"/>
                        <a:pt x="57" y="8"/>
                        <a:pt x="57" y="8"/>
                      </a:cubicBezTo>
                      <a:cubicBezTo>
                        <a:pt x="57" y="8"/>
                        <a:pt x="58" y="8"/>
                        <a:pt x="60" y="8"/>
                      </a:cubicBezTo>
                      <a:cubicBezTo>
                        <a:pt x="61" y="8"/>
                        <a:pt x="63" y="5"/>
                        <a:pt x="63" y="5"/>
                      </a:cubicBezTo>
                      <a:cubicBezTo>
                        <a:pt x="63" y="5"/>
                        <a:pt x="63" y="5"/>
                        <a:pt x="62" y="5"/>
                      </a:cubicBezTo>
                      <a:cubicBezTo>
                        <a:pt x="62" y="4"/>
                        <a:pt x="62" y="4"/>
                        <a:pt x="62" y="4"/>
                      </a:cubicBezTo>
                      <a:cubicBezTo>
                        <a:pt x="62" y="4"/>
                        <a:pt x="62" y="4"/>
                        <a:pt x="62" y="4"/>
                      </a:cubicBezTo>
                      <a:cubicBezTo>
                        <a:pt x="62" y="4"/>
                        <a:pt x="62" y="4"/>
                        <a:pt x="62" y="4"/>
                      </a:cubicBezTo>
                      <a:cubicBezTo>
                        <a:pt x="62" y="4"/>
                        <a:pt x="62" y="4"/>
                        <a:pt x="62" y="4"/>
                      </a:cubicBezTo>
                      <a:cubicBezTo>
                        <a:pt x="62" y="4"/>
                        <a:pt x="62" y="4"/>
                        <a:pt x="62" y="4"/>
                      </a:cubicBezTo>
                      <a:cubicBezTo>
                        <a:pt x="61" y="4"/>
                        <a:pt x="60" y="4"/>
                        <a:pt x="58" y="3"/>
                      </a:cubicBezTo>
                      <a:cubicBezTo>
                        <a:pt x="57" y="2"/>
                        <a:pt x="57" y="2"/>
                        <a:pt x="56" y="2"/>
                      </a:cubicBezTo>
                      <a:cubicBezTo>
                        <a:pt x="56" y="2"/>
                        <a:pt x="56" y="3"/>
                        <a:pt x="56" y="3"/>
                      </a:cubicBezTo>
                      <a:cubicBezTo>
                        <a:pt x="54" y="3"/>
                        <a:pt x="55" y="3"/>
                        <a:pt x="53" y="4"/>
                      </a:cubicBezTo>
                      <a:cubicBezTo>
                        <a:pt x="51" y="4"/>
                        <a:pt x="53" y="4"/>
                        <a:pt x="50" y="5"/>
                      </a:cubicBezTo>
                      <a:cubicBezTo>
                        <a:pt x="49" y="5"/>
                        <a:pt x="49" y="6"/>
                        <a:pt x="49" y="6"/>
                      </a:cubicBezTo>
                      <a:cubicBezTo>
                        <a:pt x="49" y="6"/>
                        <a:pt x="49" y="5"/>
                        <a:pt x="49" y="5"/>
                      </a:cubicBezTo>
                      <a:cubicBezTo>
                        <a:pt x="49" y="5"/>
                        <a:pt x="49" y="5"/>
                        <a:pt x="48" y="5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7" y="5"/>
                        <a:pt x="47" y="6"/>
                        <a:pt x="46" y="6"/>
                      </a:cubicBezTo>
                      <a:cubicBezTo>
                        <a:pt x="45" y="6"/>
                        <a:pt x="45" y="6"/>
                        <a:pt x="44" y="6"/>
                      </a:cubicBezTo>
                      <a:cubicBezTo>
                        <a:pt x="44" y="6"/>
                        <a:pt x="44" y="6"/>
                        <a:pt x="43" y="6"/>
                      </a:cubicBezTo>
                      <a:cubicBezTo>
                        <a:pt x="41" y="6"/>
                        <a:pt x="43" y="6"/>
                        <a:pt x="43" y="6"/>
                      </a:cubicBezTo>
                      <a:cubicBezTo>
                        <a:pt x="43" y="6"/>
                        <a:pt x="44" y="6"/>
                        <a:pt x="45" y="5"/>
                      </a:cubicBezTo>
                      <a:cubicBezTo>
                        <a:pt x="46" y="5"/>
                        <a:pt x="47" y="5"/>
                        <a:pt x="47" y="4"/>
                      </a:cubicBezTo>
                      <a:cubicBezTo>
                        <a:pt x="49" y="3"/>
                        <a:pt x="49" y="3"/>
                        <a:pt x="49" y="3"/>
                      </a:cubicBezTo>
                      <a:cubicBezTo>
                        <a:pt x="51" y="3"/>
                        <a:pt x="51" y="3"/>
                        <a:pt x="51" y="3"/>
                      </a:cubicBezTo>
                      <a:cubicBezTo>
                        <a:pt x="51" y="2"/>
                        <a:pt x="51" y="2"/>
                        <a:pt x="51" y="2"/>
                      </a:cubicBezTo>
                      <a:cubicBezTo>
                        <a:pt x="52" y="2"/>
                        <a:pt x="52" y="2"/>
                        <a:pt x="52" y="2"/>
                      </a:cubicBezTo>
                      <a:cubicBezTo>
                        <a:pt x="52" y="1"/>
                        <a:pt x="52" y="1"/>
                        <a:pt x="52" y="1"/>
                      </a:cubicBezTo>
                      <a:cubicBezTo>
                        <a:pt x="52" y="1"/>
                        <a:pt x="52" y="1"/>
                        <a:pt x="51" y="0"/>
                      </a:cubicBezTo>
                      <a:cubicBezTo>
                        <a:pt x="51" y="0"/>
                        <a:pt x="51" y="0"/>
                        <a:pt x="51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02" name="Freeform 342"/>
                <p:cNvSpPr>
                  <a:spLocks noEditPoints="1"/>
                </p:cNvSpPr>
                <p:nvPr/>
              </p:nvSpPr>
              <p:spPr bwMode="auto">
                <a:xfrm>
                  <a:off x="1957625" y="1675130"/>
                  <a:ext cx="244475" cy="80328"/>
                </a:xfrm>
                <a:custGeom>
                  <a:avLst/>
                  <a:gdLst>
                    <a:gd name="T0" fmla="*/ 76 w 79"/>
                    <a:gd name="T1" fmla="*/ 6 h 26"/>
                    <a:gd name="T2" fmla="*/ 42 w 79"/>
                    <a:gd name="T3" fmla="*/ 0 h 26"/>
                    <a:gd name="T4" fmla="*/ 35 w 79"/>
                    <a:gd name="T5" fmla="*/ 1 h 26"/>
                    <a:gd name="T6" fmla="*/ 31 w 79"/>
                    <a:gd name="T7" fmla="*/ 2 h 26"/>
                    <a:gd name="T8" fmla="*/ 31 w 79"/>
                    <a:gd name="T9" fmla="*/ 4 h 26"/>
                    <a:gd name="T10" fmla="*/ 31 w 79"/>
                    <a:gd name="T11" fmla="*/ 4 h 26"/>
                    <a:gd name="T12" fmla="*/ 31 w 79"/>
                    <a:gd name="T13" fmla="*/ 4 h 26"/>
                    <a:gd name="T14" fmla="*/ 27 w 79"/>
                    <a:gd name="T15" fmla="*/ 6 h 26"/>
                    <a:gd name="T16" fmla="*/ 24 w 79"/>
                    <a:gd name="T17" fmla="*/ 8 h 26"/>
                    <a:gd name="T18" fmla="*/ 23 w 79"/>
                    <a:gd name="T19" fmla="*/ 8 h 26"/>
                    <a:gd name="T20" fmla="*/ 22 w 79"/>
                    <a:gd name="T21" fmla="*/ 8 h 26"/>
                    <a:gd name="T22" fmla="*/ 21 w 79"/>
                    <a:gd name="T23" fmla="*/ 8 h 26"/>
                    <a:gd name="T24" fmla="*/ 20 w 79"/>
                    <a:gd name="T25" fmla="*/ 8 h 26"/>
                    <a:gd name="T26" fmla="*/ 16 w 79"/>
                    <a:gd name="T27" fmla="*/ 11 h 26"/>
                    <a:gd name="T28" fmla="*/ 15 w 79"/>
                    <a:gd name="T29" fmla="*/ 12 h 26"/>
                    <a:gd name="T30" fmla="*/ 14 w 79"/>
                    <a:gd name="T31" fmla="*/ 12 h 26"/>
                    <a:gd name="T32" fmla="*/ 14 w 79"/>
                    <a:gd name="T33" fmla="*/ 12 h 26"/>
                    <a:gd name="T34" fmla="*/ 8 w 79"/>
                    <a:gd name="T35" fmla="*/ 15 h 26"/>
                    <a:gd name="T36" fmla="*/ 4 w 79"/>
                    <a:gd name="T37" fmla="*/ 17 h 26"/>
                    <a:gd name="T38" fmla="*/ 2 w 79"/>
                    <a:gd name="T39" fmla="*/ 18 h 26"/>
                    <a:gd name="T40" fmla="*/ 0 w 79"/>
                    <a:gd name="T41" fmla="*/ 17 h 26"/>
                    <a:gd name="T42" fmla="*/ 2 w 79"/>
                    <a:gd name="T43" fmla="*/ 20 h 26"/>
                    <a:gd name="T44" fmla="*/ 6 w 79"/>
                    <a:gd name="T45" fmla="*/ 20 h 26"/>
                    <a:gd name="T46" fmla="*/ 7 w 79"/>
                    <a:gd name="T47" fmla="*/ 25 h 26"/>
                    <a:gd name="T48" fmla="*/ 7 w 79"/>
                    <a:gd name="T49" fmla="*/ 26 h 26"/>
                    <a:gd name="T50" fmla="*/ 14 w 79"/>
                    <a:gd name="T51" fmla="*/ 24 h 26"/>
                    <a:gd name="T52" fmla="*/ 19 w 79"/>
                    <a:gd name="T53" fmla="*/ 24 h 26"/>
                    <a:gd name="T54" fmla="*/ 23 w 79"/>
                    <a:gd name="T55" fmla="*/ 23 h 26"/>
                    <a:gd name="T56" fmla="*/ 28 w 79"/>
                    <a:gd name="T57" fmla="*/ 22 h 26"/>
                    <a:gd name="T58" fmla="*/ 28 w 79"/>
                    <a:gd name="T59" fmla="*/ 22 h 26"/>
                    <a:gd name="T60" fmla="*/ 29 w 79"/>
                    <a:gd name="T61" fmla="*/ 21 h 26"/>
                    <a:gd name="T62" fmla="*/ 36 w 79"/>
                    <a:gd name="T63" fmla="*/ 17 h 26"/>
                    <a:gd name="T64" fmla="*/ 46 w 79"/>
                    <a:gd name="T65" fmla="*/ 13 h 26"/>
                    <a:gd name="T66" fmla="*/ 56 w 79"/>
                    <a:gd name="T67" fmla="*/ 13 h 26"/>
                    <a:gd name="T68" fmla="*/ 73 w 79"/>
                    <a:gd name="T69" fmla="*/ 9 h 26"/>
                    <a:gd name="T70" fmla="*/ 78 w 79"/>
                    <a:gd name="T71" fmla="*/ 7 h 26"/>
                    <a:gd name="T72" fmla="*/ 74 w 79"/>
                    <a:gd name="T73" fmla="*/ 4 h 26"/>
                    <a:gd name="T74" fmla="*/ 73 w 79"/>
                    <a:gd name="T75" fmla="*/ 2 h 26"/>
                    <a:gd name="T76" fmla="*/ 64 w 79"/>
                    <a:gd name="T77" fmla="*/ 3 h 26"/>
                    <a:gd name="T78" fmla="*/ 62 w 79"/>
                    <a:gd name="T79" fmla="*/ 3 h 26"/>
                    <a:gd name="T80" fmla="*/ 60 w 79"/>
                    <a:gd name="T81" fmla="*/ 3 h 26"/>
                    <a:gd name="T82" fmla="*/ 59 w 79"/>
                    <a:gd name="T83" fmla="*/ 4 h 26"/>
                    <a:gd name="T84" fmla="*/ 56 w 79"/>
                    <a:gd name="T85" fmla="*/ 1 h 26"/>
                    <a:gd name="T86" fmla="*/ 54 w 79"/>
                    <a:gd name="T87" fmla="*/ 0 h 26"/>
                    <a:gd name="T88" fmla="*/ 52 w 79"/>
                    <a:gd name="T89" fmla="*/ 0 h 26"/>
                    <a:gd name="T90" fmla="*/ 51 w 79"/>
                    <a:gd name="T91" fmla="*/ 0 h 26"/>
                    <a:gd name="T92" fmla="*/ 48 w 79"/>
                    <a:gd name="T93" fmla="*/ 0 h 26"/>
                    <a:gd name="T94" fmla="*/ 46 w 79"/>
                    <a:gd name="T95" fmla="*/ 0 h 26"/>
                    <a:gd name="T96" fmla="*/ 42 w 79"/>
                    <a:gd name="T97" fmla="*/ 0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79" h="26">
                      <a:moveTo>
                        <a:pt x="77" y="6"/>
                      </a:moveTo>
                      <a:cubicBezTo>
                        <a:pt x="77" y="6"/>
                        <a:pt x="77" y="6"/>
                        <a:pt x="76" y="6"/>
                      </a:cubicBezTo>
                      <a:cubicBezTo>
                        <a:pt x="77" y="6"/>
                        <a:pt x="77" y="6"/>
                        <a:pt x="77" y="6"/>
                      </a:cubicBezTo>
                      <a:moveTo>
                        <a:pt x="42" y="0"/>
                      </a:moveTo>
                      <a:cubicBezTo>
                        <a:pt x="41" y="0"/>
                        <a:pt x="40" y="0"/>
                        <a:pt x="39" y="0"/>
                      </a:cubicBezTo>
                      <a:cubicBezTo>
                        <a:pt x="35" y="1"/>
                        <a:pt x="36" y="1"/>
                        <a:pt x="35" y="1"/>
                      </a:cubicBezTo>
                      <a:cubicBezTo>
                        <a:pt x="34" y="1"/>
                        <a:pt x="32" y="1"/>
                        <a:pt x="32" y="1"/>
                      </a:cubicBezTo>
                      <a:cubicBezTo>
                        <a:pt x="32" y="1"/>
                        <a:pt x="32" y="1"/>
                        <a:pt x="31" y="2"/>
                      </a:cubicBezTo>
                      <a:cubicBezTo>
                        <a:pt x="31" y="2"/>
                        <a:pt x="31" y="2"/>
                        <a:pt x="31" y="2"/>
                      </a:cubicBezTo>
                      <a:cubicBezTo>
                        <a:pt x="31" y="2"/>
                        <a:pt x="32" y="4"/>
                        <a:pt x="31" y="4"/>
                      </a:cubicBezTo>
                      <a:cubicBezTo>
                        <a:pt x="31" y="4"/>
                        <a:pt x="31" y="4"/>
                        <a:pt x="31" y="4"/>
                      </a:cubicBezTo>
                      <a:cubicBezTo>
                        <a:pt x="31" y="4"/>
                        <a:pt x="31" y="4"/>
                        <a:pt x="31" y="4"/>
                      </a:cubicBezTo>
                      <a:cubicBezTo>
                        <a:pt x="31" y="4"/>
                        <a:pt x="31" y="3"/>
                        <a:pt x="31" y="3"/>
                      </a:cubicBezTo>
                      <a:cubicBezTo>
                        <a:pt x="31" y="3"/>
                        <a:pt x="31" y="4"/>
                        <a:pt x="31" y="4"/>
                      </a:cubicBezTo>
                      <a:cubicBezTo>
                        <a:pt x="30" y="5"/>
                        <a:pt x="29" y="6"/>
                        <a:pt x="29" y="6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6" y="7"/>
                        <a:pt x="26" y="7"/>
                        <a:pt x="26" y="7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24" y="8"/>
                        <a:pt x="24" y="8"/>
                        <a:pt x="24" y="8"/>
                      </a:cubicBezTo>
                      <a:cubicBezTo>
                        <a:pt x="23" y="8"/>
                        <a:pt x="23" y="8"/>
                        <a:pt x="23" y="8"/>
                      </a:cubicBezTo>
                      <a:cubicBezTo>
                        <a:pt x="23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1" y="8"/>
                        <a:pt x="21" y="8"/>
                      </a:cubicBezTo>
                      <a:cubicBezTo>
                        <a:pt x="21" y="8"/>
                        <a:pt x="21" y="8"/>
                        <a:pt x="21" y="8"/>
                      </a:cubicBezTo>
                      <a:cubicBezTo>
                        <a:pt x="20" y="7"/>
                        <a:pt x="20" y="7"/>
                        <a:pt x="20" y="7"/>
                      </a:cubicBezTo>
                      <a:cubicBezTo>
                        <a:pt x="20" y="7"/>
                        <a:pt x="20" y="7"/>
                        <a:pt x="20" y="8"/>
                      </a:cubicBezTo>
                      <a:cubicBezTo>
                        <a:pt x="19" y="9"/>
                        <a:pt x="19" y="10"/>
                        <a:pt x="19" y="10"/>
                      </a:cubicBezTo>
                      <a:cubicBezTo>
                        <a:pt x="17" y="11"/>
                        <a:pt x="16" y="11"/>
                        <a:pt x="16" y="11"/>
                      </a:cubicBezTo>
                      <a:cubicBezTo>
                        <a:pt x="15" y="11"/>
                        <a:pt x="15" y="11"/>
                        <a:pt x="15" y="11"/>
                      </a:cubicBezTo>
                      <a:cubicBezTo>
                        <a:pt x="15" y="11"/>
                        <a:pt x="16" y="11"/>
                        <a:pt x="15" y="12"/>
                      </a:cubicBezTo>
                      <a:cubicBezTo>
                        <a:pt x="15" y="12"/>
                        <a:pt x="14" y="12"/>
                        <a:pt x="14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4" y="12"/>
                        <a:pt x="14" y="12"/>
                        <a:pt x="14" y="12"/>
                      </a:cubicBezTo>
                      <a:cubicBezTo>
                        <a:pt x="13" y="13"/>
                        <a:pt x="15" y="13"/>
                        <a:pt x="12" y="14"/>
                      </a:cubicBezTo>
                      <a:cubicBezTo>
                        <a:pt x="9" y="15"/>
                        <a:pt x="8" y="15"/>
                        <a:pt x="8" y="15"/>
                      </a:cubicBezTo>
                      <a:cubicBezTo>
                        <a:pt x="8" y="16"/>
                        <a:pt x="6" y="17"/>
                        <a:pt x="6" y="17"/>
                      </a:cubicBezTo>
                      <a:cubicBezTo>
                        <a:pt x="4" y="17"/>
                        <a:pt x="4" y="17"/>
                        <a:pt x="4" y="17"/>
                      </a:cubicBezTo>
                      <a:cubicBezTo>
                        <a:pt x="4" y="17"/>
                        <a:pt x="4" y="17"/>
                        <a:pt x="3" y="18"/>
                      </a:cubicBezTo>
                      <a:cubicBezTo>
                        <a:pt x="3" y="18"/>
                        <a:pt x="3" y="18"/>
                        <a:pt x="2" y="18"/>
                      </a:cubicBezTo>
                      <a:cubicBezTo>
                        <a:pt x="2" y="18"/>
                        <a:pt x="1" y="18"/>
                        <a:pt x="1" y="18"/>
                      </a:cubicBezTo>
                      <a:cubicBezTo>
                        <a:pt x="1" y="18"/>
                        <a:pt x="0" y="17"/>
                        <a:pt x="0" y="17"/>
                      </a:cubicBezTo>
                      <a:cubicBezTo>
                        <a:pt x="0" y="17"/>
                        <a:pt x="0" y="18"/>
                        <a:pt x="1" y="18"/>
                      </a:cubicBezTo>
                      <a:cubicBezTo>
                        <a:pt x="2" y="20"/>
                        <a:pt x="1" y="20"/>
                        <a:pt x="2" y="20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20"/>
                        <a:pt x="5" y="20"/>
                        <a:pt x="6" y="20"/>
                      </a:cubicBezTo>
                      <a:cubicBezTo>
                        <a:pt x="7" y="21"/>
                        <a:pt x="8" y="22"/>
                        <a:pt x="7" y="23"/>
                      </a:cubicBezTo>
                      <a:cubicBezTo>
                        <a:pt x="7" y="25"/>
                        <a:pt x="7" y="25"/>
                        <a:pt x="7" y="25"/>
                      </a:cubicBezTo>
                      <a:cubicBezTo>
                        <a:pt x="7" y="25"/>
                        <a:pt x="6" y="26"/>
                        <a:pt x="7" y="26"/>
                      </a:cubicBezTo>
                      <a:cubicBezTo>
                        <a:pt x="7" y="26"/>
                        <a:pt x="7" y="26"/>
                        <a:pt x="7" y="26"/>
                      </a:cubicBezTo>
                      <a:cubicBezTo>
                        <a:pt x="8" y="26"/>
                        <a:pt x="6" y="26"/>
                        <a:pt x="9" y="25"/>
                      </a:cubicBezTo>
                      <a:cubicBezTo>
                        <a:pt x="12" y="24"/>
                        <a:pt x="14" y="24"/>
                        <a:pt x="14" y="24"/>
                      </a:cubicBezTo>
                      <a:cubicBezTo>
                        <a:pt x="14" y="24"/>
                        <a:pt x="17" y="24"/>
                        <a:pt x="17" y="24"/>
                      </a:cubicBezTo>
                      <a:cubicBezTo>
                        <a:pt x="18" y="24"/>
                        <a:pt x="18" y="24"/>
                        <a:pt x="19" y="24"/>
                      </a:cubicBezTo>
                      <a:cubicBezTo>
                        <a:pt x="19" y="24"/>
                        <a:pt x="20" y="24"/>
                        <a:pt x="20" y="24"/>
                      </a:cubicBezTo>
                      <a:cubicBezTo>
                        <a:pt x="21" y="24"/>
                        <a:pt x="22" y="24"/>
                        <a:pt x="23" y="23"/>
                      </a:cubicBezTo>
                      <a:cubicBezTo>
                        <a:pt x="24" y="23"/>
                        <a:pt x="26" y="23"/>
                        <a:pt x="26" y="23"/>
                      </a:cubicBezTo>
                      <a:cubicBezTo>
                        <a:pt x="26" y="23"/>
                        <a:pt x="27" y="22"/>
                        <a:pt x="28" y="22"/>
                      </a:cubicBezTo>
                      <a:cubicBezTo>
                        <a:pt x="28" y="22"/>
                        <a:pt x="28" y="22"/>
                        <a:pt x="28" y="22"/>
                      </a:cubicBezTo>
                      <a:cubicBezTo>
                        <a:pt x="28" y="22"/>
                        <a:pt x="28" y="22"/>
                        <a:pt x="28" y="22"/>
                      </a:cubicBezTo>
                      <a:cubicBezTo>
                        <a:pt x="28" y="22"/>
                        <a:pt x="28" y="22"/>
                        <a:pt x="28" y="22"/>
                      </a:cubicBezTo>
                      <a:cubicBezTo>
                        <a:pt x="28" y="22"/>
                        <a:pt x="28" y="22"/>
                        <a:pt x="29" y="21"/>
                      </a:cubicBezTo>
                      <a:cubicBezTo>
                        <a:pt x="30" y="21"/>
                        <a:pt x="32" y="20"/>
                        <a:pt x="33" y="19"/>
                      </a:cubicBezTo>
                      <a:cubicBezTo>
                        <a:pt x="34" y="19"/>
                        <a:pt x="33" y="19"/>
                        <a:pt x="36" y="17"/>
                      </a:cubicBezTo>
                      <a:cubicBezTo>
                        <a:pt x="39" y="16"/>
                        <a:pt x="45" y="15"/>
                        <a:pt x="45" y="14"/>
                      </a:cubicBezTo>
                      <a:cubicBezTo>
                        <a:pt x="46" y="14"/>
                        <a:pt x="46" y="13"/>
                        <a:pt x="46" y="13"/>
                      </a:cubicBezTo>
                      <a:cubicBezTo>
                        <a:pt x="47" y="13"/>
                        <a:pt x="48" y="13"/>
                        <a:pt x="49" y="13"/>
                      </a:cubicBezTo>
                      <a:cubicBezTo>
                        <a:pt x="56" y="13"/>
                        <a:pt x="56" y="13"/>
                        <a:pt x="56" y="13"/>
                      </a:cubicBezTo>
                      <a:cubicBezTo>
                        <a:pt x="56" y="13"/>
                        <a:pt x="64" y="11"/>
                        <a:pt x="66" y="11"/>
                      </a:cubicBezTo>
                      <a:cubicBezTo>
                        <a:pt x="68" y="10"/>
                        <a:pt x="73" y="9"/>
                        <a:pt x="73" y="9"/>
                      </a:cubicBezTo>
                      <a:cubicBezTo>
                        <a:pt x="78" y="8"/>
                        <a:pt x="78" y="8"/>
                        <a:pt x="78" y="8"/>
                      </a:cubicBezTo>
                      <a:cubicBezTo>
                        <a:pt x="78" y="7"/>
                        <a:pt x="79" y="7"/>
                        <a:pt x="78" y="7"/>
                      </a:cubicBezTo>
                      <a:cubicBezTo>
                        <a:pt x="76" y="6"/>
                        <a:pt x="76" y="6"/>
                        <a:pt x="76" y="6"/>
                      </a:cubicBezTo>
                      <a:cubicBezTo>
                        <a:pt x="75" y="5"/>
                        <a:pt x="74" y="5"/>
                        <a:pt x="74" y="4"/>
                      </a:cubicBezTo>
                      <a:cubicBezTo>
                        <a:pt x="74" y="4"/>
                        <a:pt x="74" y="4"/>
                        <a:pt x="74" y="4"/>
                      </a:cubicBezTo>
                      <a:cubicBezTo>
                        <a:pt x="73" y="2"/>
                        <a:pt x="73" y="2"/>
                        <a:pt x="73" y="2"/>
                      </a:cubicBezTo>
                      <a:cubicBezTo>
                        <a:pt x="67" y="2"/>
                        <a:pt x="67" y="2"/>
                        <a:pt x="67" y="2"/>
                      </a:cubicBezTo>
                      <a:cubicBezTo>
                        <a:pt x="67" y="2"/>
                        <a:pt x="64" y="3"/>
                        <a:pt x="64" y="3"/>
                      </a:cubicBezTo>
                      <a:cubicBezTo>
                        <a:pt x="63" y="3"/>
                        <a:pt x="63" y="3"/>
                        <a:pt x="63" y="3"/>
                      </a:cubicBezTo>
                      <a:cubicBezTo>
                        <a:pt x="62" y="3"/>
                        <a:pt x="62" y="3"/>
                        <a:pt x="62" y="3"/>
                      </a:cubicBezTo>
                      <a:cubicBezTo>
                        <a:pt x="62" y="3"/>
                        <a:pt x="61" y="3"/>
                        <a:pt x="61" y="3"/>
                      </a:cubicBezTo>
                      <a:cubicBezTo>
                        <a:pt x="60" y="3"/>
                        <a:pt x="60" y="3"/>
                        <a:pt x="60" y="3"/>
                      </a:cubicBezTo>
                      <a:cubicBezTo>
                        <a:pt x="59" y="4"/>
                        <a:pt x="59" y="4"/>
                        <a:pt x="59" y="4"/>
                      </a:cubicBezTo>
                      <a:cubicBezTo>
                        <a:pt x="59" y="4"/>
                        <a:pt x="59" y="4"/>
                        <a:pt x="59" y="4"/>
                      </a:cubicBezTo>
                      <a:cubicBezTo>
                        <a:pt x="59" y="4"/>
                        <a:pt x="58" y="4"/>
                        <a:pt x="57" y="3"/>
                      </a:cubicBezTo>
                      <a:cubicBezTo>
                        <a:pt x="56" y="1"/>
                        <a:pt x="56" y="1"/>
                        <a:pt x="56" y="1"/>
                      </a:cubicBezTo>
                      <a:cubicBezTo>
                        <a:pt x="56" y="1"/>
                        <a:pt x="56" y="1"/>
                        <a:pt x="55" y="0"/>
                      </a:cubicBezTo>
                      <a:cubicBezTo>
                        <a:pt x="55" y="0"/>
                        <a:pt x="54" y="0"/>
                        <a:pt x="54" y="0"/>
                      </a:cubicBezTo>
                      <a:cubicBezTo>
                        <a:pt x="54" y="0"/>
                        <a:pt x="53" y="0"/>
                        <a:pt x="53" y="0"/>
                      </a:cubicBezTo>
                      <a:cubicBezTo>
                        <a:pt x="53" y="0"/>
                        <a:pt x="53" y="0"/>
                        <a:pt x="52" y="0"/>
                      </a:cubicBezTo>
                      <a:cubicBezTo>
                        <a:pt x="52" y="0"/>
                        <a:pt x="52" y="0"/>
                        <a:pt x="52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50" y="0"/>
                        <a:pt x="49" y="0"/>
                        <a:pt x="48" y="0"/>
                      </a:cubicBezTo>
                      <a:cubicBezTo>
                        <a:pt x="47" y="0"/>
                        <a:pt x="47" y="0"/>
                        <a:pt x="46" y="0"/>
                      </a:cubicBez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5" y="0"/>
                        <a:pt x="44" y="0"/>
                        <a:pt x="44" y="0"/>
                      </a:cubicBezTo>
                      <a:cubicBezTo>
                        <a:pt x="43" y="0"/>
                        <a:pt x="43" y="0"/>
                        <a:pt x="42" y="0"/>
                      </a:cubicBezTo>
                    </a:path>
                  </a:pathLst>
                </a:custGeom>
                <a:solidFill>
                  <a:schemeClr val="bg1">
                    <a:lumMod val="85000"/>
                  </a:schemeClr>
                </a:solidFill>
                <a:ln>
                  <a:noFill/>
                </a:ln>
                <a:ex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algn="ctr"/>
                  <a:endParaRPr lang="en-US">
                    <a:solidFill>
                      <a:schemeClr val="lt1"/>
                    </a:solidFill>
                  </a:endParaRPr>
                </a:p>
              </p:txBody>
            </p:sp>
          </p:grpSp>
          <p:sp>
            <p:nvSpPr>
              <p:cNvPr id="2215" name="Freeform 396"/>
              <p:cNvSpPr>
                <a:spLocks noEditPoints="1"/>
              </p:cNvSpPr>
              <p:nvPr/>
            </p:nvSpPr>
            <p:spPr bwMode="auto">
              <a:xfrm>
                <a:off x="7655639" y="3824765"/>
                <a:ext cx="516890" cy="309087"/>
              </a:xfrm>
              <a:custGeom>
                <a:avLst/>
                <a:gdLst>
                  <a:gd name="T0" fmla="*/ 12 w 167"/>
                  <a:gd name="T1" fmla="*/ 2 h 100"/>
                  <a:gd name="T2" fmla="*/ 6 w 167"/>
                  <a:gd name="T3" fmla="*/ 5 h 100"/>
                  <a:gd name="T4" fmla="*/ 4 w 167"/>
                  <a:gd name="T5" fmla="*/ 5 h 100"/>
                  <a:gd name="T6" fmla="*/ 5 w 167"/>
                  <a:gd name="T7" fmla="*/ 11 h 100"/>
                  <a:gd name="T8" fmla="*/ 13 w 167"/>
                  <a:gd name="T9" fmla="*/ 18 h 100"/>
                  <a:gd name="T10" fmla="*/ 20 w 167"/>
                  <a:gd name="T11" fmla="*/ 19 h 100"/>
                  <a:gd name="T12" fmla="*/ 28 w 167"/>
                  <a:gd name="T13" fmla="*/ 18 h 100"/>
                  <a:gd name="T14" fmla="*/ 24 w 167"/>
                  <a:gd name="T15" fmla="*/ 22 h 100"/>
                  <a:gd name="T16" fmla="*/ 15 w 167"/>
                  <a:gd name="T17" fmla="*/ 23 h 100"/>
                  <a:gd name="T18" fmla="*/ 15 w 167"/>
                  <a:gd name="T19" fmla="*/ 26 h 100"/>
                  <a:gd name="T20" fmla="*/ 18 w 167"/>
                  <a:gd name="T21" fmla="*/ 29 h 100"/>
                  <a:gd name="T22" fmla="*/ 20 w 167"/>
                  <a:gd name="T23" fmla="*/ 37 h 100"/>
                  <a:gd name="T24" fmla="*/ 24 w 167"/>
                  <a:gd name="T25" fmla="*/ 34 h 100"/>
                  <a:gd name="T26" fmla="*/ 28 w 167"/>
                  <a:gd name="T27" fmla="*/ 32 h 100"/>
                  <a:gd name="T28" fmla="*/ 32 w 167"/>
                  <a:gd name="T29" fmla="*/ 35 h 100"/>
                  <a:gd name="T30" fmla="*/ 39 w 167"/>
                  <a:gd name="T31" fmla="*/ 40 h 100"/>
                  <a:gd name="T32" fmla="*/ 51 w 167"/>
                  <a:gd name="T33" fmla="*/ 43 h 100"/>
                  <a:gd name="T34" fmla="*/ 60 w 167"/>
                  <a:gd name="T35" fmla="*/ 48 h 100"/>
                  <a:gd name="T36" fmla="*/ 66 w 167"/>
                  <a:gd name="T37" fmla="*/ 63 h 100"/>
                  <a:gd name="T38" fmla="*/ 67 w 167"/>
                  <a:gd name="T39" fmla="*/ 67 h 100"/>
                  <a:gd name="T40" fmla="*/ 62 w 167"/>
                  <a:gd name="T41" fmla="*/ 69 h 100"/>
                  <a:gd name="T42" fmla="*/ 57 w 167"/>
                  <a:gd name="T43" fmla="*/ 76 h 100"/>
                  <a:gd name="T44" fmla="*/ 67 w 167"/>
                  <a:gd name="T45" fmla="*/ 75 h 100"/>
                  <a:gd name="T46" fmla="*/ 72 w 167"/>
                  <a:gd name="T47" fmla="*/ 76 h 100"/>
                  <a:gd name="T48" fmla="*/ 79 w 167"/>
                  <a:gd name="T49" fmla="*/ 78 h 100"/>
                  <a:gd name="T50" fmla="*/ 85 w 167"/>
                  <a:gd name="T51" fmla="*/ 85 h 100"/>
                  <a:gd name="T52" fmla="*/ 97 w 167"/>
                  <a:gd name="T53" fmla="*/ 87 h 100"/>
                  <a:gd name="T54" fmla="*/ 97 w 167"/>
                  <a:gd name="T55" fmla="*/ 76 h 100"/>
                  <a:gd name="T56" fmla="*/ 102 w 167"/>
                  <a:gd name="T57" fmla="*/ 77 h 100"/>
                  <a:gd name="T58" fmla="*/ 106 w 167"/>
                  <a:gd name="T59" fmla="*/ 80 h 100"/>
                  <a:gd name="T60" fmla="*/ 108 w 167"/>
                  <a:gd name="T61" fmla="*/ 74 h 100"/>
                  <a:gd name="T62" fmla="*/ 114 w 167"/>
                  <a:gd name="T63" fmla="*/ 72 h 100"/>
                  <a:gd name="T64" fmla="*/ 128 w 167"/>
                  <a:gd name="T65" fmla="*/ 74 h 100"/>
                  <a:gd name="T66" fmla="*/ 133 w 167"/>
                  <a:gd name="T67" fmla="*/ 83 h 100"/>
                  <a:gd name="T68" fmla="*/ 135 w 167"/>
                  <a:gd name="T69" fmla="*/ 85 h 100"/>
                  <a:gd name="T70" fmla="*/ 139 w 167"/>
                  <a:gd name="T71" fmla="*/ 89 h 100"/>
                  <a:gd name="T72" fmla="*/ 143 w 167"/>
                  <a:gd name="T73" fmla="*/ 94 h 100"/>
                  <a:gd name="T74" fmla="*/ 149 w 167"/>
                  <a:gd name="T75" fmla="*/ 95 h 100"/>
                  <a:gd name="T76" fmla="*/ 153 w 167"/>
                  <a:gd name="T77" fmla="*/ 96 h 100"/>
                  <a:gd name="T78" fmla="*/ 163 w 167"/>
                  <a:gd name="T79" fmla="*/ 100 h 100"/>
                  <a:gd name="T80" fmla="*/ 167 w 167"/>
                  <a:gd name="T81" fmla="*/ 96 h 100"/>
                  <a:gd name="T82" fmla="*/ 158 w 167"/>
                  <a:gd name="T83" fmla="*/ 92 h 100"/>
                  <a:gd name="T84" fmla="*/ 156 w 167"/>
                  <a:gd name="T85" fmla="*/ 89 h 100"/>
                  <a:gd name="T86" fmla="*/ 154 w 167"/>
                  <a:gd name="T87" fmla="*/ 82 h 100"/>
                  <a:gd name="T88" fmla="*/ 148 w 167"/>
                  <a:gd name="T89" fmla="*/ 80 h 100"/>
                  <a:gd name="T90" fmla="*/ 142 w 167"/>
                  <a:gd name="T91" fmla="*/ 72 h 100"/>
                  <a:gd name="T92" fmla="*/ 140 w 167"/>
                  <a:gd name="T93" fmla="*/ 62 h 100"/>
                  <a:gd name="T94" fmla="*/ 134 w 167"/>
                  <a:gd name="T95" fmla="*/ 51 h 100"/>
                  <a:gd name="T96" fmla="*/ 124 w 167"/>
                  <a:gd name="T97" fmla="*/ 39 h 100"/>
                  <a:gd name="T98" fmla="*/ 111 w 167"/>
                  <a:gd name="T99" fmla="*/ 31 h 100"/>
                  <a:gd name="T100" fmla="*/ 96 w 167"/>
                  <a:gd name="T101" fmla="*/ 25 h 100"/>
                  <a:gd name="T102" fmla="*/ 75 w 167"/>
                  <a:gd name="T103" fmla="*/ 18 h 100"/>
                  <a:gd name="T104" fmla="*/ 61 w 167"/>
                  <a:gd name="T105" fmla="*/ 11 h 100"/>
                  <a:gd name="T106" fmla="*/ 57 w 167"/>
                  <a:gd name="T107" fmla="*/ 16 h 100"/>
                  <a:gd name="T108" fmla="*/ 46 w 167"/>
                  <a:gd name="T109" fmla="*/ 24 h 100"/>
                  <a:gd name="T110" fmla="*/ 40 w 167"/>
                  <a:gd name="T111" fmla="*/ 29 h 100"/>
                  <a:gd name="T112" fmla="*/ 32 w 167"/>
                  <a:gd name="T113" fmla="*/ 24 h 100"/>
                  <a:gd name="T114" fmla="*/ 31 w 167"/>
                  <a:gd name="T115" fmla="*/ 14 h 100"/>
                  <a:gd name="T116" fmla="*/ 28 w 167"/>
                  <a:gd name="T117" fmla="*/ 5 h 100"/>
                  <a:gd name="T118" fmla="*/ 19 w 167"/>
                  <a:gd name="T119" fmla="*/ 1 h 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67" h="100">
                    <a:moveTo>
                      <a:pt x="69" y="74"/>
                    </a:moveTo>
                    <a:cubicBezTo>
                      <a:pt x="69" y="74"/>
                      <a:pt x="69" y="74"/>
                      <a:pt x="69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9" y="74"/>
                      <a:pt x="69" y="74"/>
                      <a:pt x="69" y="74"/>
                    </a:cubicBezTo>
                    <a:moveTo>
                      <a:pt x="17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13" y="1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2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9" y="4"/>
                      <a:pt x="9" y="4"/>
                      <a:pt x="9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8" y="4"/>
                    </a:cubicBez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6" y="4"/>
                      <a:pt x="6" y="5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6" y="5"/>
                      <a:pt x="6" y="5"/>
                      <a:pt x="7" y="5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7" y="5"/>
                      <a:pt x="7" y="5"/>
                      <a:pt x="6" y="5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5" y="8"/>
                      <a:pt x="5" y="8"/>
                      <a:pt x="5" y="8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4"/>
                      <a:pt x="0" y="4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2" y="7"/>
                      <a:pt x="2" y="6"/>
                      <a:pt x="2" y="7"/>
                    </a:cubicBezTo>
                    <a:cubicBezTo>
                      <a:pt x="2" y="9"/>
                      <a:pt x="1" y="9"/>
                      <a:pt x="1" y="9"/>
                    </a:cubicBezTo>
                    <a:cubicBezTo>
                      <a:pt x="2" y="10"/>
                      <a:pt x="2" y="10"/>
                      <a:pt x="2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5" y="11"/>
                      <a:pt x="5" y="11"/>
                      <a:pt x="6" y="11"/>
                    </a:cubicBezTo>
                    <a:cubicBezTo>
                      <a:pt x="6" y="11"/>
                      <a:pt x="6" y="11"/>
                      <a:pt x="6" y="11"/>
                    </a:cubicBezTo>
                    <a:cubicBezTo>
                      <a:pt x="7" y="11"/>
                      <a:pt x="7" y="11"/>
                      <a:pt x="7" y="11"/>
                    </a:cubicBezTo>
                    <a:cubicBezTo>
                      <a:pt x="8" y="11"/>
                      <a:pt x="8" y="11"/>
                      <a:pt x="8" y="11"/>
                    </a:cubicBezTo>
                    <a:cubicBezTo>
                      <a:pt x="11" y="11"/>
                      <a:pt x="11" y="11"/>
                      <a:pt x="11" y="11"/>
                    </a:cubicBezTo>
                    <a:cubicBezTo>
                      <a:pt x="11" y="11"/>
                      <a:pt x="11" y="12"/>
                      <a:pt x="12" y="15"/>
                    </a:cubicBezTo>
                    <a:cubicBezTo>
                      <a:pt x="14" y="17"/>
                      <a:pt x="13" y="17"/>
                      <a:pt x="13" y="18"/>
                    </a:cubicBezTo>
                    <a:cubicBezTo>
                      <a:pt x="14" y="18"/>
                      <a:pt x="15" y="19"/>
                      <a:pt x="15" y="19"/>
                    </a:cubicBezTo>
                    <a:cubicBezTo>
                      <a:pt x="15" y="19"/>
                      <a:pt x="15" y="19"/>
                      <a:pt x="15" y="19"/>
                    </a:cubicBezTo>
                    <a:cubicBezTo>
                      <a:pt x="16" y="19"/>
                      <a:pt x="17" y="19"/>
                      <a:pt x="17" y="19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9"/>
                      <a:pt x="21" y="19"/>
                      <a:pt x="21" y="18"/>
                    </a:cubicBezTo>
                    <a:cubicBezTo>
                      <a:pt x="22" y="18"/>
                      <a:pt x="24" y="18"/>
                      <a:pt x="25" y="18"/>
                    </a:cubicBezTo>
                    <a:cubicBezTo>
                      <a:pt x="25" y="18"/>
                      <a:pt x="25" y="18"/>
                      <a:pt x="25" y="18"/>
                    </a:cubicBezTo>
                    <a:cubicBezTo>
                      <a:pt x="25" y="18"/>
                      <a:pt x="25" y="18"/>
                      <a:pt x="26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28" y="18"/>
                      <a:pt x="28" y="18"/>
                      <a:pt x="28" y="19"/>
                    </a:cubicBezTo>
                    <a:cubicBezTo>
                      <a:pt x="28" y="19"/>
                      <a:pt x="28" y="19"/>
                      <a:pt x="28" y="19"/>
                    </a:cubicBezTo>
                    <a:cubicBezTo>
                      <a:pt x="28" y="19"/>
                      <a:pt x="28" y="19"/>
                      <a:pt x="29" y="19"/>
                    </a:cubicBezTo>
                    <a:cubicBezTo>
                      <a:pt x="29" y="19"/>
                      <a:pt x="29" y="19"/>
                      <a:pt x="29" y="19"/>
                    </a:cubicBezTo>
                    <a:cubicBezTo>
                      <a:pt x="29" y="19"/>
                      <a:pt x="29" y="19"/>
                      <a:pt x="28" y="19"/>
                    </a:cubicBezTo>
                    <a:cubicBezTo>
                      <a:pt x="28" y="21"/>
                      <a:pt x="27" y="22"/>
                      <a:pt x="26" y="22"/>
                    </a:cubicBezTo>
                    <a:cubicBezTo>
                      <a:pt x="26" y="22"/>
                      <a:pt x="24" y="23"/>
                      <a:pt x="24" y="23"/>
                    </a:cubicBezTo>
                    <a:cubicBezTo>
                      <a:pt x="24" y="22"/>
                      <a:pt x="24" y="22"/>
                      <a:pt x="24" y="22"/>
                    </a:cubicBezTo>
                    <a:cubicBezTo>
                      <a:pt x="24" y="21"/>
                      <a:pt x="24" y="21"/>
                      <a:pt x="24" y="21"/>
                    </a:cubicBezTo>
                    <a:cubicBezTo>
                      <a:pt x="21" y="21"/>
                      <a:pt x="21" y="21"/>
                      <a:pt x="21" y="21"/>
                    </a:cubicBezTo>
                    <a:cubicBezTo>
                      <a:pt x="21" y="21"/>
                      <a:pt x="21" y="20"/>
                      <a:pt x="21" y="20"/>
                    </a:cubicBezTo>
                    <a:cubicBezTo>
                      <a:pt x="21" y="20"/>
                      <a:pt x="21" y="21"/>
                      <a:pt x="20" y="21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8" y="23"/>
                      <a:pt x="18" y="23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4" y="23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3" y="23"/>
                      <a:pt x="12" y="23"/>
                      <a:pt x="12" y="23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2" y="24"/>
                      <a:pt x="9" y="24"/>
                      <a:pt x="12" y="25"/>
                    </a:cubicBezTo>
                    <a:cubicBezTo>
                      <a:pt x="15" y="25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26"/>
                      <a:pt x="15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26"/>
                      <a:pt x="16" y="26"/>
                      <a:pt x="17" y="27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8" y="29"/>
                    </a:cubicBezTo>
                    <a:cubicBezTo>
                      <a:pt x="18" y="29"/>
                      <a:pt x="18" y="29"/>
                      <a:pt x="19" y="29"/>
                    </a:cubicBezTo>
                    <a:cubicBezTo>
                      <a:pt x="19" y="29"/>
                      <a:pt x="19" y="29"/>
                      <a:pt x="19" y="30"/>
                    </a:cubicBezTo>
                    <a:cubicBezTo>
                      <a:pt x="19" y="31"/>
                      <a:pt x="18" y="32"/>
                      <a:pt x="18" y="32"/>
                    </a:cubicBezTo>
                    <a:cubicBezTo>
                      <a:pt x="18" y="33"/>
                      <a:pt x="18" y="33"/>
                      <a:pt x="18" y="33"/>
                    </a:cubicBezTo>
                    <a:cubicBezTo>
                      <a:pt x="18" y="33"/>
                      <a:pt x="18" y="37"/>
                      <a:pt x="20" y="37"/>
                    </a:cubicBezTo>
                    <a:cubicBezTo>
                      <a:pt x="20" y="37"/>
                      <a:pt x="20" y="37"/>
                      <a:pt x="20" y="37"/>
                    </a:cubicBezTo>
                    <a:cubicBezTo>
                      <a:pt x="22" y="36"/>
                      <a:pt x="21" y="37"/>
                      <a:pt x="22" y="36"/>
                    </a:cubicBezTo>
                    <a:cubicBezTo>
                      <a:pt x="22" y="36"/>
                      <a:pt x="22" y="36"/>
                      <a:pt x="22" y="36"/>
                    </a:cubicBezTo>
                    <a:cubicBezTo>
                      <a:pt x="22" y="36"/>
                      <a:pt x="22" y="36"/>
                      <a:pt x="23" y="37"/>
                    </a:cubicBezTo>
                    <a:cubicBezTo>
                      <a:pt x="23" y="37"/>
                      <a:pt x="23" y="37"/>
                      <a:pt x="24" y="37"/>
                    </a:cubicBezTo>
                    <a:cubicBezTo>
                      <a:pt x="24" y="37"/>
                      <a:pt x="24" y="37"/>
                      <a:pt x="24" y="37"/>
                    </a:cubicBezTo>
                    <a:cubicBezTo>
                      <a:pt x="24" y="35"/>
                      <a:pt x="23" y="36"/>
                      <a:pt x="24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4"/>
                      <a:pt x="24" y="34"/>
                      <a:pt x="24" y="34"/>
                    </a:cubicBezTo>
                    <a:cubicBezTo>
                      <a:pt x="24" y="34"/>
                      <a:pt x="24" y="34"/>
                      <a:pt x="25" y="32"/>
                    </a:cubicBezTo>
                    <a:cubicBezTo>
                      <a:pt x="26" y="26"/>
                      <a:pt x="26" y="26"/>
                      <a:pt x="27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7" y="26"/>
                      <a:pt x="27" y="26"/>
                      <a:pt x="27" y="27"/>
                    </a:cubicBezTo>
                    <a:cubicBezTo>
                      <a:pt x="27" y="29"/>
                      <a:pt x="27" y="30"/>
                      <a:pt x="27" y="31"/>
                    </a:cubicBezTo>
                    <a:cubicBezTo>
                      <a:pt x="27" y="31"/>
                      <a:pt x="27" y="32"/>
                      <a:pt x="28" y="32"/>
                    </a:cubicBezTo>
                    <a:cubicBezTo>
                      <a:pt x="29" y="33"/>
                      <a:pt x="27" y="33"/>
                      <a:pt x="29" y="33"/>
                    </a:cubicBezTo>
                    <a:cubicBezTo>
                      <a:pt x="29" y="33"/>
                      <a:pt x="29" y="33"/>
                      <a:pt x="29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3"/>
                      <a:pt x="30" y="33"/>
                      <a:pt x="30" y="33"/>
                    </a:cubicBezTo>
                    <a:cubicBezTo>
                      <a:pt x="30" y="33"/>
                      <a:pt x="30" y="33"/>
                      <a:pt x="30" y="34"/>
                    </a:cubicBezTo>
                    <a:cubicBezTo>
                      <a:pt x="31" y="35"/>
                      <a:pt x="29" y="35"/>
                      <a:pt x="31" y="35"/>
                    </a:cubicBezTo>
                    <a:cubicBezTo>
                      <a:pt x="31" y="35"/>
                      <a:pt x="31" y="35"/>
                      <a:pt x="31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2" y="35"/>
                    </a:cubicBezTo>
                    <a:cubicBezTo>
                      <a:pt x="32" y="35"/>
                      <a:pt x="32" y="35"/>
                      <a:pt x="33" y="35"/>
                    </a:cubicBezTo>
                    <a:cubicBezTo>
                      <a:pt x="35" y="35"/>
                      <a:pt x="36" y="35"/>
                      <a:pt x="36" y="36"/>
                    </a:cubicBezTo>
                    <a:cubicBezTo>
                      <a:pt x="36" y="37"/>
                      <a:pt x="35" y="37"/>
                      <a:pt x="35" y="38"/>
                    </a:cubicBezTo>
                    <a:cubicBezTo>
                      <a:pt x="35" y="38"/>
                      <a:pt x="36" y="38"/>
                      <a:pt x="37" y="39"/>
                    </a:cubicBezTo>
                    <a:cubicBezTo>
                      <a:pt x="38" y="39"/>
                      <a:pt x="37" y="39"/>
                      <a:pt x="38" y="39"/>
                    </a:cubicBezTo>
                    <a:cubicBezTo>
                      <a:pt x="38" y="39"/>
                      <a:pt x="38" y="40"/>
                      <a:pt x="38" y="40"/>
                    </a:cubicBezTo>
                    <a:cubicBezTo>
                      <a:pt x="38" y="40"/>
                      <a:pt x="39" y="40"/>
                      <a:pt x="39" y="40"/>
                    </a:cubicBezTo>
                    <a:cubicBezTo>
                      <a:pt x="41" y="39"/>
                      <a:pt x="40" y="39"/>
                      <a:pt x="41" y="39"/>
                    </a:cubicBezTo>
                    <a:cubicBezTo>
                      <a:pt x="41" y="39"/>
                      <a:pt x="41" y="39"/>
                      <a:pt x="43" y="40"/>
                    </a:cubicBezTo>
                    <a:cubicBezTo>
                      <a:pt x="48" y="42"/>
                      <a:pt x="47" y="42"/>
                      <a:pt x="47" y="42"/>
                    </a:cubicBezTo>
                    <a:cubicBezTo>
                      <a:pt x="48" y="43"/>
                      <a:pt x="46" y="43"/>
                      <a:pt x="48" y="43"/>
                    </a:cubicBezTo>
                    <a:cubicBezTo>
                      <a:pt x="50" y="43"/>
                      <a:pt x="50" y="43"/>
                      <a:pt x="51" y="43"/>
                    </a:cubicBezTo>
                    <a:cubicBezTo>
                      <a:pt x="51" y="43"/>
                      <a:pt x="51" y="43"/>
                      <a:pt x="51" y="43"/>
                    </a:cubicBezTo>
                    <a:cubicBezTo>
                      <a:pt x="51" y="43"/>
                      <a:pt x="51" y="43"/>
                      <a:pt x="51" y="43"/>
                    </a:cubicBezTo>
                    <a:cubicBezTo>
                      <a:pt x="51" y="43"/>
                      <a:pt x="51" y="43"/>
                      <a:pt x="51" y="43"/>
                    </a:cubicBezTo>
                    <a:cubicBezTo>
                      <a:pt x="51" y="43"/>
                      <a:pt x="51" y="43"/>
                      <a:pt x="52" y="43"/>
                    </a:cubicBezTo>
                    <a:cubicBezTo>
                      <a:pt x="54" y="43"/>
                      <a:pt x="55" y="45"/>
                      <a:pt x="55" y="45"/>
                    </a:cubicBezTo>
                    <a:cubicBezTo>
                      <a:pt x="55" y="45"/>
                      <a:pt x="55" y="46"/>
                      <a:pt x="56" y="46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57" y="46"/>
                      <a:pt x="57" y="46"/>
                      <a:pt x="57" y="46"/>
                    </a:cubicBezTo>
                    <a:cubicBezTo>
                      <a:pt x="57" y="46"/>
                      <a:pt x="57" y="45"/>
                      <a:pt x="58" y="45"/>
                    </a:cubicBezTo>
                    <a:cubicBezTo>
                      <a:pt x="58" y="45"/>
                      <a:pt x="58" y="46"/>
                      <a:pt x="58" y="46"/>
                    </a:cubicBezTo>
                    <a:cubicBezTo>
                      <a:pt x="58" y="46"/>
                      <a:pt x="60" y="48"/>
                      <a:pt x="60" y="48"/>
                    </a:cubicBezTo>
                    <a:cubicBezTo>
                      <a:pt x="60" y="48"/>
                      <a:pt x="61" y="49"/>
                      <a:pt x="61" y="50"/>
                    </a:cubicBezTo>
                    <a:cubicBezTo>
                      <a:pt x="62" y="51"/>
                      <a:pt x="63" y="54"/>
                      <a:pt x="64" y="54"/>
                    </a:cubicBezTo>
                    <a:cubicBezTo>
                      <a:pt x="65" y="55"/>
                      <a:pt x="65" y="55"/>
                      <a:pt x="65" y="55"/>
                    </a:cubicBezTo>
                    <a:cubicBezTo>
                      <a:pt x="65" y="56"/>
                      <a:pt x="65" y="60"/>
                      <a:pt x="67" y="60"/>
                    </a:cubicBezTo>
                    <a:cubicBezTo>
                      <a:pt x="68" y="61"/>
                      <a:pt x="67" y="61"/>
                      <a:pt x="68" y="62"/>
                    </a:cubicBezTo>
                    <a:cubicBezTo>
                      <a:pt x="69" y="63"/>
                      <a:pt x="71" y="63"/>
                      <a:pt x="69" y="63"/>
                    </a:cubicBezTo>
                    <a:cubicBezTo>
                      <a:pt x="68" y="63"/>
                      <a:pt x="67" y="63"/>
                      <a:pt x="67" y="63"/>
                    </a:cubicBezTo>
                    <a:cubicBezTo>
                      <a:pt x="67" y="63"/>
                      <a:pt x="67" y="63"/>
                      <a:pt x="66" y="63"/>
                    </a:cubicBezTo>
                    <a:cubicBezTo>
                      <a:pt x="65" y="63"/>
                      <a:pt x="65" y="63"/>
                      <a:pt x="65" y="63"/>
                    </a:cubicBezTo>
                    <a:cubicBezTo>
                      <a:pt x="65" y="64"/>
                      <a:pt x="65" y="64"/>
                      <a:pt x="65" y="64"/>
                    </a:cubicBezTo>
                    <a:cubicBezTo>
                      <a:pt x="65" y="64"/>
                      <a:pt x="65" y="64"/>
                      <a:pt x="65" y="64"/>
                    </a:cubicBezTo>
                    <a:cubicBezTo>
                      <a:pt x="65" y="64"/>
                      <a:pt x="65" y="64"/>
                      <a:pt x="65" y="64"/>
                    </a:cubicBezTo>
                    <a:cubicBezTo>
                      <a:pt x="65" y="64"/>
                      <a:pt x="64" y="64"/>
                      <a:pt x="66" y="64"/>
                    </a:cubicBezTo>
                    <a:cubicBezTo>
                      <a:pt x="68" y="65"/>
                      <a:pt x="67" y="64"/>
                      <a:pt x="68" y="65"/>
                    </a:cubicBezTo>
                    <a:cubicBezTo>
                      <a:pt x="69" y="66"/>
                      <a:pt x="67" y="66"/>
                      <a:pt x="67" y="66"/>
                    </a:cubicBezTo>
                    <a:cubicBezTo>
                      <a:pt x="67" y="66"/>
                      <a:pt x="67" y="67"/>
                      <a:pt x="67" y="67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7" y="67"/>
                      <a:pt x="67" y="67"/>
                      <a:pt x="67" y="67"/>
                    </a:cubicBezTo>
                    <a:cubicBezTo>
                      <a:pt x="67" y="67"/>
                      <a:pt x="66" y="67"/>
                      <a:pt x="66" y="67"/>
                    </a:cubicBezTo>
                    <a:cubicBezTo>
                      <a:pt x="64" y="68"/>
                      <a:pt x="64" y="69"/>
                      <a:pt x="63" y="69"/>
                    </a:cubicBezTo>
                    <a:cubicBezTo>
                      <a:pt x="63" y="69"/>
                      <a:pt x="63" y="69"/>
                      <a:pt x="63" y="69"/>
                    </a:cubicBezTo>
                    <a:cubicBezTo>
                      <a:pt x="63" y="69"/>
                      <a:pt x="63" y="69"/>
                      <a:pt x="63" y="69"/>
                    </a:cubicBezTo>
                    <a:cubicBezTo>
                      <a:pt x="63" y="69"/>
                      <a:pt x="63" y="68"/>
                      <a:pt x="63" y="68"/>
                    </a:cubicBezTo>
                    <a:cubicBezTo>
                      <a:pt x="62" y="68"/>
                      <a:pt x="62" y="69"/>
                      <a:pt x="62" y="69"/>
                    </a:cubicBezTo>
                    <a:cubicBezTo>
                      <a:pt x="61" y="70"/>
                      <a:pt x="61" y="69"/>
                      <a:pt x="60" y="70"/>
                    </a:cubicBezTo>
                    <a:cubicBezTo>
                      <a:pt x="60" y="71"/>
                      <a:pt x="60" y="71"/>
                      <a:pt x="60" y="71"/>
                    </a:cubicBezTo>
                    <a:cubicBezTo>
                      <a:pt x="60" y="71"/>
                      <a:pt x="61" y="70"/>
                      <a:pt x="61" y="70"/>
                    </a:cubicBezTo>
                    <a:cubicBezTo>
                      <a:pt x="61" y="70"/>
                      <a:pt x="61" y="70"/>
                      <a:pt x="61" y="70"/>
                    </a:cubicBezTo>
                    <a:cubicBezTo>
                      <a:pt x="61" y="70"/>
                      <a:pt x="61" y="70"/>
                      <a:pt x="60" y="71"/>
                    </a:cubicBezTo>
                    <a:cubicBezTo>
                      <a:pt x="57" y="75"/>
                      <a:pt x="58" y="73"/>
                      <a:pt x="57" y="75"/>
                    </a:cubicBezTo>
                    <a:cubicBezTo>
                      <a:pt x="57" y="76"/>
                      <a:pt x="57" y="76"/>
                      <a:pt x="57" y="76"/>
                    </a:cubicBezTo>
                    <a:cubicBezTo>
                      <a:pt x="57" y="76"/>
                      <a:pt x="57" y="76"/>
                      <a:pt x="57" y="76"/>
                    </a:cubicBezTo>
                    <a:cubicBezTo>
                      <a:pt x="57" y="76"/>
                      <a:pt x="57" y="76"/>
                      <a:pt x="57" y="77"/>
                    </a:cubicBezTo>
                    <a:cubicBezTo>
                      <a:pt x="57" y="77"/>
                      <a:pt x="56" y="77"/>
                      <a:pt x="57" y="77"/>
                    </a:cubicBezTo>
                    <a:cubicBezTo>
                      <a:pt x="58" y="78"/>
                      <a:pt x="58" y="78"/>
                      <a:pt x="60" y="78"/>
                    </a:cubicBezTo>
                    <a:cubicBezTo>
                      <a:pt x="61" y="78"/>
                      <a:pt x="60" y="78"/>
                      <a:pt x="61" y="78"/>
                    </a:cubicBezTo>
                    <a:cubicBezTo>
                      <a:pt x="61" y="78"/>
                      <a:pt x="61" y="78"/>
                      <a:pt x="61" y="78"/>
                    </a:cubicBezTo>
                    <a:cubicBezTo>
                      <a:pt x="62" y="78"/>
                      <a:pt x="62" y="78"/>
                      <a:pt x="63" y="78"/>
                    </a:cubicBezTo>
                    <a:cubicBezTo>
                      <a:pt x="64" y="76"/>
                      <a:pt x="63" y="77"/>
                      <a:pt x="65" y="76"/>
                    </a:cubicBezTo>
                    <a:cubicBezTo>
                      <a:pt x="67" y="75"/>
                      <a:pt x="66" y="76"/>
                      <a:pt x="67" y="75"/>
                    </a:cubicBezTo>
                    <a:cubicBezTo>
                      <a:pt x="68" y="74"/>
                      <a:pt x="66" y="74"/>
                      <a:pt x="68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69" y="74"/>
                      <a:pt x="69" y="74"/>
                      <a:pt x="69" y="74"/>
                    </a:cubicBezTo>
                    <a:cubicBezTo>
                      <a:pt x="70" y="75"/>
                      <a:pt x="69" y="75"/>
                      <a:pt x="70" y="75"/>
                    </a:cubicBezTo>
                    <a:cubicBezTo>
                      <a:pt x="71" y="75"/>
                      <a:pt x="72" y="76"/>
                      <a:pt x="72" y="76"/>
                    </a:cubicBezTo>
                    <a:cubicBezTo>
                      <a:pt x="72" y="76"/>
                      <a:pt x="72" y="76"/>
                      <a:pt x="72" y="76"/>
                    </a:cubicBezTo>
                    <a:cubicBezTo>
                      <a:pt x="73" y="75"/>
                      <a:pt x="72" y="75"/>
                      <a:pt x="73" y="75"/>
                    </a:cubicBezTo>
                    <a:cubicBezTo>
                      <a:pt x="73" y="75"/>
                      <a:pt x="75" y="75"/>
                      <a:pt x="75" y="75"/>
                    </a:cubicBezTo>
                    <a:cubicBezTo>
                      <a:pt x="75" y="75"/>
                      <a:pt x="75" y="74"/>
                      <a:pt x="75" y="74"/>
                    </a:cubicBezTo>
                    <a:cubicBezTo>
                      <a:pt x="75" y="74"/>
                      <a:pt x="75" y="75"/>
                      <a:pt x="76" y="75"/>
                    </a:cubicBezTo>
                    <a:cubicBezTo>
                      <a:pt x="77" y="76"/>
                      <a:pt x="75" y="75"/>
                      <a:pt x="77" y="76"/>
                    </a:cubicBezTo>
                    <a:cubicBezTo>
                      <a:pt x="78" y="77"/>
                      <a:pt x="78" y="77"/>
                      <a:pt x="79" y="78"/>
                    </a:cubicBezTo>
                    <a:cubicBezTo>
                      <a:pt x="79" y="78"/>
                      <a:pt x="79" y="78"/>
                      <a:pt x="79" y="78"/>
                    </a:cubicBezTo>
                    <a:cubicBezTo>
                      <a:pt x="79" y="78"/>
                      <a:pt x="79" y="78"/>
                      <a:pt x="79" y="78"/>
                    </a:cubicBezTo>
                    <a:cubicBezTo>
                      <a:pt x="80" y="80"/>
                      <a:pt x="82" y="82"/>
                      <a:pt x="82" y="82"/>
                    </a:cubicBezTo>
                    <a:cubicBezTo>
                      <a:pt x="83" y="83"/>
                      <a:pt x="83" y="83"/>
                      <a:pt x="83" y="83"/>
                    </a:cubicBezTo>
                    <a:cubicBezTo>
                      <a:pt x="83" y="83"/>
                      <a:pt x="83" y="83"/>
                      <a:pt x="83" y="83"/>
                    </a:cubicBezTo>
                    <a:cubicBezTo>
                      <a:pt x="83" y="83"/>
                      <a:pt x="83" y="84"/>
                      <a:pt x="83" y="84"/>
                    </a:cubicBezTo>
                    <a:cubicBezTo>
                      <a:pt x="84" y="85"/>
                      <a:pt x="82" y="85"/>
                      <a:pt x="84" y="85"/>
                    </a:cubicBezTo>
                    <a:cubicBezTo>
                      <a:pt x="84" y="85"/>
                      <a:pt x="84" y="85"/>
                      <a:pt x="84" y="85"/>
                    </a:cubicBezTo>
                    <a:cubicBezTo>
                      <a:pt x="85" y="85"/>
                      <a:pt x="85" y="85"/>
                      <a:pt x="85" y="85"/>
                    </a:cubicBezTo>
                    <a:cubicBezTo>
                      <a:pt x="85" y="85"/>
                      <a:pt x="85" y="85"/>
                      <a:pt x="85" y="85"/>
                    </a:cubicBezTo>
                    <a:cubicBezTo>
                      <a:pt x="85" y="85"/>
                      <a:pt x="86" y="85"/>
                      <a:pt x="87" y="85"/>
                    </a:cubicBezTo>
                    <a:cubicBezTo>
                      <a:pt x="91" y="86"/>
                      <a:pt x="90" y="86"/>
                      <a:pt x="91" y="86"/>
                    </a:cubicBezTo>
                    <a:cubicBezTo>
                      <a:pt x="92" y="86"/>
                      <a:pt x="93" y="87"/>
                      <a:pt x="93" y="87"/>
                    </a:cubicBezTo>
                    <a:cubicBezTo>
                      <a:pt x="94" y="87"/>
                      <a:pt x="94" y="87"/>
                      <a:pt x="95" y="86"/>
                    </a:cubicBezTo>
                    <a:cubicBezTo>
                      <a:pt x="96" y="86"/>
                      <a:pt x="98" y="86"/>
                      <a:pt x="98" y="86"/>
                    </a:cubicBezTo>
                    <a:cubicBezTo>
                      <a:pt x="98" y="86"/>
                      <a:pt x="98" y="86"/>
                      <a:pt x="98" y="86"/>
                    </a:cubicBezTo>
                    <a:cubicBezTo>
                      <a:pt x="98" y="86"/>
                      <a:pt x="96" y="87"/>
                      <a:pt x="97" y="87"/>
                    </a:cubicBezTo>
                    <a:cubicBezTo>
                      <a:pt x="97" y="87"/>
                      <a:pt x="98" y="86"/>
                      <a:pt x="99" y="86"/>
                    </a:cubicBezTo>
                    <a:cubicBezTo>
                      <a:pt x="103" y="85"/>
                      <a:pt x="103" y="85"/>
                      <a:pt x="104" y="85"/>
                    </a:cubicBezTo>
                    <a:cubicBezTo>
                      <a:pt x="104" y="84"/>
                      <a:pt x="105" y="84"/>
                      <a:pt x="105" y="84"/>
                    </a:cubicBezTo>
                    <a:cubicBezTo>
                      <a:pt x="105" y="83"/>
                      <a:pt x="106" y="81"/>
                      <a:pt x="105" y="81"/>
                    </a:cubicBezTo>
                    <a:cubicBezTo>
                      <a:pt x="104" y="80"/>
                      <a:pt x="104" y="80"/>
                      <a:pt x="101" y="79"/>
                    </a:cubicBezTo>
                    <a:cubicBezTo>
                      <a:pt x="99" y="77"/>
                      <a:pt x="97" y="77"/>
                      <a:pt x="97" y="77"/>
                    </a:cubicBezTo>
                    <a:cubicBezTo>
                      <a:pt x="97" y="77"/>
                      <a:pt x="95" y="76"/>
                      <a:pt x="97" y="76"/>
                    </a:cubicBezTo>
                    <a:cubicBezTo>
                      <a:pt x="97" y="76"/>
                      <a:pt x="97" y="76"/>
                      <a:pt x="97" y="76"/>
                    </a:cubicBezTo>
                    <a:cubicBezTo>
                      <a:pt x="99" y="76"/>
                      <a:pt x="101" y="76"/>
                      <a:pt x="101" y="76"/>
                    </a:cubicBezTo>
                    <a:cubicBezTo>
                      <a:pt x="102" y="76"/>
                      <a:pt x="102" y="76"/>
                      <a:pt x="102" y="76"/>
                    </a:cubicBezTo>
                    <a:cubicBezTo>
                      <a:pt x="102" y="77"/>
                      <a:pt x="102" y="77"/>
                      <a:pt x="102" y="77"/>
                    </a:cubicBezTo>
                    <a:cubicBezTo>
                      <a:pt x="102" y="77"/>
                      <a:pt x="102" y="77"/>
                      <a:pt x="102" y="77"/>
                    </a:cubicBezTo>
                    <a:cubicBezTo>
                      <a:pt x="102" y="77"/>
                      <a:pt x="102" y="76"/>
                      <a:pt x="102" y="76"/>
                    </a:cubicBezTo>
                    <a:cubicBezTo>
                      <a:pt x="102" y="76"/>
                      <a:pt x="102" y="77"/>
                      <a:pt x="102" y="77"/>
                    </a:cubicBezTo>
                    <a:cubicBezTo>
                      <a:pt x="102" y="77"/>
                      <a:pt x="102" y="77"/>
                      <a:pt x="102" y="77"/>
                    </a:cubicBezTo>
                    <a:cubicBezTo>
                      <a:pt x="102" y="77"/>
                      <a:pt x="102" y="77"/>
                      <a:pt x="102" y="77"/>
                    </a:cubicBezTo>
                    <a:cubicBezTo>
                      <a:pt x="102" y="77"/>
                      <a:pt x="102" y="77"/>
                      <a:pt x="102" y="77"/>
                    </a:cubicBezTo>
                    <a:cubicBezTo>
                      <a:pt x="102" y="77"/>
                      <a:pt x="102" y="77"/>
                      <a:pt x="103" y="77"/>
                    </a:cubicBezTo>
                    <a:cubicBezTo>
                      <a:pt x="103" y="77"/>
                      <a:pt x="103" y="77"/>
                      <a:pt x="104" y="77"/>
                    </a:cubicBezTo>
                    <a:cubicBezTo>
                      <a:pt x="104" y="77"/>
                      <a:pt x="104" y="77"/>
                      <a:pt x="104" y="77"/>
                    </a:cubicBezTo>
                    <a:cubicBezTo>
                      <a:pt x="104" y="77"/>
                      <a:pt x="104" y="77"/>
                      <a:pt x="104" y="77"/>
                    </a:cubicBezTo>
                    <a:cubicBezTo>
                      <a:pt x="104" y="77"/>
                      <a:pt x="104" y="78"/>
                      <a:pt x="104" y="78"/>
                    </a:cubicBezTo>
                    <a:cubicBezTo>
                      <a:pt x="105" y="79"/>
                      <a:pt x="105" y="79"/>
                      <a:pt x="106" y="80"/>
                    </a:cubicBezTo>
                    <a:cubicBezTo>
                      <a:pt x="106" y="80"/>
                      <a:pt x="106" y="80"/>
                      <a:pt x="106" y="80"/>
                    </a:cubicBezTo>
                    <a:cubicBezTo>
                      <a:pt x="107" y="80"/>
                      <a:pt x="107" y="80"/>
                      <a:pt x="107" y="80"/>
                    </a:cubicBezTo>
                    <a:cubicBezTo>
                      <a:pt x="107" y="80"/>
                      <a:pt x="107" y="80"/>
                      <a:pt x="107" y="80"/>
                    </a:cubicBezTo>
                    <a:cubicBezTo>
                      <a:pt x="108" y="80"/>
                      <a:pt x="107" y="79"/>
                      <a:pt x="107" y="79"/>
                    </a:cubicBezTo>
                    <a:cubicBezTo>
                      <a:pt x="108" y="78"/>
                      <a:pt x="108" y="78"/>
                      <a:pt x="108" y="77"/>
                    </a:cubicBezTo>
                    <a:cubicBezTo>
                      <a:pt x="108" y="75"/>
                      <a:pt x="108" y="76"/>
                      <a:pt x="107" y="75"/>
                    </a:cubicBezTo>
                    <a:cubicBezTo>
                      <a:pt x="106" y="74"/>
                      <a:pt x="107" y="74"/>
                      <a:pt x="108" y="74"/>
                    </a:cubicBezTo>
                    <a:cubicBezTo>
                      <a:pt x="108" y="74"/>
                      <a:pt x="108" y="74"/>
                      <a:pt x="108" y="74"/>
                    </a:cubicBezTo>
                    <a:cubicBezTo>
                      <a:pt x="108" y="74"/>
                      <a:pt x="107" y="74"/>
                      <a:pt x="108" y="74"/>
                    </a:cubicBezTo>
                    <a:cubicBezTo>
                      <a:pt x="108" y="74"/>
                      <a:pt x="108" y="74"/>
                      <a:pt x="109" y="74"/>
                    </a:cubicBezTo>
                    <a:cubicBezTo>
                      <a:pt x="112" y="74"/>
                      <a:pt x="110" y="73"/>
                      <a:pt x="110" y="72"/>
                    </a:cubicBezTo>
                    <a:cubicBezTo>
                      <a:pt x="110" y="71"/>
                      <a:pt x="110" y="70"/>
                      <a:pt x="110" y="70"/>
                    </a:cubicBezTo>
                    <a:cubicBezTo>
                      <a:pt x="110" y="70"/>
                      <a:pt x="110" y="70"/>
                      <a:pt x="110" y="70"/>
                    </a:cubicBezTo>
                    <a:cubicBezTo>
                      <a:pt x="110" y="70"/>
                      <a:pt x="110" y="70"/>
                      <a:pt x="111" y="70"/>
                    </a:cubicBezTo>
                    <a:cubicBezTo>
                      <a:pt x="112" y="71"/>
                      <a:pt x="111" y="70"/>
                      <a:pt x="112" y="71"/>
                    </a:cubicBezTo>
                    <a:cubicBezTo>
                      <a:pt x="113" y="72"/>
                      <a:pt x="111" y="72"/>
                      <a:pt x="113" y="72"/>
                    </a:cubicBezTo>
                    <a:cubicBezTo>
                      <a:pt x="114" y="72"/>
                      <a:pt x="114" y="72"/>
                      <a:pt x="114" y="72"/>
                    </a:cubicBezTo>
                    <a:cubicBezTo>
                      <a:pt x="114" y="72"/>
                      <a:pt x="114" y="72"/>
                      <a:pt x="114" y="72"/>
                    </a:cubicBezTo>
                    <a:cubicBezTo>
                      <a:pt x="115" y="71"/>
                      <a:pt x="115" y="71"/>
                      <a:pt x="116" y="71"/>
                    </a:cubicBezTo>
                    <a:cubicBezTo>
                      <a:pt x="116" y="70"/>
                      <a:pt x="116" y="71"/>
                      <a:pt x="116" y="70"/>
                    </a:cubicBezTo>
                    <a:cubicBezTo>
                      <a:pt x="116" y="70"/>
                      <a:pt x="116" y="70"/>
                      <a:pt x="116" y="70"/>
                    </a:cubicBezTo>
                    <a:cubicBezTo>
                      <a:pt x="116" y="70"/>
                      <a:pt x="117" y="70"/>
                      <a:pt x="117" y="70"/>
                    </a:cubicBezTo>
                    <a:cubicBezTo>
                      <a:pt x="118" y="71"/>
                      <a:pt x="118" y="70"/>
                      <a:pt x="118" y="71"/>
                    </a:cubicBezTo>
                    <a:cubicBezTo>
                      <a:pt x="119" y="71"/>
                      <a:pt x="123" y="73"/>
                      <a:pt x="123" y="73"/>
                    </a:cubicBezTo>
                    <a:cubicBezTo>
                      <a:pt x="128" y="74"/>
                      <a:pt x="128" y="74"/>
                      <a:pt x="128" y="74"/>
                    </a:cubicBezTo>
                    <a:cubicBezTo>
                      <a:pt x="128" y="74"/>
                      <a:pt x="128" y="74"/>
                      <a:pt x="129" y="77"/>
                    </a:cubicBezTo>
                    <a:cubicBezTo>
                      <a:pt x="130" y="79"/>
                      <a:pt x="130" y="79"/>
                      <a:pt x="130" y="79"/>
                    </a:cubicBezTo>
                    <a:cubicBezTo>
                      <a:pt x="131" y="80"/>
                      <a:pt x="131" y="80"/>
                      <a:pt x="131" y="80"/>
                    </a:cubicBezTo>
                    <a:cubicBezTo>
                      <a:pt x="131" y="80"/>
                      <a:pt x="131" y="80"/>
                      <a:pt x="131" y="80"/>
                    </a:cubicBezTo>
                    <a:cubicBezTo>
                      <a:pt x="131" y="80"/>
                      <a:pt x="131" y="79"/>
                      <a:pt x="131" y="79"/>
                    </a:cubicBezTo>
                    <a:cubicBezTo>
                      <a:pt x="131" y="79"/>
                      <a:pt x="131" y="80"/>
                      <a:pt x="131" y="80"/>
                    </a:cubicBezTo>
                    <a:cubicBezTo>
                      <a:pt x="132" y="81"/>
                      <a:pt x="132" y="81"/>
                      <a:pt x="132" y="81"/>
                    </a:cubicBezTo>
                    <a:cubicBezTo>
                      <a:pt x="133" y="83"/>
                      <a:pt x="132" y="81"/>
                      <a:pt x="133" y="83"/>
                    </a:cubicBezTo>
                    <a:cubicBezTo>
                      <a:pt x="133" y="84"/>
                      <a:pt x="133" y="85"/>
                      <a:pt x="133" y="85"/>
                    </a:cubicBezTo>
                    <a:cubicBezTo>
                      <a:pt x="134" y="85"/>
                      <a:pt x="134" y="85"/>
                      <a:pt x="134" y="85"/>
                    </a:cubicBezTo>
                    <a:cubicBezTo>
                      <a:pt x="135" y="84"/>
                      <a:pt x="134" y="85"/>
                      <a:pt x="135" y="84"/>
                    </a:cubicBezTo>
                    <a:cubicBezTo>
                      <a:pt x="135" y="84"/>
                      <a:pt x="135" y="84"/>
                      <a:pt x="135" y="84"/>
                    </a:cubicBezTo>
                    <a:cubicBezTo>
                      <a:pt x="135" y="84"/>
                      <a:pt x="136" y="85"/>
                      <a:pt x="135" y="85"/>
                    </a:cubicBezTo>
                    <a:cubicBezTo>
                      <a:pt x="135" y="85"/>
                      <a:pt x="135" y="85"/>
                      <a:pt x="135" y="85"/>
                    </a:cubicBezTo>
                    <a:cubicBezTo>
                      <a:pt x="135" y="85"/>
                      <a:pt x="135" y="85"/>
                      <a:pt x="135" y="85"/>
                    </a:cubicBezTo>
                    <a:cubicBezTo>
                      <a:pt x="135" y="85"/>
                      <a:pt x="135" y="85"/>
                      <a:pt x="135" y="85"/>
                    </a:cubicBezTo>
                    <a:cubicBezTo>
                      <a:pt x="135" y="85"/>
                      <a:pt x="135" y="85"/>
                      <a:pt x="135" y="86"/>
                    </a:cubicBezTo>
                    <a:cubicBezTo>
                      <a:pt x="135" y="86"/>
                      <a:pt x="135" y="86"/>
                      <a:pt x="135" y="86"/>
                    </a:cubicBezTo>
                    <a:cubicBezTo>
                      <a:pt x="135" y="86"/>
                      <a:pt x="135" y="86"/>
                      <a:pt x="135" y="86"/>
                    </a:cubicBezTo>
                    <a:cubicBezTo>
                      <a:pt x="135" y="86"/>
                      <a:pt x="135" y="86"/>
                      <a:pt x="135" y="86"/>
                    </a:cubicBezTo>
                    <a:cubicBezTo>
                      <a:pt x="135" y="86"/>
                      <a:pt x="135" y="86"/>
                      <a:pt x="135" y="86"/>
                    </a:cubicBezTo>
                    <a:cubicBezTo>
                      <a:pt x="136" y="88"/>
                      <a:pt x="137" y="89"/>
                      <a:pt x="137" y="89"/>
                    </a:cubicBezTo>
                    <a:cubicBezTo>
                      <a:pt x="138" y="89"/>
                      <a:pt x="138" y="89"/>
                      <a:pt x="138" y="89"/>
                    </a:cubicBezTo>
                    <a:cubicBezTo>
                      <a:pt x="138" y="89"/>
                      <a:pt x="138" y="89"/>
                      <a:pt x="139" y="89"/>
                    </a:cubicBezTo>
                    <a:cubicBezTo>
                      <a:pt x="139" y="89"/>
                      <a:pt x="139" y="89"/>
                      <a:pt x="139" y="90"/>
                    </a:cubicBezTo>
                    <a:cubicBezTo>
                      <a:pt x="139" y="92"/>
                      <a:pt x="139" y="91"/>
                      <a:pt x="139" y="92"/>
                    </a:cubicBezTo>
                    <a:cubicBezTo>
                      <a:pt x="139" y="92"/>
                      <a:pt x="139" y="92"/>
                      <a:pt x="139" y="92"/>
                    </a:cubicBezTo>
                    <a:cubicBezTo>
                      <a:pt x="139" y="92"/>
                      <a:pt x="139" y="92"/>
                      <a:pt x="139" y="92"/>
                    </a:cubicBezTo>
                    <a:cubicBezTo>
                      <a:pt x="139" y="92"/>
                      <a:pt x="139" y="92"/>
                      <a:pt x="139" y="92"/>
                    </a:cubicBezTo>
                    <a:cubicBezTo>
                      <a:pt x="139" y="92"/>
                      <a:pt x="139" y="92"/>
                      <a:pt x="140" y="92"/>
                    </a:cubicBezTo>
                    <a:cubicBezTo>
                      <a:pt x="142" y="94"/>
                      <a:pt x="139" y="94"/>
                      <a:pt x="142" y="94"/>
                    </a:cubicBezTo>
                    <a:cubicBezTo>
                      <a:pt x="142" y="94"/>
                      <a:pt x="142" y="94"/>
                      <a:pt x="143" y="94"/>
                    </a:cubicBezTo>
                    <a:cubicBezTo>
                      <a:pt x="143" y="94"/>
                      <a:pt x="144" y="94"/>
                      <a:pt x="144" y="94"/>
                    </a:cubicBezTo>
                    <a:cubicBezTo>
                      <a:pt x="144" y="94"/>
                      <a:pt x="144" y="94"/>
                      <a:pt x="144" y="94"/>
                    </a:cubicBezTo>
                    <a:cubicBezTo>
                      <a:pt x="144" y="94"/>
                      <a:pt x="144" y="94"/>
                      <a:pt x="145" y="94"/>
                    </a:cubicBezTo>
                    <a:cubicBezTo>
                      <a:pt x="145" y="94"/>
                      <a:pt x="145" y="94"/>
                      <a:pt x="145" y="94"/>
                    </a:cubicBezTo>
                    <a:cubicBezTo>
                      <a:pt x="145" y="94"/>
                      <a:pt x="145" y="94"/>
                      <a:pt x="145" y="94"/>
                    </a:cubicBezTo>
                    <a:cubicBezTo>
                      <a:pt x="145" y="94"/>
                      <a:pt x="145" y="94"/>
                      <a:pt x="145" y="94"/>
                    </a:cubicBezTo>
                    <a:cubicBezTo>
                      <a:pt x="145" y="94"/>
                      <a:pt x="145" y="94"/>
                      <a:pt x="146" y="94"/>
                    </a:cubicBezTo>
                    <a:cubicBezTo>
                      <a:pt x="148" y="95"/>
                      <a:pt x="149" y="95"/>
                      <a:pt x="149" y="95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0" y="95"/>
                      <a:pt x="150" y="95"/>
                      <a:pt x="150" y="95"/>
                    </a:cubicBezTo>
                    <a:cubicBezTo>
                      <a:pt x="150" y="95"/>
                      <a:pt x="150" y="95"/>
                      <a:pt x="150" y="96"/>
                    </a:cubicBezTo>
                    <a:cubicBezTo>
                      <a:pt x="151" y="96"/>
                      <a:pt x="151" y="96"/>
                      <a:pt x="152" y="96"/>
                    </a:cubicBezTo>
                    <a:cubicBezTo>
                      <a:pt x="152" y="96"/>
                      <a:pt x="153" y="96"/>
                      <a:pt x="153" y="96"/>
                    </a:cubicBezTo>
                    <a:cubicBezTo>
                      <a:pt x="153" y="96"/>
                      <a:pt x="153" y="96"/>
                      <a:pt x="153" y="96"/>
                    </a:cubicBezTo>
                    <a:cubicBezTo>
                      <a:pt x="153" y="96"/>
                      <a:pt x="153" y="96"/>
                      <a:pt x="153" y="96"/>
                    </a:cubicBezTo>
                    <a:cubicBezTo>
                      <a:pt x="153" y="96"/>
                      <a:pt x="153" y="96"/>
                      <a:pt x="154" y="96"/>
                    </a:cubicBezTo>
                    <a:cubicBezTo>
                      <a:pt x="156" y="97"/>
                      <a:pt x="155" y="97"/>
                      <a:pt x="156" y="97"/>
                    </a:cubicBezTo>
                    <a:cubicBezTo>
                      <a:pt x="156" y="97"/>
                      <a:pt x="157" y="97"/>
                      <a:pt x="157" y="97"/>
                    </a:cubicBezTo>
                    <a:cubicBezTo>
                      <a:pt x="157" y="97"/>
                      <a:pt x="158" y="97"/>
                      <a:pt x="158" y="98"/>
                    </a:cubicBezTo>
                    <a:cubicBezTo>
                      <a:pt x="159" y="98"/>
                      <a:pt x="160" y="100"/>
                      <a:pt x="160" y="100"/>
                    </a:cubicBezTo>
                    <a:cubicBezTo>
                      <a:pt x="161" y="100"/>
                      <a:pt x="162" y="100"/>
                      <a:pt x="162" y="100"/>
                    </a:cubicBezTo>
                    <a:cubicBezTo>
                      <a:pt x="163" y="100"/>
                      <a:pt x="163" y="100"/>
                      <a:pt x="163" y="100"/>
                    </a:cubicBezTo>
                    <a:cubicBezTo>
                      <a:pt x="163" y="100"/>
                      <a:pt x="164" y="99"/>
                      <a:pt x="164" y="99"/>
                    </a:cubicBezTo>
                    <a:cubicBezTo>
                      <a:pt x="164" y="98"/>
                      <a:pt x="164" y="98"/>
                      <a:pt x="164" y="98"/>
                    </a:cubicBezTo>
                    <a:cubicBezTo>
                      <a:pt x="164" y="97"/>
                      <a:pt x="164" y="98"/>
                      <a:pt x="164" y="97"/>
                    </a:cubicBezTo>
                    <a:cubicBezTo>
                      <a:pt x="165" y="97"/>
                      <a:pt x="165" y="97"/>
                      <a:pt x="165" y="97"/>
                    </a:cubicBezTo>
                    <a:cubicBezTo>
                      <a:pt x="166" y="97"/>
                      <a:pt x="167" y="98"/>
                      <a:pt x="167" y="98"/>
                    </a:cubicBezTo>
                    <a:cubicBezTo>
                      <a:pt x="167" y="98"/>
                      <a:pt x="167" y="99"/>
                      <a:pt x="167" y="99"/>
                    </a:cubicBezTo>
                    <a:cubicBezTo>
                      <a:pt x="167" y="99"/>
                      <a:pt x="167" y="99"/>
                      <a:pt x="167" y="98"/>
                    </a:cubicBezTo>
                    <a:cubicBezTo>
                      <a:pt x="167" y="96"/>
                      <a:pt x="167" y="96"/>
                      <a:pt x="167" y="96"/>
                    </a:cubicBezTo>
                    <a:cubicBezTo>
                      <a:pt x="166" y="95"/>
                      <a:pt x="166" y="95"/>
                      <a:pt x="166" y="95"/>
                    </a:cubicBezTo>
                    <a:cubicBezTo>
                      <a:pt x="164" y="94"/>
                      <a:pt x="164" y="94"/>
                      <a:pt x="164" y="94"/>
                    </a:cubicBezTo>
                    <a:cubicBezTo>
                      <a:pt x="164" y="94"/>
                      <a:pt x="164" y="94"/>
                      <a:pt x="164" y="94"/>
                    </a:cubicBezTo>
                    <a:cubicBezTo>
                      <a:pt x="164" y="94"/>
                      <a:pt x="163" y="95"/>
                      <a:pt x="163" y="95"/>
                    </a:cubicBezTo>
                    <a:cubicBezTo>
                      <a:pt x="163" y="95"/>
                      <a:pt x="163" y="95"/>
                      <a:pt x="163" y="95"/>
                    </a:cubicBezTo>
                    <a:cubicBezTo>
                      <a:pt x="162" y="95"/>
                      <a:pt x="162" y="95"/>
                      <a:pt x="161" y="94"/>
                    </a:cubicBezTo>
                    <a:cubicBezTo>
                      <a:pt x="160" y="93"/>
                      <a:pt x="162" y="94"/>
                      <a:pt x="160" y="93"/>
                    </a:cubicBezTo>
                    <a:cubicBezTo>
                      <a:pt x="159" y="93"/>
                      <a:pt x="158" y="93"/>
                      <a:pt x="158" y="92"/>
                    </a:cubicBezTo>
                    <a:cubicBezTo>
                      <a:pt x="159" y="92"/>
                      <a:pt x="159" y="92"/>
                      <a:pt x="159" y="92"/>
                    </a:cubicBezTo>
                    <a:cubicBezTo>
                      <a:pt x="159" y="92"/>
                      <a:pt x="159" y="91"/>
                      <a:pt x="159" y="91"/>
                    </a:cubicBezTo>
                    <a:cubicBezTo>
                      <a:pt x="160" y="91"/>
                      <a:pt x="160" y="91"/>
                      <a:pt x="160" y="90"/>
                    </a:cubicBezTo>
                    <a:cubicBezTo>
                      <a:pt x="160" y="90"/>
                      <a:pt x="159" y="89"/>
                      <a:pt x="158" y="89"/>
                    </a:cubicBezTo>
                    <a:cubicBezTo>
                      <a:pt x="158" y="89"/>
                      <a:pt x="158" y="89"/>
                      <a:pt x="157" y="89"/>
                    </a:cubicBezTo>
                    <a:cubicBezTo>
                      <a:pt x="156" y="89"/>
                      <a:pt x="156" y="89"/>
                      <a:pt x="156" y="89"/>
                    </a:cubicBezTo>
                    <a:cubicBezTo>
                      <a:pt x="156" y="89"/>
                      <a:pt x="157" y="89"/>
                      <a:pt x="157" y="89"/>
                    </a:cubicBezTo>
                    <a:cubicBezTo>
                      <a:pt x="157" y="89"/>
                      <a:pt x="156" y="89"/>
                      <a:pt x="156" y="89"/>
                    </a:cubicBezTo>
                    <a:cubicBezTo>
                      <a:pt x="155" y="89"/>
                      <a:pt x="155" y="89"/>
                      <a:pt x="155" y="88"/>
                    </a:cubicBezTo>
                    <a:cubicBezTo>
                      <a:pt x="155" y="88"/>
                      <a:pt x="155" y="88"/>
                      <a:pt x="155" y="88"/>
                    </a:cubicBezTo>
                    <a:cubicBezTo>
                      <a:pt x="155" y="88"/>
                      <a:pt x="155" y="88"/>
                      <a:pt x="155" y="88"/>
                    </a:cubicBezTo>
                    <a:cubicBezTo>
                      <a:pt x="155" y="89"/>
                      <a:pt x="155" y="89"/>
                      <a:pt x="155" y="89"/>
                    </a:cubicBezTo>
                    <a:cubicBezTo>
                      <a:pt x="155" y="89"/>
                      <a:pt x="155" y="89"/>
                      <a:pt x="155" y="88"/>
                    </a:cubicBezTo>
                    <a:cubicBezTo>
                      <a:pt x="155" y="86"/>
                      <a:pt x="155" y="86"/>
                      <a:pt x="155" y="86"/>
                    </a:cubicBezTo>
                    <a:cubicBezTo>
                      <a:pt x="155" y="86"/>
                      <a:pt x="156" y="86"/>
                      <a:pt x="155" y="83"/>
                    </a:cubicBezTo>
                    <a:cubicBezTo>
                      <a:pt x="155" y="82"/>
                      <a:pt x="154" y="82"/>
                      <a:pt x="154" y="82"/>
                    </a:cubicBezTo>
                    <a:cubicBezTo>
                      <a:pt x="153" y="82"/>
                      <a:pt x="153" y="83"/>
                      <a:pt x="153" y="83"/>
                    </a:cubicBezTo>
                    <a:cubicBezTo>
                      <a:pt x="152" y="84"/>
                      <a:pt x="152" y="84"/>
                      <a:pt x="152" y="84"/>
                    </a:cubicBezTo>
                    <a:cubicBezTo>
                      <a:pt x="152" y="84"/>
                      <a:pt x="151" y="85"/>
                      <a:pt x="150" y="85"/>
                    </a:cubicBezTo>
                    <a:cubicBezTo>
                      <a:pt x="150" y="85"/>
                      <a:pt x="150" y="85"/>
                      <a:pt x="150" y="85"/>
                    </a:cubicBezTo>
                    <a:cubicBezTo>
                      <a:pt x="150" y="85"/>
                      <a:pt x="150" y="85"/>
                      <a:pt x="150" y="84"/>
                    </a:cubicBezTo>
                    <a:cubicBezTo>
                      <a:pt x="150" y="84"/>
                      <a:pt x="150" y="84"/>
                      <a:pt x="150" y="83"/>
                    </a:cubicBezTo>
                    <a:cubicBezTo>
                      <a:pt x="149" y="82"/>
                      <a:pt x="149" y="82"/>
                      <a:pt x="149" y="82"/>
                    </a:cubicBezTo>
                    <a:cubicBezTo>
                      <a:pt x="149" y="82"/>
                      <a:pt x="149" y="80"/>
                      <a:pt x="148" y="80"/>
                    </a:cubicBezTo>
                    <a:cubicBezTo>
                      <a:pt x="148" y="80"/>
                      <a:pt x="147" y="80"/>
                      <a:pt x="146" y="80"/>
                    </a:cubicBezTo>
                    <a:cubicBezTo>
                      <a:pt x="146" y="80"/>
                      <a:pt x="146" y="80"/>
                      <a:pt x="146" y="80"/>
                    </a:cubicBezTo>
                    <a:cubicBezTo>
                      <a:pt x="147" y="78"/>
                      <a:pt x="148" y="77"/>
                      <a:pt x="148" y="77"/>
                    </a:cubicBezTo>
                    <a:cubicBezTo>
                      <a:pt x="148" y="77"/>
                      <a:pt x="148" y="76"/>
                      <a:pt x="147" y="75"/>
                    </a:cubicBezTo>
                    <a:cubicBezTo>
                      <a:pt x="146" y="75"/>
                      <a:pt x="146" y="75"/>
                      <a:pt x="145" y="74"/>
                    </a:cubicBezTo>
                    <a:cubicBezTo>
                      <a:pt x="144" y="73"/>
                      <a:pt x="143" y="73"/>
                      <a:pt x="143" y="73"/>
                    </a:cubicBezTo>
                    <a:cubicBezTo>
                      <a:pt x="143" y="73"/>
                      <a:pt x="143" y="73"/>
                      <a:pt x="143" y="73"/>
                    </a:cubicBezTo>
                    <a:cubicBezTo>
                      <a:pt x="142" y="73"/>
                      <a:pt x="142" y="73"/>
                      <a:pt x="142" y="72"/>
                    </a:cubicBezTo>
                    <a:cubicBezTo>
                      <a:pt x="141" y="70"/>
                      <a:pt x="141" y="70"/>
                      <a:pt x="141" y="70"/>
                    </a:cubicBezTo>
                    <a:cubicBezTo>
                      <a:pt x="141" y="70"/>
                      <a:pt x="139" y="69"/>
                      <a:pt x="139" y="69"/>
                    </a:cubicBezTo>
                    <a:cubicBezTo>
                      <a:pt x="139" y="68"/>
                      <a:pt x="138" y="67"/>
                      <a:pt x="138" y="66"/>
                    </a:cubicBezTo>
                    <a:cubicBezTo>
                      <a:pt x="138" y="65"/>
                      <a:pt x="138" y="64"/>
                      <a:pt x="138" y="64"/>
                    </a:cubicBezTo>
                    <a:cubicBezTo>
                      <a:pt x="138" y="63"/>
                      <a:pt x="138" y="63"/>
                      <a:pt x="138" y="63"/>
                    </a:cubicBezTo>
                    <a:cubicBezTo>
                      <a:pt x="138" y="63"/>
                      <a:pt x="137" y="62"/>
                      <a:pt x="138" y="62"/>
                    </a:cubicBezTo>
                    <a:cubicBezTo>
                      <a:pt x="139" y="62"/>
                      <a:pt x="139" y="62"/>
                      <a:pt x="139" y="62"/>
                    </a:cubicBezTo>
                    <a:cubicBezTo>
                      <a:pt x="139" y="62"/>
                      <a:pt x="139" y="62"/>
                      <a:pt x="140" y="62"/>
                    </a:cubicBezTo>
                    <a:cubicBezTo>
                      <a:pt x="141" y="61"/>
                      <a:pt x="141" y="61"/>
                      <a:pt x="141" y="61"/>
                    </a:cubicBezTo>
                    <a:cubicBezTo>
                      <a:pt x="141" y="61"/>
                      <a:pt x="145" y="61"/>
                      <a:pt x="145" y="60"/>
                    </a:cubicBezTo>
                    <a:cubicBezTo>
                      <a:pt x="145" y="59"/>
                      <a:pt x="146" y="57"/>
                      <a:pt x="146" y="57"/>
                    </a:cubicBezTo>
                    <a:cubicBezTo>
                      <a:pt x="146" y="57"/>
                      <a:pt x="144" y="56"/>
                      <a:pt x="143" y="56"/>
                    </a:cubicBezTo>
                    <a:cubicBezTo>
                      <a:pt x="141" y="55"/>
                      <a:pt x="139" y="55"/>
                      <a:pt x="139" y="54"/>
                    </a:cubicBezTo>
                    <a:cubicBezTo>
                      <a:pt x="139" y="54"/>
                      <a:pt x="138" y="53"/>
                      <a:pt x="138" y="53"/>
                    </a:cubicBezTo>
                    <a:cubicBezTo>
                      <a:pt x="138" y="53"/>
                      <a:pt x="136" y="53"/>
                      <a:pt x="136" y="52"/>
                    </a:cubicBezTo>
                    <a:cubicBezTo>
                      <a:pt x="135" y="52"/>
                      <a:pt x="135" y="51"/>
                      <a:pt x="134" y="51"/>
                    </a:cubicBezTo>
                    <a:cubicBezTo>
                      <a:pt x="133" y="51"/>
                      <a:pt x="133" y="51"/>
                      <a:pt x="133" y="51"/>
                    </a:cubicBezTo>
                    <a:cubicBezTo>
                      <a:pt x="129" y="50"/>
                      <a:pt x="129" y="50"/>
                      <a:pt x="129" y="50"/>
                    </a:cubicBezTo>
                    <a:cubicBezTo>
                      <a:pt x="128" y="49"/>
                      <a:pt x="128" y="49"/>
                      <a:pt x="128" y="49"/>
                    </a:cubicBezTo>
                    <a:cubicBezTo>
                      <a:pt x="128" y="49"/>
                      <a:pt x="128" y="49"/>
                      <a:pt x="128" y="48"/>
                    </a:cubicBezTo>
                    <a:cubicBezTo>
                      <a:pt x="128" y="47"/>
                      <a:pt x="129" y="45"/>
                      <a:pt x="129" y="45"/>
                    </a:cubicBezTo>
                    <a:cubicBezTo>
                      <a:pt x="128" y="42"/>
                      <a:pt x="128" y="42"/>
                      <a:pt x="128" y="42"/>
                    </a:cubicBezTo>
                    <a:cubicBezTo>
                      <a:pt x="128" y="42"/>
                      <a:pt x="126" y="42"/>
                      <a:pt x="126" y="41"/>
                    </a:cubicBezTo>
                    <a:cubicBezTo>
                      <a:pt x="126" y="40"/>
                      <a:pt x="125" y="40"/>
                      <a:pt x="124" y="39"/>
                    </a:cubicBezTo>
                    <a:cubicBezTo>
                      <a:pt x="123" y="39"/>
                      <a:pt x="122" y="38"/>
                      <a:pt x="122" y="38"/>
                    </a:cubicBezTo>
                    <a:cubicBezTo>
                      <a:pt x="122" y="38"/>
                      <a:pt x="122" y="38"/>
                      <a:pt x="122" y="37"/>
                    </a:cubicBezTo>
                    <a:cubicBezTo>
                      <a:pt x="121" y="36"/>
                      <a:pt x="121" y="36"/>
                      <a:pt x="121" y="36"/>
                    </a:cubicBezTo>
                    <a:cubicBezTo>
                      <a:pt x="118" y="34"/>
                      <a:pt x="118" y="34"/>
                      <a:pt x="118" y="34"/>
                    </a:cubicBezTo>
                    <a:cubicBezTo>
                      <a:pt x="118" y="34"/>
                      <a:pt x="117" y="33"/>
                      <a:pt x="117" y="33"/>
                    </a:cubicBezTo>
                    <a:cubicBezTo>
                      <a:pt x="117" y="33"/>
                      <a:pt x="117" y="33"/>
                      <a:pt x="117" y="33"/>
                    </a:cubicBezTo>
                    <a:cubicBezTo>
                      <a:pt x="116" y="33"/>
                      <a:pt x="112" y="33"/>
                      <a:pt x="112" y="33"/>
                    </a:cubicBezTo>
                    <a:cubicBezTo>
                      <a:pt x="111" y="31"/>
                      <a:pt x="111" y="31"/>
                      <a:pt x="111" y="31"/>
                    </a:cubicBezTo>
                    <a:cubicBezTo>
                      <a:pt x="109" y="29"/>
                      <a:pt x="109" y="29"/>
                      <a:pt x="109" y="29"/>
                    </a:cubicBezTo>
                    <a:cubicBezTo>
                      <a:pt x="107" y="29"/>
                      <a:pt x="107" y="29"/>
                      <a:pt x="107" y="29"/>
                    </a:cubicBezTo>
                    <a:cubicBezTo>
                      <a:pt x="106" y="29"/>
                      <a:pt x="106" y="29"/>
                      <a:pt x="106" y="29"/>
                    </a:cubicBezTo>
                    <a:cubicBezTo>
                      <a:pt x="99" y="27"/>
                      <a:pt x="99" y="27"/>
                      <a:pt x="99" y="27"/>
                    </a:cubicBezTo>
                    <a:cubicBezTo>
                      <a:pt x="99" y="27"/>
                      <a:pt x="97" y="25"/>
                      <a:pt x="97" y="25"/>
                    </a:cubicBezTo>
                    <a:cubicBezTo>
                      <a:pt x="97" y="25"/>
                      <a:pt x="96" y="25"/>
                      <a:pt x="96" y="25"/>
                    </a:cubicBezTo>
                    <a:cubicBezTo>
                      <a:pt x="96" y="25"/>
                      <a:pt x="96" y="25"/>
                      <a:pt x="96" y="25"/>
                    </a:cubicBezTo>
                    <a:cubicBezTo>
                      <a:pt x="96" y="25"/>
                      <a:pt x="96" y="25"/>
                      <a:pt x="96" y="25"/>
                    </a:cubicBezTo>
                    <a:cubicBezTo>
                      <a:pt x="96" y="25"/>
                      <a:pt x="95" y="25"/>
                      <a:pt x="94" y="24"/>
                    </a:cubicBezTo>
                    <a:cubicBezTo>
                      <a:pt x="93" y="24"/>
                      <a:pt x="92" y="23"/>
                      <a:pt x="92" y="23"/>
                    </a:cubicBezTo>
                    <a:cubicBezTo>
                      <a:pt x="89" y="22"/>
                      <a:pt x="89" y="22"/>
                      <a:pt x="89" y="22"/>
                    </a:cubicBezTo>
                    <a:cubicBezTo>
                      <a:pt x="85" y="22"/>
                      <a:pt x="85" y="22"/>
                      <a:pt x="85" y="22"/>
                    </a:cubicBezTo>
                    <a:cubicBezTo>
                      <a:pt x="82" y="21"/>
                      <a:pt x="82" y="21"/>
                      <a:pt x="82" y="21"/>
                    </a:cubicBezTo>
                    <a:cubicBezTo>
                      <a:pt x="80" y="20"/>
                      <a:pt x="80" y="20"/>
                      <a:pt x="80" y="20"/>
                    </a:cubicBezTo>
                    <a:cubicBezTo>
                      <a:pt x="76" y="19"/>
                      <a:pt x="76" y="19"/>
                      <a:pt x="76" y="19"/>
                    </a:cubicBezTo>
                    <a:cubicBezTo>
                      <a:pt x="76" y="19"/>
                      <a:pt x="75" y="19"/>
                      <a:pt x="75" y="18"/>
                    </a:cubicBezTo>
                    <a:cubicBezTo>
                      <a:pt x="75" y="17"/>
                      <a:pt x="75" y="17"/>
                      <a:pt x="75" y="17"/>
                    </a:cubicBezTo>
                    <a:cubicBezTo>
                      <a:pt x="70" y="14"/>
                      <a:pt x="70" y="14"/>
                      <a:pt x="70" y="14"/>
                    </a:cubicBezTo>
                    <a:cubicBezTo>
                      <a:pt x="68" y="14"/>
                      <a:pt x="68" y="14"/>
                      <a:pt x="68" y="14"/>
                    </a:cubicBezTo>
                    <a:cubicBezTo>
                      <a:pt x="68" y="14"/>
                      <a:pt x="66" y="14"/>
                      <a:pt x="66" y="13"/>
                    </a:cubicBezTo>
                    <a:cubicBezTo>
                      <a:pt x="66" y="13"/>
                      <a:pt x="66" y="13"/>
                      <a:pt x="66" y="13"/>
                    </a:cubicBezTo>
                    <a:cubicBezTo>
                      <a:pt x="64" y="12"/>
                      <a:pt x="64" y="12"/>
                      <a:pt x="64" y="12"/>
                    </a:cubicBezTo>
                    <a:cubicBezTo>
                      <a:pt x="63" y="11"/>
                      <a:pt x="63" y="11"/>
                      <a:pt x="63" y="11"/>
                    </a:cubicBezTo>
                    <a:cubicBezTo>
                      <a:pt x="61" y="11"/>
                      <a:pt x="61" y="11"/>
                      <a:pt x="61" y="11"/>
                    </a:cubicBezTo>
                    <a:cubicBezTo>
                      <a:pt x="59" y="12"/>
                      <a:pt x="59" y="12"/>
                      <a:pt x="59" y="12"/>
                    </a:cubicBezTo>
                    <a:cubicBezTo>
                      <a:pt x="59" y="12"/>
                      <a:pt x="58" y="13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3"/>
                      <a:pt x="57" y="13"/>
                    </a:cubicBezTo>
                    <a:cubicBezTo>
                      <a:pt x="57" y="13"/>
                      <a:pt x="57" y="13"/>
                      <a:pt x="57" y="14"/>
                    </a:cubicBezTo>
                    <a:cubicBezTo>
                      <a:pt x="57" y="15"/>
                      <a:pt x="57" y="15"/>
                      <a:pt x="57" y="15"/>
                    </a:cubicBezTo>
                    <a:cubicBezTo>
                      <a:pt x="57" y="16"/>
                      <a:pt x="57" y="15"/>
                      <a:pt x="57" y="16"/>
                    </a:cubicBezTo>
                    <a:cubicBezTo>
                      <a:pt x="56" y="17"/>
                      <a:pt x="55" y="18"/>
                      <a:pt x="55" y="18"/>
                    </a:cubicBezTo>
                    <a:cubicBezTo>
                      <a:pt x="53" y="18"/>
                      <a:pt x="53" y="18"/>
                      <a:pt x="53" y="18"/>
                    </a:cubicBezTo>
                    <a:cubicBezTo>
                      <a:pt x="53" y="18"/>
                      <a:pt x="53" y="17"/>
                      <a:pt x="53" y="17"/>
                    </a:cubicBezTo>
                    <a:cubicBezTo>
                      <a:pt x="53" y="17"/>
                      <a:pt x="53" y="18"/>
                      <a:pt x="52" y="18"/>
                    </a:cubicBezTo>
                    <a:cubicBezTo>
                      <a:pt x="51" y="19"/>
                      <a:pt x="49" y="19"/>
                      <a:pt x="49" y="19"/>
                    </a:cubicBezTo>
                    <a:cubicBezTo>
                      <a:pt x="49" y="19"/>
                      <a:pt x="48" y="20"/>
                      <a:pt x="48" y="20"/>
                    </a:cubicBezTo>
                    <a:cubicBezTo>
                      <a:pt x="48" y="21"/>
                      <a:pt x="49" y="21"/>
                      <a:pt x="48" y="22"/>
                    </a:cubicBezTo>
                    <a:cubicBezTo>
                      <a:pt x="48" y="23"/>
                      <a:pt x="47" y="23"/>
                      <a:pt x="46" y="24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6" y="24"/>
                      <a:pt x="46" y="24"/>
                      <a:pt x="46" y="24"/>
                    </a:cubicBezTo>
                    <a:cubicBezTo>
                      <a:pt x="45" y="26"/>
                      <a:pt x="44" y="27"/>
                      <a:pt x="44" y="27"/>
                    </a:cubicBezTo>
                    <a:cubicBezTo>
                      <a:pt x="42" y="28"/>
                      <a:pt x="42" y="28"/>
                      <a:pt x="42" y="28"/>
                    </a:cubicBezTo>
                    <a:cubicBezTo>
                      <a:pt x="42" y="28"/>
                      <a:pt x="41" y="29"/>
                      <a:pt x="40" y="29"/>
                    </a:cubicBezTo>
                    <a:cubicBezTo>
                      <a:pt x="40" y="29"/>
                      <a:pt x="40" y="29"/>
                      <a:pt x="40" y="29"/>
                    </a:cubicBezTo>
                    <a:cubicBezTo>
                      <a:pt x="39" y="29"/>
                      <a:pt x="39" y="29"/>
                      <a:pt x="39" y="29"/>
                    </a:cubicBezTo>
                    <a:cubicBezTo>
                      <a:pt x="38" y="29"/>
                      <a:pt x="38" y="29"/>
                      <a:pt x="38" y="29"/>
                    </a:cubicBezTo>
                    <a:cubicBezTo>
                      <a:pt x="37" y="29"/>
                      <a:pt x="37" y="29"/>
                      <a:pt x="37" y="29"/>
                    </a:cubicBezTo>
                    <a:cubicBezTo>
                      <a:pt x="37" y="29"/>
                      <a:pt x="36" y="29"/>
                      <a:pt x="36" y="29"/>
                    </a:cubicBezTo>
                    <a:cubicBezTo>
                      <a:pt x="36" y="29"/>
                      <a:pt x="36" y="29"/>
                      <a:pt x="36" y="29"/>
                    </a:cubicBezTo>
                    <a:cubicBezTo>
                      <a:pt x="36" y="27"/>
                      <a:pt x="36" y="27"/>
                      <a:pt x="36" y="27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36" y="26"/>
                      <a:pt x="32" y="25"/>
                      <a:pt x="32" y="24"/>
                    </a:cubicBezTo>
                    <a:cubicBezTo>
                      <a:pt x="32" y="23"/>
                      <a:pt x="32" y="23"/>
                      <a:pt x="32" y="23"/>
                    </a:cubicBezTo>
                    <a:cubicBezTo>
                      <a:pt x="32" y="22"/>
                      <a:pt x="32" y="23"/>
                      <a:pt x="32" y="22"/>
                    </a:cubicBezTo>
                    <a:cubicBezTo>
                      <a:pt x="31" y="21"/>
                      <a:pt x="30" y="20"/>
                      <a:pt x="30" y="20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0" y="19"/>
                      <a:pt x="29" y="19"/>
                      <a:pt x="30" y="18"/>
                    </a:cubicBezTo>
                    <a:cubicBezTo>
                      <a:pt x="31" y="16"/>
                      <a:pt x="31" y="16"/>
                      <a:pt x="31" y="16"/>
                    </a:cubicBezTo>
                    <a:cubicBezTo>
                      <a:pt x="32" y="15"/>
                      <a:pt x="31" y="14"/>
                      <a:pt x="31" y="14"/>
                    </a:cubicBezTo>
                    <a:cubicBezTo>
                      <a:pt x="31" y="13"/>
                      <a:pt x="31" y="13"/>
                      <a:pt x="31" y="13"/>
                    </a:cubicBezTo>
                    <a:cubicBezTo>
                      <a:pt x="31" y="13"/>
                      <a:pt x="30" y="12"/>
                      <a:pt x="31" y="12"/>
                    </a:cubicBezTo>
                    <a:cubicBezTo>
                      <a:pt x="31" y="11"/>
                      <a:pt x="31" y="11"/>
                      <a:pt x="31" y="11"/>
                    </a:cubicBezTo>
                    <a:cubicBezTo>
                      <a:pt x="31" y="9"/>
                      <a:pt x="31" y="9"/>
                      <a:pt x="31" y="9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8"/>
                      <a:pt x="31" y="8"/>
                    </a:cubicBezTo>
                    <a:cubicBezTo>
                      <a:pt x="31" y="8"/>
                      <a:pt x="31" y="8"/>
                      <a:pt x="30" y="7"/>
                    </a:cubicBezTo>
                    <a:cubicBezTo>
                      <a:pt x="30" y="5"/>
                      <a:pt x="28" y="5"/>
                      <a:pt x="28" y="5"/>
                    </a:cubicBezTo>
                    <a:cubicBezTo>
                      <a:pt x="27" y="4"/>
                      <a:pt x="27" y="4"/>
                      <a:pt x="27" y="4"/>
                    </a:cubicBezTo>
                    <a:cubicBezTo>
                      <a:pt x="26" y="4"/>
                      <a:pt x="26" y="4"/>
                      <a:pt x="26" y="4"/>
                    </a:cubicBezTo>
                    <a:cubicBezTo>
                      <a:pt x="26" y="4"/>
                      <a:pt x="26" y="4"/>
                      <a:pt x="25" y="4"/>
                    </a:cubicBezTo>
                    <a:cubicBezTo>
                      <a:pt x="25" y="4"/>
                      <a:pt x="23" y="4"/>
                      <a:pt x="23" y="3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7" y="0"/>
                      <a:pt x="17" y="0"/>
                      <a:pt x="17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16" name="Freeform 21"/>
              <p:cNvSpPr>
                <a:spLocks/>
              </p:cNvSpPr>
              <p:nvPr/>
            </p:nvSpPr>
            <p:spPr bwMode="auto">
              <a:xfrm>
                <a:off x="8144589" y="5250498"/>
                <a:ext cx="27940" cy="22702"/>
              </a:xfrm>
              <a:custGeom>
                <a:avLst/>
                <a:gdLst>
                  <a:gd name="T0" fmla="*/ 7 w 9"/>
                  <a:gd name="T1" fmla="*/ 0 h 7"/>
                  <a:gd name="T2" fmla="*/ 2 w 9"/>
                  <a:gd name="T3" fmla="*/ 5 h 7"/>
                  <a:gd name="T4" fmla="*/ 2 w 9"/>
                  <a:gd name="T5" fmla="*/ 6 h 7"/>
                  <a:gd name="T6" fmla="*/ 5 w 9"/>
                  <a:gd name="T7" fmla="*/ 5 h 7"/>
                  <a:gd name="T8" fmla="*/ 8 w 9"/>
                  <a:gd name="T9" fmla="*/ 3 h 7"/>
                  <a:gd name="T10" fmla="*/ 9 w 9"/>
                  <a:gd name="T11" fmla="*/ 0 h 7"/>
                  <a:gd name="T12" fmla="*/ 7 w 9"/>
                  <a:gd name="T13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7" y="0"/>
                    </a:moveTo>
                    <a:cubicBezTo>
                      <a:pt x="7" y="0"/>
                      <a:pt x="5" y="5"/>
                      <a:pt x="2" y="5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6"/>
                      <a:pt x="1" y="7"/>
                      <a:pt x="5" y="5"/>
                    </a:cubicBezTo>
                    <a:cubicBezTo>
                      <a:pt x="8" y="4"/>
                      <a:pt x="7" y="5"/>
                      <a:pt x="8" y="3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7" y="0"/>
                      <a:pt x="7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17" name="Freeform 390"/>
              <p:cNvSpPr>
                <a:spLocks/>
              </p:cNvSpPr>
              <p:nvPr/>
            </p:nvSpPr>
            <p:spPr bwMode="auto">
              <a:xfrm>
                <a:off x="7716757" y="5077620"/>
                <a:ext cx="19208" cy="87313"/>
              </a:xfrm>
              <a:custGeom>
                <a:avLst/>
                <a:gdLst>
                  <a:gd name="T0" fmla="*/ 6 w 6"/>
                  <a:gd name="T1" fmla="*/ 0 h 28"/>
                  <a:gd name="T2" fmla="*/ 5 w 6"/>
                  <a:gd name="T3" fmla="*/ 1 h 28"/>
                  <a:gd name="T4" fmla="*/ 3 w 6"/>
                  <a:gd name="T5" fmla="*/ 4 h 28"/>
                  <a:gd name="T6" fmla="*/ 4 w 6"/>
                  <a:gd name="T7" fmla="*/ 10 h 28"/>
                  <a:gd name="T8" fmla="*/ 2 w 6"/>
                  <a:gd name="T9" fmla="*/ 14 h 28"/>
                  <a:gd name="T10" fmla="*/ 1 w 6"/>
                  <a:gd name="T11" fmla="*/ 17 h 28"/>
                  <a:gd name="T12" fmla="*/ 0 w 6"/>
                  <a:gd name="T13" fmla="*/ 20 h 28"/>
                  <a:gd name="T14" fmla="*/ 0 w 6"/>
                  <a:gd name="T15" fmla="*/ 25 h 28"/>
                  <a:gd name="T16" fmla="*/ 1 w 6"/>
                  <a:gd name="T17" fmla="*/ 26 h 28"/>
                  <a:gd name="T18" fmla="*/ 1 w 6"/>
                  <a:gd name="T19" fmla="*/ 26 h 28"/>
                  <a:gd name="T20" fmla="*/ 1 w 6"/>
                  <a:gd name="T21" fmla="*/ 26 h 28"/>
                  <a:gd name="T22" fmla="*/ 3 w 6"/>
                  <a:gd name="T23" fmla="*/ 27 h 28"/>
                  <a:gd name="T24" fmla="*/ 5 w 6"/>
                  <a:gd name="T25" fmla="*/ 28 h 28"/>
                  <a:gd name="T26" fmla="*/ 6 w 6"/>
                  <a:gd name="T27" fmla="*/ 27 h 28"/>
                  <a:gd name="T28" fmla="*/ 6 w 6"/>
                  <a:gd name="T29" fmla="*/ 0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28">
                    <a:moveTo>
                      <a:pt x="6" y="0"/>
                    </a:moveTo>
                    <a:cubicBezTo>
                      <a:pt x="5" y="0"/>
                      <a:pt x="5" y="1"/>
                      <a:pt x="5" y="1"/>
                    </a:cubicBezTo>
                    <a:cubicBezTo>
                      <a:pt x="4" y="2"/>
                      <a:pt x="3" y="4"/>
                      <a:pt x="3" y="4"/>
                    </a:cubicBezTo>
                    <a:cubicBezTo>
                      <a:pt x="3" y="4"/>
                      <a:pt x="3" y="8"/>
                      <a:pt x="4" y="10"/>
                    </a:cubicBezTo>
                    <a:cubicBezTo>
                      <a:pt x="4" y="12"/>
                      <a:pt x="3" y="14"/>
                      <a:pt x="2" y="14"/>
                    </a:cubicBezTo>
                    <a:cubicBezTo>
                      <a:pt x="2" y="15"/>
                      <a:pt x="1" y="17"/>
                      <a:pt x="1" y="17"/>
                    </a:cubicBezTo>
                    <a:cubicBezTo>
                      <a:pt x="1" y="18"/>
                      <a:pt x="0" y="20"/>
                      <a:pt x="0" y="20"/>
                    </a:cubicBezTo>
                    <a:cubicBezTo>
                      <a:pt x="0" y="20"/>
                      <a:pt x="0" y="22"/>
                      <a:pt x="0" y="25"/>
                    </a:cubicBezTo>
                    <a:cubicBezTo>
                      <a:pt x="0" y="26"/>
                      <a:pt x="0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1" y="26"/>
                      <a:pt x="1" y="26"/>
                      <a:pt x="1" y="26"/>
                    </a:cubicBezTo>
                    <a:cubicBezTo>
                      <a:pt x="2" y="26"/>
                      <a:pt x="2" y="26"/>
                      <a:pt x="3" y="27"/>
                    </a:cubicBezTo>
                    <a:cubicBezTo>
                      <a:pt x="4" y="28"/>
                      <a:pt x="5" y="28"/>
                      <a:pt x="5" y="28"/>
                    </a:cubicBezTo>
                    <a:cubicBezTo>
                      <a:pt x="6" y="28"/>
                      <a:pt x="5" y="27"/>
                      <a:pt x="6" y="27"/>
                    </a:cubicBezTo>
                    <a:cubicBezTo>
                      <a:pt x="6" y="0"/>
                      <a:pt x="6" y="0"/>
                      <a:pt x="6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18" name="Freeform 2003"/>
              <p:cNvSpPr>
                <a:spLocks/>
              </p:cNvSpPr>
              <p:nvPr/>
            </p:nvSpPr>
            <p:spPr bwMode="auto">
              <a:xfrm>
                <a:off x="8144589" y="5250499"/>
                <a:ext cx="27940" cy="19209"/>
              </a:xfrm>
              <a:custGeom>
                <a:avLst/>
                <a:gdLst>
                  <a:gd name="T0" fmla="*/ 8 w 9"/>
                  <a:gd name="T1" fmla="*/ 0 h 6"/>
                  <a:gd name="T2" fmla="*/ 7 w 9"/>
                  <a:gd name="T3" fmla="*/ 0 h 6"/>
                  <a:gd name="T4" fmla="*/ 2 w 9"/>
                  <a:gd name="T5" fmla="*/ 5 h 6"/>
                  <a:gd name="T6" fmla="*/ 2 w 9"/>
                  <a:gd name="T7" fmla="*/ 6 h 6"/>
                  <a:gd name="T8" fmla="*/ 2 w 9"/>
                  <a:gd name="T9" fmla="*/ 6 h 6"/>
                  <a:gd name="T10" fmla="*/ 5 w 9"/>
                  <a:gd name="T11" fmla="*/ 5 h 6"/>
                  <a:gd name="T12" fmla="*/ 8 w 9"/>
                  <a:gd name="T13" fmla="*/ 3 h 6"/>
                  <a:gd name="T14" fmla="*/ 9 w 9"/>
                  <a:gd name="T15" fmla="*/ 0 h 6"/>
                  <a:gd name="T16" fmla="*/ 8 w 9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" h="6">
                    <a:moveTo>
                      <a:pt x="8" y="0"/>
                    </a:moveTo>
                    <a:cubicBezTo>
                      <a:pt x="7" y="0"/>
                      <a:pt x="7" y="0"/>
                      <a:pt x="7" y="0"/>
                    </a:cubicBezTo>
                    <a:cubicBezTo>
                      <a:pt x="7" y="0"/>
                      <a:pt x="5" y="5"/>
                      <a:pt x="2" y="5"/>
                    </a:cubicBezTo>
                    <a:cubicBezTo>
                      <a:pt x="0" y="6"/>
                      <a:pt x="2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6"/>
                      <a:pt x="5" y="5"/>
                    </a:cubicBezTo>
                    <a:cubicBezTo>
                      <a:pt x="8" y="4"/>
                      <a:pt x="7" y="5"/>
                      <a:pt x="8" y="3"/>
                    </a:cubicBezTo>
                    <a:cubicBezTo>
                      <a:pt x="9" y="2"/>
                      <a:pt x="9" y="1"/>
                      <a:pt x="9" y="0"/>
                    </a:cubicBezTo>
                    <a:cubicBezTo>
                      <a:pt x="9" y="0"/>
                      <a:pt x="8" y="0"/>
                      <a:pt x="8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>
                  <a:solidFill>
                    <a:schemeClr val="lt1"/>
                  </a:solidFill>
                </a:endParaRPr>
              </a:p>
            </p:txBody>
          </p:sp>
          <p:sp>
            <p:nvSpPr>
              <p:cNvPr id="2219" name="Freeform 18"/>
              <p:cNvSpPr>
                <a:spLocks/>
              </p:cNvSpPr>
              <p:nvPr/>
            </p:nvSpPr>
            <p:spPr bwMode="auto">
              <a:xfrm>
                <a:off x="7727236" y="5040948"/>
                <a:ext cx="13970" cy="20955"/>
              </a:xfrm>
              <a:custGeom>
                <a:avLst/>
                <a:gdLst>
                  <a:gd name="T0" fmla="*/ 1 w 5"/>
                  <a:gd name="T1" fmla="*/ 6 h 7"/>
                  <a:gd name="T2" fmla="*/ 3 w 5"/>
                  <a:gd name="T3" fmla="*/ 5 h 7"/>
                  <a:gd name="T4" fmla="*/ 5 w 5"/>
                  <a:gd name="T5" fmla="*/ 2 h 7"/>
                  <a:gd name="T6" fmla="*/ 4 w 5"/>
                  <a:gd name="T7" fmla="*/ 0 h 7"/>
                  <a:gd name="T8" fmla="*/ 4 w 5"/>
                  <a:gd name="T9" fmla="*/ 0 h 7"/>
                  <a:gd name="T10" fmla="*/ 3 w 5"/>
                  <a:gd name="T11" fmla="*/ 1 h 7"/>
                  <a:gd name="T12" fmla="*/ 1 w 5"/>
                  <a:gd name="T13" fmla="*/ 3 h 7"/>
                  <a:gd name="T14" fmla="*/ 1 w 5"/>
                  <a:gd name="T15" fmla="*/ 5 h 7"/>
                  <a:gd name="T16" fmla="*/ 1 w 5"/>
                  <a:gd name="T17" fmla="*/ 6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5" h="7">
                    <a:moveTo>
                      <a:pt x="1" y="6"/>
                    </a:moveTo>
                    <a:cubicBezTo>
                      <a:pt x="2" y="6"/>
                      <a:pt x="2" y="7"/>
                      <a:pt x="3" y="5"/>
                    </a:cubicBezTo>
                    <a:cubicBezTo>
                      <a:pt x="4" y="3"/>
                      <a:pt x="4" y="4"/>
                      <a:pt x="5" y="2"/>
                    </a:cubicBezTo>
                    <a:cubicBezTo>
                      <a:pt x="5" y="1"/>
                      <a:pt x="4" y="0"/>
                      <a:pt x="4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4" y="0"/>
                      <a:pt x="3" y="0"/>
                      <a:pt x="3" y="1"/>
                    </a:cubicBezTo>
                    <a:cubicBezTo>
                      <a:pt x="2" y="3"/>
                      <a:pt x="2" y="2"/>
                      <a:pt x="1" y="3"/>
                    </a:cubicBezTo>
                    <a:cubicBezTo>
                      <a:pt x="1" y="5"/>
                      <a:pt x="0" y="5"/>
                      <a:pt x="1" y="5"/>
                    </a:cubicBezTo>
                    <a:cubicBezTo>
                      <a:pt x="1" y="6"/>
                      <a:pt x="0" y="7"/>
                      <a:pt x="1" y="6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20" name="Freeform 392"/>
              <p:cNvSpPr>
                <a:spLocks/>
              </p:cNvSpPr>
              <p:nvPr/>
            </p:nvSpPr>
            <p:spPr bwMode="auto">
              <a:xfrm>
                <a:off x="7727234" y="5042695"/>
                <a:ext cx="8731" cy="19209"/>
              </a:xfrm>
              <a:custGeom>
                <a:avLst/>
                <a:gdLst>
                  <a:gd name="T0" fmla="*/ 3 w 3"/>
                  <a:gd name="T1" fmla="*/ 0 h 6"/>
                  <a:gd name="T2" fmla="*/ 3 w 3"/>
                  <a:gd name="T3" fmla="*/ 0 h 6"/>
                  <a:gd name="T4" fmla="*/ 1 w 3"/>
                  <a:gd name="T5" fmla="*/ 2 h 6"/>
                  <a:gd name="T6" fmla="*/ 1 w 3"/>
                  <a:gd name="T7" fmla="*/ 4 h 6"/>
                  <a:gd name="T8" fmla="*/ 1 w 3"/>
                  <a:gd name="T9" fmla="*/ 6 h 6"/>
                  <a:gd name="T10" fmla="*/ 1 w 3"/>
                  <a:gd name="T11" fmla="*/ 5 h 6"/>
                  <a:gd name="T12" fmla="*/ 3 w 3"/>
                  <a:gd name="T13" fmla="*/ 4 h 6"/>
                  <a:gd name="T14" fmla="*/ 3 w 3"/>
                  <a:gd name="T15" fmla="*/ 4 h 6"/>
                  <a:gd name="T16" fmla="*/ 3 w 3"/>
                  <a:gd name="T17" fmla="*/ 0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" h="6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2" y="2"/>
                      <a:pt x="2" y="1"/>
                      <a:pt x="1" y="2"/>
                    </a:cubicBezTo>
                    <a:cubicBezTo>
                      <a:pt x="1" y="4"/>
                      <a:pt x="0" y="4"/>
                      <a:pt x="1" y="4"/>
                    </a:cubicBezTo>
                    <a:cubicBezTo>
                      <a:pt x="1" y="5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5"/>
                    </a:cubicBezTo>
                    <a:cubicBezTo>
                      <a:pt x="2" y="5"/>
                      <a:pt x="2" y="6"/>
                      <a:pt x="3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221" name="Freeform 2000"/>
              <p:cNvSpPr>
                <a:spLocks/>
              </p:cNvSpPr>
              <p:nvPr/>
            </p:nvSpPr>
            <p:spPr bwMode="auto">
              <a:xfrm>
                <a:off x="7735966" y="5040949"/>
                <a:ext cx="5238" cy="13970"/>
              </a:xfrm>
              <a:custGeom>
                <a:avLst/>
                <a:gdLst>
                  <a:gd name="T0" fmla="*/ 1 w 2"/>
                  <a:gd name="T1" fmla="*/ 0 h 5"/>
                  <a:gd name="T2" fmla="*/ 0 w 2"/>
                  <a:gd name="T3" fmla="*/ 1 h 5"/>
                  <a:gd name="T4" fmla="*/ 0 w 2"/>
                  <a:gd name="T5" fmla="*/ 5 h 5"/>
                  <a:gd name="T6" fmla="*/ 2 w 2"/>
                  <a:gd name="T7" fmla="*/ 2 h 5"/>
                  <a:gd name="T8" fmla="*/ 1 w 2"/>
                  <a:gd name="T9" fmla="*/ 0 h 5"/>
                  <a:gd name="T10" fmla="*/ 1 w 2"/>
                  <a:gd name="T11" fmla="*/ 0 h 5"/>
                  <a:gd name="T12" fmla="*/ 1 w 2"/>
                  <a:gd name="T13" fmla="*/ 0 h 5"/>
                  <a:gd name="T14" fmla="*/ 1 w 2"/>
                  <a:gd name="T15" fmla="*/ 0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" h="5">
                    <a:moveTo>
                      <a:pt x="1" y="0"/>
                    </a:moveTo>
                    <a:cubicBezTo>
                      <a:pt x="1" y="0"/>
                      <a:pt x="0" y="0"/>
                      <a:pt x="0" y="1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1" y="3"/>
                      <a:pt x="1" y="4"/>
                      <a:pt x="2" y="2"/>
                    </a:cubicBezTo>
                    <a:cubicBezTo>
                      <a:pt x="2" y="1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chemeClr val="bg1">
                  <a:lumMod val="85000"/>
                </a:schemeClr>
              </a:solidFill>
              <a:ln>
                <a:noFill/>
              </a:ln>
              <a:ex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sp>
          <p:nvSpPr>
            <p:cNvPr id="1929" name="Freeform 79"/>
            <p:cNvSpPr>
              <a:spLocks/>
            </p:cNvSpPr>
            <p:nvPr/>
          </p:nvSpPr>
          <p:spPr bwMode="auto">
            <a:xfrm>
              <a:off x="6272609" y="1680370"/>
              <a:ext cx="19208" cy="8732"/>
            </a:xfrm>
            <a:custGeom>
              <a:avLst/>
              <a:gdLst>
                <a:gd name="T0" fmla="*/ 2 w 6"/>
                <a:gd name="T1" fmla="*/ 1 h 3"/>
                <a:gd name="T2" fmla="*/ 1 w 6"/>
                <a:gd name="T3" fmla="*/ 2 h 3"/>
                <a:gd name="T4" fmla="*/ 3 w 6"/>
                <a:gd name="T5" fmla="*/ 3 h 3"/>
                <a:gd name="T6" fmla="*/ 4 w 6"/>
                <a:gd name="T7" fmla="*/ 3 h 3"/>
                <a:gd name="T8" fmla="*/ 5 w 6"/>
                <a:gd name="T9" fmla="*/ 2 h 3"/>
                <a:gd name="T10" fmla="*/ 5 w 6"/>
                <a:gd name="T11" fmla="*/ 0 h 3"/>
                <a:gd name="T12" fmla="*/ 4 w 6"/>
                <a:gd name="T13" fmla="*/ 0 h 3"/>
                <a:gd name="T14" fmla="*/ 2 w 6"/>
                <a:gd name="T15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" h="3">
                  <a:moveTo>
                    <a:pt x="2" y="1"/>
                  </a:moveTo>
                  <a:cubicBezTo>
                    <a:pt x="1" y="2"/>
                    <a:pt x="0" y="2"/>
                    <a:pt x="1" y="2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" y="3"/>
                    <a:pt x="3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2" y="1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30" name="Freeform 80"/>
            <p:cNvSpPr>
              <a:spLocks/>
            </p:cNvSpPr>
            <p:nvPr/>
          </p:nvSpPr>
          <p:spPr bwMode="auto">
            <a:xfrm>
              <a:off x="5987971" y="1563370"/>
              <a:ext cx="89058" cy="33179"/>
            </a:xfrm>
            <a:custGeom>
              <a:avLst/>
              <a:gdLst>
                <a:gd name="T0" fmla="*/ 0 w 29"/>
                <a:gd name="T1" fmla="*/ 5 h 11"/>
                <a:gd name="T2" fmla="*/ 1 w 29"/>
                <a:gd name="T3" fmla="*/ 6 h 11"/>
                <a:gd name="T4" fmla="*/ 1 w 29"/>
                <a:gd name="T5" fmla="*/ 7 h 11"/>
                <a:gd name="T6" fmla="*/ 1 w 29"/>
                <a:gd name="T7" fmla="*/ 7 h 11"/>
                <a:gd name="T8" fmla="*/ 1 w 29"/>
                <a:gd name="T9" fmla="*/ 7 h 11"/>
                <a:gd name="T10" fmla="*/ 0 w 29"/>
                <a:gd name="T11" fmla="*/ 7 h 11"/>
                <a:gd name="T12" fmla="*/ 0 w 29"/>
                <a:gd name="T13" fmla="*/ 8 h 11"/>
                <a:gd name="T14" fmla="*/ 0 w 29"/>
                <a:gd name="T15" fmla="*/ 9 h 11"/>
                <a:gd name="T16" fmla="*/ 2 w 29"/>
                <a:gd name="T17" fmla="*/ 10 h 11"/>
                <a:gd name="T18" fmla="*/ 3 w 29"/>
                <a:gd name="T19" fmla="*/ 10 h 11"/>
                <a:gd name="T20" fmla="*/ 5 w 29"/>
                <a:gd name="T21" fmla="*/ 10 h 11"/>
                <a:gd name="T22" fmla="*/ 6 w 29"/>
                <a:gd name="T23" fmla="*/ 10 h 11"/>
                <a:gd name="T24" fmla="*/ 7 w 29"/>
                <a:gd name="T25" fmla="*/ 10 h 11"/>
                <a:gd name="T26" fmla="*/ 8 w 29"/>
                <a:gd name="T27" fmla="*/ 9 h 11"/>
                <a:gd name="T28" fmla="*/ 11 w 29"/>
                <a:gd name="T29" fmla="*/ 9 h 11"/>
                <a:gd name="T30" fmla="*/ 12 w 29"/>
                <a:gd name="T31" fmla="*/ 9 h 11"/>
                <a:gd name="T32" fmla="*/ 12 w 29"/>
                <a:gd name="T33" fmla="*/ 9 h 11"/>
                <a:gd name="T34" fmla="*/ 14 w 29"/>
                <a:gd name="T35" fmla="*/ 9 h 11"/>
                <a:gd name="T36" fmla="*/ 14 w 29"/>
                <a:gd name="T37" fmla="*/ 9 h 11"/>
                <a:gd name="T38" fmla="*/ 15 w 29"/>
                <a:gd name="T39" fmla="*/ 8 h 11"/>
                <a:gd name="T40" fmla="*/ 17 w 29"/>
                <a:gd name="T41" fmla="*/ 8 h 11"/>
                <a:gd name="T42" fmla="*/ 19 w 29"/>
                <a:gd name="T43" fmla="*/ 8 h 11"/>
                <a:gd name="T44" fmla="*/ 21 w 29"/>
                <a:gd name="T45" fmla="*/ 8 h 11"/>
                <a:gd name="T46" fmla="*/ 24 w 29"/>
                <a:gd name="T47" fmla="*/ 8 h 11"/>
                <a:gd name="T48" fmla="*/ 27 w 29"/>
                <a:gd name="T49" fmla="*/ 8 h 11"/>
                <a:gd name="T50" fmla="*/ 28 w 29"/>
                <a:gd name="T51" fmla="*/ 7 h 11"/>
                <a:gd name="T52" fmla="*/ 29 w 29"/>
                <a:gd name="T53" fmla="*/ 7 h 11"/>
                <a:gd name="T54" fmla="*/ 29 w 29"/>
                <a:gd name="T55" fmla="*/ 6 h 11"/>
                <a:gd name="T56" fmla="*/ 28 w 29"/>
                <a:gd name="T57" fmla="*/ 5 h 11"/>
                <a:gd name="T58" fmla="*/ 27 w 29"/>
                <a:gd name="T59" fmla="*/ 5 h 11"/>
                <a:gd name="T60" fmla="*/ 25 w 29"/>
                <a:gd name="T61" fmla="*/ 4 h 11"/>
                <a:gd name="T62" fmla="*/ 24 w 29"/>
                <a:gd name="T63" fmla="*/ 4 h 11"/>
                <a:gd name="T64" fmla="*/ 21 w 29"/>
                <a:gd name="T65" fmla="*/ 4 h 11"/>
                <a:gd name="T66" fmla="*/ 21 w 29"/>
                <a:gd name="T67" fmla="*/ 3 h 11"/>
                <a:gd name="T68" fmla="*/ 20 w 29"/>
                <a:gd name="T69" fmla="*/ 3 h 11"/>
                <a:gd name="T70" fmla="*/ 19 w 29"/>
                <a:gd name="T71" fmla="*/ 3 h 11"/>
                <a:gd name="T72" fmla="*/ 18 w 29"/>
                <a:gd name="T73" fmla="*/ 2 h 11"/>
                <a:gd name="T74" fmla="*/ 15 w 29"/>
                <a:gd name="T75" fmla="*/ 2 h 11"/>
                <a:gd name="T76" fmla="*/ 14 w 29"/>
                <a:gd name="T77" fmla="*/ 2 h 11"/>
                <a:gd name="T78" fmla="*/ 13 w 29"/>
                <a:gd name="T79" fmla="*/ 2 h 11"/>
                <a:gd name="T80" fmla="*/ 13 w 29"/>
                <a:gd name="T81" fmla="*/ 2 h 11"/>
                <a:gd name="T82" fmla="*/ 11 w 29"/>
                <a:gd name="T83" fmla="*/ 2 h 11"/>
                <a:gd name="T84" fmla="*/ 10 w 29"/>
                <a:gd name="T85" fmla="*/ 1 h 11"/>
                <a:gd name="T86" fmla="*/ 9 w 29"/>
                <a:gd name="T87" fmla="*/ 0 h 11"/>
                <a:gd name="T88" fmla="*/ 9 w 29"/>
                <a:gd name="T89" fmla="*/ 0 h 11"/>
                <a:gd name="T90" fmla="*/ 8 w 29"/>
                <a:gd name="T91" fmla="*/ 1 h 11"/>
                <a:gd name="T92" fmla="*/ 6 w 29"/>
                <a:gd name="T93" fmla="*/ 1 h 11"/>
                <a:gd name="T94" fmla="*/ 5 w 29"/>
                <a:gd name="T95" fmla="*/ 0 h 11"/>
                <a:gd name="T96" fmla="*/ 4 w 29"/>
                <a:gd name="T97" fmla="*/ 0 h 11"/>
                <a:gd name="T98" fmla="*/ 3 w 29"/>
                <a:gd name="T99" fmla="*/ 1 h 11"/>
                <a:gd name="T100" fmla="*/ 1 w 29"/>
                <a:gd name="T101" fmla="*/ 1 h 11"/>
                <a:gd name="T102" fmla="*/ 1 w 29"/>
                <a:gd name="T103" fmla="*/ 1 h 11"/>
                <a:gd name="T104" fmla="*/ 1 w 29"/>
                <a:gd name="T105" fmla="*/ 2 h 11"/>
                <a:gd name="T106" fmla="*/ 0 w 29"/>
                <a:gd name="T107" fmla="*/ 4 h 11"/>
                <a:gd name="T108" fmla="*/ 0 w 29"/>
                <a:gd name="T109" fmla="*/ 5 h 11"/>
                <a:gd name="T110" fmla="*/ 0 w 29"/>
                <a:gd name="T111" fmla="*/ 5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9" h="11">
                  <a:moveTo>
                    <a:pt x="0" y="5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7"/>
                  </a:cubicBezTo>
                  <a:cubicBezTo>
                    <a:pt x="2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10"/>
                    <a:pt x="1" y="9"/>
                    <a:pt x="2" y="10"/>
                  </a:cubicBezTo>
                  <a:cubicBezTo>
                    <a:pt x="3" y="11"/>
                    <a:pt x="2" y="10"/>
                    <a:pt x="3" y="10"/>
                  </a:cubicBezTo>
                  <a:cubicBezTo>
                    <a:pt x="3" y="10"/>
                    <a:pt x="4" y="10"/>
                    <a:pt x="5" y="10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0"/>
                    <a:pt x="6" y="10"/>
                    <a:pt x="7" y="10"/>
                  </a:cubicBezTo>
                  <a:cubicBezTo>
                    <a:pt x="8" y="10"/>
                    <a:pt x="8" y="9"/>
                    <a:pt x="8" y="9"/>
                  </a:cubicBezTo>
                  <a:cubicBezTo>
                    <a:pt x="9" y="9"/>
                    <a:pt x="9" y="9"/>
                    <a:pt x="11" y="9"/>
                  </a:cubicBezTo>
                  <a:cubicBezTo>
                    <a:pt x="13" y="8"/>
                    <a:pt x="11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8"/>
                    <a:pt x="14" y="8"/>
                    <a:pt x="15" y="8"/>
                  </a:cubicBezTo>
                  <a:cubicBezTo>
                    <a:pt x="15" y="8"/>
                    <a:pt x="16" y="8"/>
                    <a:pt x="17" y="8"/>
                  </a:cubicBezTo>
                  <a:cubicBezTo>
                    <a:pt x="18" y="9"/>
                    <a:pt x="18" y="9"/>
                    <a:pt x="19" y="8"/>
                  </a:cubicBezTo>
                  <a:cubicBezTo>
                    <a:pt x="19" y="8"/>
                    <a:pt x="20" y="8"/>
                    <a:pt x="21" y="8"/>
                  </a:cubicBezTo>
                  <a:cubicBezTo>
                    <a:pt x="22" y="8"/>
                    <a:pt x="23" y="8"/>
                    <a:pt x="24" y="8"/>
                  </a:cubicBezTo>
                  <a:cubicBezTo>
                    <a:pt x="24" y="8"/>
                    <a:pt x="27" y="8"/>
                    <a:pt x="27" y="8"/>
                  </a:cubicBezTo>
                  <a:cubicBezTo>
                    <a:pt x="27" y="8"/>
                    <a:pt x="28" y="7"/>
                    <a:pt x="28" y="7"/>
                  </a:cubicBezTo>
                  <a:cubicBezTo>
                    <a:pt x="29" y="7"/>
                    <a:pt x="29" y="7"/>
                    <a:pt x="29" y="7"/>
                  </a:cubicBezTo>
                  <a:cubicBezTo>
                    <a:pt x="29" y="7"/>
                    <a:pt x="29" y="6"/>
                    <a:pt x="29" y="6"/>
                  </a:cubicBezTo>
                  <a:cubicBezTo>
                    <a:pt x="29" y="5"/>
                    <a:pt x="29" y="5"/>
                    <a:pt x="28" y="5"/>
                  </a:cubicBezTo>
                  <a:cubicBezTo>
                    <a:pt x="27" y="5"/>
                    <a:pt x="28" y="5"/>
                    <a:pt x="27" y="5"/>
                  </a:cubicBezTo>
                  <a:cubicBezTo>
                    <a:pt x="25" y="4"/>
                    <a:pt x="26" y="4"/>
                    <a:pt x="25" y="4"/>
                  </a:cubicBezTo>
                  <a:cubicBezTo>
                    <a:pt x="25" y="4"/>
                    <a:pt x="24" y="4"/>
                    <a:pt x="24" y="4"/>
                  </a:cubicBezTo>
                  <a:cubicBezTo>
                    <a:pt x="24" y="4"/>
                    <a:pt x="23" y="4"/>
                    <a:pt x="21" y="4"/>
                  </a:cubicBezTo>
                  <a:cubicBezTo>
                    <a:pt x="20" y="4"/>
                    <a:pt x="21" y="4"/>
                    <a:pt x="21" y="3"/>
                  </a:cubicBezTo>
                  <a:cubicBezTo>
                    <a:pt x="21" y="3"/>
                    <a:pt x="21" y="4"/>
                    <a:pt x="20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5" y="2"/>
                  </a:cubicBezTo>
                  <a:cubicBezTo>
                    <a:pt x="14" y="2"/>
                    <a:pt x="15" y="2"/>
                    <a:pt x="14" y="2"/>
                  </a:cubicBezTo>
                  <a:cubicBezTo>
                    <a:pt x="14" y="1"/>
                    <a:pt x="14" y="2"/>
                    <a:pt x="13" y="2"/>
                  </a:cubicBezTo>
                  <a:cubicBezTo>
                    <a:pt x="12" y="2"/>
                    <a:pt x="13" y="2"/>
                    <a:pt x="13" y="2"/>
                  </a:cubicBezTo>
                  <a:cubicBezTo>
                    <a:pt x="12" y="2"/>
                    <a:pt x="12" y="2"/>
                    <a:pt x="11" y="2"/>
                  </a:cubicBezTo>
                  <a:cubicBezTo>
                    <a:pt x="9" y="3"/>
                    <a:pt x="11" y="2"/>
                    <a:pt x="10" y="1"/>
                  </a:cubicBezTo>
                  <a:cubicBezTo>
                    <a:pt x="8" y="0"/>
                    <a:pt x="9" y="1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8" y="0"/>
                    <a:pt x="8" y="0"/>
                    <a:pt x="8" y="1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1"/>
                  </a:cubicBezTo>
                  <a:cubicBezTo>
                    <a:pt x="2" y="1"/>
                    <a:pt x="3" y="1"/>
                    <a:pt x="1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2"/>
                    <a:pt x="1" y="2"/>
                  </a:cubicBezTo>
                  <a:cubicBezTo>
                    <a:pt x="0" y="3"/>
                    <a:pt x="0" y="4"/>
                    <a:pt x="0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31" name="Freeform 81"/>
            <p:cNvSpPr>
              <a:spLocks/>
            </p:cNvSpPr>
            <p:nvPr/>
          </p:nvSpPr>
          <p:spPr bwMode="auto">
            <a:xfrm>
              <a:off x="5841286" y="1547655"/>
              <a:ext cx="134461" cy="31433"/>
            </a:xfrm>
            <a:custGeom>
              <a:avLst/>
              <a:gdLst>
                <a:gd name="T0" fmla="*/ 16 w 43"/>
                <a:gd name="T1" fmla="*/ 0 h 10"/>
                <a:gd name="T2" fmla="*/ 15 w 43"/>
                <a:gd name="T3" fmla="*/ 1 h 10"/>
                <a:gd name="T4" fmla="*/ 14 w 43"/>
                <a:gd name="T5" fmla="*/ 1 h 10"/>
                <a:gd name="T6" fmla="*/ 13 w 43"/>
                <a:gd name="T7" fmla="*/ 1 h 10"/>
                <a:gd name="T8" fmla="*/ 11 w 43"/>
                <a:gd name="T9" fmla="*/ 1 h 10"/>
                <a:gd name="T10" fmla="*/ 10 w 43"/>
                <a:gd name="T11" fmla="*/ 1 h 10"/>
                <a:gd name="T12" fmla="*/ 9 w 43"/>
                <a:gd name="T13" fmla="*/ 2 h 10"/>
                <a:gd name="T14" fmla="*/ 8 w 43"/>
                <a:gd name="T15" fmla="*/ 2 h 10"/>
                <a:gd name="T16" fmla="*/ 6 w 43"/>
                <a:gd name="T17" fmla="*/ 3 h 10"/>
                <a:gd name="T18" fmla="*/ 3 w 43"/>
                <a:gd name="T19" fmla="*/ 4 h 10"/>
                <a:gd name="T20" fmla="*/ 2 w 43"/>
                <a:gd name="T21" fmla="*/ 4 h 10"/>
                <a:gd name="T22" fmla="*/ 1 w 43"/>
                <a:gd name="T23" fmla="*/ 5 h 10"/>
                <a:gd name="T24" fmla="*/ 2 w 43"/>
                <a:gd name="T25" fmla="*/ 5 h 10"/>
                <a:gd name="T26" fmla="*/ 3 w 43"/>
                <a:gd name="T27" fmla="*/ 5 h 10"/>
                <a:gd name="T28" fmla="*/ 6 w 43"/>
                <a:gd name="T29" fmla="*/ 5 h 10"/>
                <a:gd name="T30" fmla="*/ 6 w 43"/>
                <a:gd name="T31" fmla="*/ 5 h 10"/>
                <a:gd name="T32" fmla="*/ 8 w 43"/>
                <a:gd name="T33" fmla="*/ 5 h 10"/>
                <a:gd name="T34" fmla="*/ 9 w 43"/>
                <a:gd name="T35" fmla="*/ 5 h 10"/>
                <a:gd name="T36" fmla="*/ 11 w 43"/>
                <a:gd name="T37" fmla="*/ 6 h 10"/>
                <a:gd name="T38" fmla="*/ 12 w 43"/>
                <a:gd name="T39" fmla="*/ 7 h 10"/>
                <a:gd name="T40" fmla="*/ 13 w 43"/>
                <a:gd name="T41" fmla="*/ 7 h 10"/>
                <a:gd name="T42" fmla="*/ 13 w 43"/>
                <a:gd name="T43" fmla="*/ 8 h 10"/>
                <a:gd name="T44" fmla="*/ 17 w 43"/>
                <a:gd name="T45" fmla="*/ 8 h 10"/>
                <a:gd name="T46" fmla="*/ 18 w 43"/>
                <a:gd name="T47" fmla="*/ 8 h 10"/>
                <a:gd name="T48" fmla="*/ 19 w 43"/>
                <a:gd name="T49" fmla="*/ 8 h 10"/>
                <a:gd name="T50" fmla="*/ 21 w 43"/>
                <a:gd name="T51" fmla="*/ 8 h 10"/>
                <a:gd name="T52" fmla="*/ 21 w 43"/>
                <a:gd name="T53" fmla="*/ 8 h 10"/>
                <a:gd name="T54" fmla="*/ 24 w 43"/>
                <a:gd name="T55" fmla="*/ 8 h 10"/>
                <a:gd name="T56" fmla="*/ 25 w 43"/>
                <a:gd name="T57" fmla="*/ 8 h 10"/>
                <a:gd name="T58" fmla="*/ 26 w 43"/>
                <a:gd name="T59" fmla="*/ 8 h 10"/>
                <a:gd name="T60" fmla="*/ 28 w 43"/>
                <a:gd name="T61" fmla="*/ 9 h 10"/>
                <a:gd name="T62" fmla="*/ 28 w 43"/>
                <a:gd name="T63" fmla="*/ 9 h 10"/>
                <a:gd name="T64" fmla="*/ 32 w 43"/>
                <a:gd name="T65" fmla="*/ 9 h 10"/>
                <a:gd name="T66" fmla="*/ 35 w 43"/>
                <a:gd name="T67" fmla="*/ 9 h 10"/>
                <a:gd name="T68" fmla="*/ 37 w 43"/>
                <a:gd name="T69" fmla="*/ 9 h 10"/>
                <a:gd name="T70" fmla="*/ 38 w 43"/>
                <a:gd name="T71" fmla="*/ 9 h 10"/>
                <a:gd name="T72" fmla="*/ 42 w 43"/>
                <a:gd name="T73" fmla="*/ 9 h 10"/>
                <a:gd name="T74" fmla="*/ 43 w 43"/>
                <a:gd name="T75" fmla="*/ 9 h 10"/>
                <a:gd name="T76" fmla="*/ 43 w 43"/>
                <a:gd name="T77" fmla="*/ 8 h 10"/>
                <a:gd name="T78" fmla="*/ 43 w 43"/>
                <a:gd name="T79" fmla="*/ 8 h 10"/>
                <a:gd name="T80" fmla="*/ 42 w 43"/>
                <a:gd name="T81" fmla="*/ 7 h 10"/>
                <a:gd name="T82" fmla="*/ 40 w 43"/>
                <a:gd name="T83" fmla="*/ 7 h 10"/>
                <a:gd name="T84" fmla="*/ 40 w 43"/>
                <a:gd name="T85" fmla="*/ 7 h 10"/>
                <a:gd name="T86" fmla="*/ 38 w 43"/>
                <a:gd name="T87" fmla="*/ 6 h 10"/>
                <a:gd name="T88" fmla="*/ 38 w 43"/>
                <a:gd name="T89" fmla="*/ 5 h 10"/>
                <a:gd name="T90" fmla="*/ 37 w 43"/>
                <a:gd name="T91" fmla="*/ 4 h 10"/>
                <a:gd name="T92" fmla="*/ 36 w 43"/>
                <a:gd name="T93" fmla="*/ 4 h 10"/>
                <a:gd name="T94" fmla="*/ 36 w 43"/>
                <a:gd name="T95" fmla="*/ 3 h 10"/>
                <a:gd name="T96" fmla="*/ 35 w 43"/>
                <a:gd name="T97" fmla="*/ 2 h 10"/>
                <a:gd name="T98" fmla="*/ 34 w 43"/>
                <a:gd name="T99" fmla="*/ 2 h 10"/>
                <a:gd name="T100" fmla="*/ 33 w 43"/>
                <a:gd name="T101" fmla="*/ 2 h 10"/>
                <a:gd name="T102" fmla="*/ 32 w 43"/>
                <a:gd name="T103" fmla="*/ 2 h 10"/>
                <a:gd name="T104" fmla="*/ 30 w 43"/>
                <a:gd name="T105" fmla="*/ 2 h 10"/>
                <a:gd name="T106" fmla="*/ 29 w 43"/>
                <a:gd name="T107" fmla="*/ 2 h 10"/>
                <a:gd name="T108" fmla="*/ 29 w 43"/>
                <a:gd name="T109" fmla="*/ 2 h 10"/>
                <a:gd name="T110" fmla="*/ 26 w 43"/>
                <a:gd name="T111" fmla="*/ 2 h 10"/>
                <a:gd name="T112" fmla="*/ 25 w 43"/>
                <a:gd name="T113" fmla="*/ 2 h 10"/>
                <a:gd name="T114" fmla="*/ 23 w 43"/>
                <a:gd name="T115" fmla="*/ 0 h 10"/>
                <a:gd name="T116" fmla="*/ 21 w 43"/>
                <a:gd name="T117" fmla="*/ 0 h 10"/>
                <a:gd name="T118" fmla="*/ 20 w 43"/>
                <a:gd name="T119" fmla="*/ 0 h 10"/>
                <a:gd name="T120" fmla="*/ 17 w 43"/>
                <a:gd name="T121" fmla="*/ 0 h 10"/>
                <a:gd name="T122" fmla="*/ 16 w 43"/>
                <a:gd name="T123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3" h="10">
                  <a:moveTo>
                    <a:pt x="16" y="0"/>
                  </a:moveTo>
                  <a:cubicBezTo>
                    <a:pt x="15" y="0"/>
                    <a:pt x="16" y="0"/>
                    <a:pt x="15" y="1"/>
                  </a:cubicBezTo>
                  <a:cubicBezTo>
                    <a:pt x="14" y="1"/>
                    <a:pt x="15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9" y="1"/>
                    <a:pt x="9" y="2"/>
                  </a:cubicBezTo>
                  <a:cubicBezTo>
                    <a:pt x="8" y="2"/>
                    <a:pt x="9" y="2"/>
                    <a:pt x="8" y="2"/>
                  </a:cubicBezTo>
                  <a:cubicBezTo>
                    <a:pt x="7" y="3"/>
                    <a:pt x="6" y="3"/>
                    <a:pt x="6" y="3"/>
                  </a:cubicBezTo>
                  <a:cubicBezTo>
                    <a:pt x="5" y="3"/>
                    <a:pt x="4" y="4"/>
                    <a:pt x="3" y="4"/>
                  </a:cubicBezTo>
                  <a:cubicBezTo>
                    <a:pt x="2" y="4"/>
                    <a:pt x="3" y="4"/>
                    <a:pt x="2" y="4"/>
                  </a:cubicBezTo>
                  <a:cubicBezTo>
                    <a:pt x="0" y="5"/>
                    <a:pt x="1" y="4"/>
                    <a:pt x="1" y="5"/>
                  </a:cubicBezTo>
                  <a:cubicBezTo>
                    <a:pt x="1" y="6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8" y="5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7"/>
                    <a:pt x="12" y="7"/>
                    <a:pt x="12" y="7"/>
                  </a:cubicBezTo>
                  <a:cubicBezTo>
                    <a:pt x="13" y="7"/>
                    <a:pt x="13" y="7"/>
                    <a:pt x="13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3" y="8"/>
                    <a:pt x="15" y="7"/>
                    <a:pt x="17" y="8"/>
                  </a:cubicBezTo>
                  <a:cubicBezTo>
                    <a:pt x="19" y="8"/>
                    <a:pt x="17" y="7"/>
                    <a:pt x="18" y="8"/>
                  </a:cubicBezTo>
                  <a:cubicBezTo>
                    <a:pt x="18" y="8"/>
                    <a:pt x="18" y="7"/>
                    <a:pt x="19" y="8"/>
                  </a:cubicBezTo>
                  <a:cubicBezTo>
                    <a:pt x="19" y="8"/>
                    <a:pt x="20" y="7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3" y="7"/>
                    <a:pt x="24" y="8"/>
                  </a:cubicBezTo>
                  <a:cubicBezTo>
                    <a:pt x="25" y="8"/>
                    <a:pt x="24" y="8"/>
                    <a:pt x="25" y="8"/>
                  </a:cubicBezTo>
                  <a:cubicBezTo>
                    <a:pt x="25" y="8"/>
                    <a:pt x="26" y="8"/>
                    <a:pt x="26" y="8"/>
                  </a:cubicBezTo>
                  <a:cubicBezTo>
                    <a:pt x="26" y="8"/>
                    <a:pt x="27" y="8"/>
                    <a:pt x="28" y="9"/>
                  </a:cubicBezTo>
                  <a:cubicBezTo>
                    <a:pt x="28" y="10"/>
                    <a:pt x="28" y="9"/>
                    <a:pt x="28" y="9"/>
                  </a:cubicBezTo>
                  <a:cubicBezTo>
                    <a:pt x="29" y="10"/>
                    <a:pt x="32" y="10"/>
                    <a:pt x="32" y="9"/>
                  </a:cubicBezTo>
                  <a:cubicBezTo>
                    <a:pt x="33" y="9"/>
                    <a:pt x="34" y="10"/>
                    <a:pt x="35" y="9"/>
                  </a:cubicBezTo>
                  <a:cubicBezTo>
                    <a:pt x="36" y="9"/>
                    <a:pt x="37" y="9"/>
                    <a:pt x="37" y="9"/>
                  </a:cubicBezTo>
                  <a:cubicBezTo>
                    <a:pt x="37" y="9"/>
                    <a:pt x="38" y="9"/>
                    <a:pt x="38" y="9"/>
                  </a:cubicBezTo>
                  <a:cubicBezTo>
                    <a:pt x="39" y="9"/>
                    <a:pt x="42" y="9"/>
                    <a:pt x="42" y="9"/>
                  </a:cubicBezTo>
                  <a:cubicBezTo>
                    <a:pt x="43" y="9"/>
                    <a:pt x="43" y="9"/>
                    <a:pt x="43" y="9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2" y="7"/>
                    <a:pt x="42" y="7"/>
                    <a:pt x="42" y="7"/>
                  </a:cubicBezTo>
                  <a:cubicBezTo>
                    <a:pt x="42" y="7"/>
                    <a:pt x="41" y="7"/>
                    <a:pt x="40" y="7"/>
                  </a:cubicBezTo>
                  <a:cubicBezTo>
                    <a:pt x="40" y="7"/>
                    <a:pt x="40" y="7"/>
                    <a:pt x="40" y="7"/>
                  </a:cubicBezTo>
                  <a:cubicBezTo>
                    <a:pt x="38" y="6"/>
                    <a:pt x="38" y="6"/>
                    <a:pt x="38" y="6"/>
                  </a:cubicBezTo>
                  <a:cubicBezTo>
                    <a:pt x="37" y="5"/>
                    <a:pt x="38" y="6"/>
                    <a:pt x="38" y="5"/>
                  </a:cubicBezTo>
                  <a:cubicBezTo>
                    <a:pt x="37" y="4"/>
                    <a:pt x="38" y="5"/>
                    <a:pt x="37" y="4"/>
                  </a:cubicBezTo>
                  <a:cubicBezTo>
                    <a:pt x="36" y="3"/>
                    <a:pt x="37" y="4"/>
                    <a:pt x="36" y="4"/>
                  </a:cubicBezTo>
                  <a:cubicBezTo>
                    <a:pt x="36" y="3"/>
                    <a:pt x="36" y="4"/>
                    <a:pt x="36" y="3"/>
                  </a:cubicBezTo>
                  <a:cubicBezTo>
                    <a:pt x="36" y="2"/>
                    <a:pt x="36" y="3"/>
                    <a:pt x="35" y="2"/>
                  </a:cubicBezTo>
                  <a:cubicBezTo>
                    <a:pt x="34" y="2"/>
                    <a:pt x="35" y="2"/>
                    <a:pt x="34" y="2"/>
                  </a:cubicBezTo>
                  <a:cubicBezTo>
                    <a:pt x="33" y="2"/>
                    <a:pt x="33" y="2"/>
                    <a:pt x="33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28" y="2"/>
                    <a:pt x="29" y="2"/>
                    <a:pt x="29" y="2"/>
                  </a:cubicBezTo>
                  <a:cubicBezTo>
                    <a:pt x="29" y="2"/>
                    <a:pt x="29" y="2"/>
                    <a:pt x="29" y="2"/>
                  </a:cubicBezTo>
                  <a:cubicBezTo>
                    <a:pt x="28" y="2"/>
                    <a:pt x="27" y="2"/>
                    <a:pt x="26" y="2"/>
                  </a:cubicBezTo>
                  <a:cubicBezTo>
                    <a:pt x="26" y="2"/>
                    <a:pt x="25" y="2"/>
                    <a:pt x="25" y="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17" y="0"/>
                    <a:pt x="17" y="0"/>
                    <a:pt x="17" y="0"/>
                  </a:cubicBezTo>
                  <a:lnTo>
                    <a:pt x="16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32" name="Freeform 82"/>
            <p:cNvSpPr>
              <a:spLocks/>
            </p:cNvSpPr>
            <p:nvPr/>
          </p:nvSpPr>
          <p:spPr bwMode="auto">
            <a:xfrm>
              <a:off x="5801121" y="1524953"/>
              <a:ext cx="94297" cy="34925"/>
            </a:xfrm>
            <a:custGeom>
              <a:avLst/>
              <a:gdLst>
                <a:gd name="T0" fmla="*/ 1 w 30"/>
                <a:gd name="T1" fmla="*/ 9 h 11"/>
                <a:gd name="T2" fmla="*/ 3 w 30"/>
                <a:gd name="T3" fmla="*/ 10 h 11"/>
                <a:gd name="T4" fmla="*/ 4 w 30"/>
                <a:gd name="T5" fmla="*/ 10 h 11"/>
                <a:gd name="T6" fmla="*/ 5 w 30"/>
                <a:gd name="T7" fmla="*/ 10 h 11"/>
                <a:gd name="T8" fmla="*/ 7 w 30"/>
                <a:gd name="T9" fmla="*/ 10 h 11"/>
                <a:gd name="T10" fmla="*/ 8 w 30"/>
                <a:gd name="T11" fmla="*/ 10 h 11"/>
                <a:gd name="T12" fmla="*/ 10 w 30"/>
                <a:gd name="T13" fmla="*/ 10 h 11"/>
                <a:gd name="T14" fmla="*/ 11 w 30"/>
                <a:gd name="T15" fmla="*/ 10 h 11"/>
                <a:gd name="T16" fmla="*/ 13 w 30"/>
                <a:gd name="T17" fmla="*/ 10 h 11"/>
                <a:gd name="T18" fmla="*/ 14 w 30"/>
                <a:gd name="T19" fmla="*/ 9 h 11"/>
                <a:gd name="T20" fmla="*/ 15 w 30"/>
                <a:gd name="T21" fmla="*/ 9 h 11"/>
                <a:gd name="T22" fmla="*/ 17 w 30"/>
                <a:gd name="T23" fmla="*/ 8 h 11"/>
                <a:gd name="T24" fmla="*/ 18 w 30"/>
                <a:gd name="T25" fmla="*/ 8 h 11"/>
                <a:gd name="T26" fmla="*/ 20 w 30"/>
                <a:gd name="T27" fmla="*/ 7 h 11"/>
                <a:gd name="T28" fmla="*/ 21 w 30"/>
                <a:gd name="T29" fmla="*/ 7 h 11"/>
                <a:gd name="T30" fmla="*/ 22 w 30"/>
                <a:gd name="T31" fmla="*/ 7 h 11"/>
                <a:gd name="T32" fmla="*/ 23 w 30"/>
                <a:gd name="T33" fmla="*/ 7 h 11"/>
                <a:gd name="T34" fmla="*/ 25 w 30"/>
                <a:gd name="T35" fmla="*/ 7 h 11"/>
                <a:gd name="T36" fmla="*/ 27 w 30"/>
                <a:gd name="T37" fmla="*/ 6 h 11"/>
                <a:gd name="T38" fmla="*/ 30 w 30"/>
                <a:gd name="T39" fmla="*/ 6 h 11"/>
                <a:gd name="T40" fmla="*/ 30 w 30"/>
                <a:gd name="T41" fmla="*/ 4 h 11"/>
                <a:gd name="T42" fmla="*/ 30 w 30"/>
                <a:gd name="T43" fmla="*/ 4 h 11"/>
                <a:gd name="T44" fmla="*/ 30 w 30"/>
                <a:gd name="T45" fmla="*/ 3 h 11"/>
                <a:gd name="T46" fmla="*/ 30 w 30"/>
                <a:gd name="T47" fmla="*/ 3 h 11"/>
                <a:gd name="T48" fmla="*/ 29 w 30"/>
                <a:gd name="T49" fmla="*/ 3 h 11"/>
                <a:gd name="T50" fmla="*/ 28 w 30"/>
                <a:gd name="T51" fmla="*/ 2 h 11"/>
                <a:gd name="T52" fmla="*/ 26 w 30"/>
                <a:gd name="T53" fmla="*/ 2 h 11"/>
                <a:gd name="T54" fmla="*/ 25 w 30"/>
                <a:gd name="T55" fmla="*/ 2 h 11"/>
                <a:gd name="T56" fmla="*/ 24 w 30"/>
                <a:gd name="T57" fmla="*/ 2 h 11"/>
                <a:gd name="T58" fmla="*/ 22 w 30"/>
                <a:gd name="T59" fmla="*/ 2 h 11"/>
                <a:gd name="T60" fmla="*/ 22 w 30"/>
                <a:gd name="T61" fmla="*/ 2 h 11"/>
                <a:gd name="T62" fmla="*/ 20 w 30"/>
                <a:gd name="T63" fmla="*/ 1 h 11"/>
                <a:gd name="T64" fmla="*/ 19 w 30"/>
                <a:gd name="T65" fmla="*/ 1 h 11"/>
                <a:gd name="T66" fmla="*/ 18 w 30"/>
                <a:gd name="T67" fmla="*/ 1 h 11"/>
                <a:gd name="T68" fmla="*/ 16 w 30"/>
                <a:gd name="T69" fmla="*/ 0 h 11"/>
                <a:gd name="T70" fmla="*/ 15 w 30"/>
                <a:gd name="T71" fmla="*/ 0 h 11"/>
                <a:gd name="T72" fmla="*/ 14 w 30"/>
                <a:gd name="T73" fmla="*/ 0 h 11"/>
                <a:gd name="T74" fmla="*/ 13 w 30"/>
                <a:gd name="T75" fmla="*/ 0 h 11"/>
                <a:gd name="T76" fmla="*/ 10 w 30"/>
                <a:gd name="T77" fmla="*/ 1 h 11"/>
                <a:gd name="T78" fmla="*/ 9 w 30"/>
                <a:gd name="T79" fmla="*/ 1 h 11"/>
                <a:gd name="T80" fmla="*/ 8 w 30"/>
                <a:gd name="T81" fmla="*/ 1 h 11"/>
                <a:gd name="T82" fmla="*/ 7 w 30"/>
                <a:gd name="T83" fmla="*/ 2 h 11"/>
                <a:gd name="T84" fmla="*/ 6 w 30"/>
                <a:gd name="T85" fmla="*/ 2 h 11"/>
                <a:gd name="T86" fmla="*/ 5 w 30"/>
                <a:gd name="T87" fmla="*/ 3 h 11"/>
                <a:gd name="T88" fmla="*/ 4 w 30"/>
                <a:gd name="T89" fmla="*/ 5 h 11"/>
                <a:gd name="T90" fmla="*/ 4 w 30"/>
                <a:gd name="T91" fmla="*/ 6 h 11"/>
                <a:gd name="T92" fmla="*/ 2 w 30"/>
                <a:gd name="T93" fmla="*/ 7 h 11"/>
                <a:gd name="T94" fmla="*/ 1 w 30"/>
                <a:gd name="T95" fmla="*/ 8 h 11"/>
                <a:gd name="T96" fmla="*/ 1 w 30"/>
                <a:gd name="T97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0" h="11">
                  <a:moveTo>
                    <a:pt x="1" y="9"/>
                  </a:moveTo>
                  <a:cubicBezTo>
                    <a:pt x="2" y="9"/>
                    <a:pt x="2" y="9"/>
                    <a:pt x="3" y="10"/>
                  </a:cubicBezTo>
                  <a:cubicBezTo>
                    <a:pt x="3" y="10"/>
                    <a:pt x="4" y="10"/>
                    <a:pt x="4" y="10"/>
                  </a:cubicBezTo>
                  <a:cubicBezTo>
                    <a:pt x="5" y="10"/>
                    <a:pt x="4" y="10"/>
                    <a:pt x="5" y="10"/>
                  </a:cubicBezTo>
                  <a:cubicBezTo>
                    <a:pt x="5" y="10"/>
                    <a:pt x="6" y="10"/>
                    <a:pt x="7" y="10"/>
                  </a:cubicBezTo>
                  <a:cubicBezTo>
                    <a:pt x="8" y="11"/>
                    <a:pt x="7" y="10"/>
                    <a:pt x="8" y="10"/>
                  </a:cubicBezTo>
                  <a:cubicBezTo>
                    <a:pt x="8" y="10"/>
                    <a:pt x="9" y="10"/>
                    <a:pt x="10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10"/>
                    <a:pt x="12" y="10"/>
                    <a:pt x="13" y="10"/>
                  </a:cubicBezTo>
                  <a:cubicBezTo>
                    <a:pt x="14" y="10"/>
                    <a:pt x="13" y="10"/>
                    <a:pt x="14" y="9"/>
                  </a:cubicBezTo>
                  <a:cubicBezTo>
                    <a:pt x="14" y="9"/>
                    <a:pt x="14" y="9"/>
                    <a:pt x="15" y="9"/>
                  </a:cubicBezTo>
                  <a:cubicBezTo>
                    <a:pt x="16" y="8"/>
                    <a:pt x="16" y="8"/>
                    <a:pt x="17" y="8"/>
                  </a:cubicBezTo>
                  <a:cubicBezTo>
                    <a:pt x="18" y="7"/>
                    <a:pt x="17" y="8"/>
                    <a:pt x="18" y="8"/>
                  </a:cubicBezTo>
                  <a:cubicBezTo>
                    <a:pt x="19" y="8"/>
                    <a:pt x="19" y="8"/>
                    <a:pt x="20" y="7"/>
                  </a:cubicBezTo>
                  <a:cubicBezTo>
                    <a:pt x="20" y="7"/>
                    <a:pt x="20" y="7"/>
                    <a:pt x="21" y="7"/>
                  </a:cubicBezTo>
                  <a:cubicBezTo>
                    <a:pt x="22" y="6"/>
                    <a:pt x="22" y="7"/>
                    <a:pt x="22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4" y="7"/>
                    <a:pt x="25" y="7"/>
                    <a:pt x="25" y="7"/>
                  </a:cubicBezTo>
                  <a:cubicBezTo>
                    <a:pt x="26" y="7"/>
                    <a:pt x="26" y="6"/>
                    <a:pt x="27" y="6"/>
                  </a:cubicBezTo>
                  <a:cubicBezTo>
                    <a:pt x="28" y="5"/>
                    <a:pt x="29" y="6"/>
                    <a:pt x="30" y="6"/>
                  </a:cubicBezTo>
                  <a:cubicBezTo>
                    <a:pt x="30" y="6"/>
                    <a:pt x="30" y="4"/>
                    <a:pt x="30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29" y="3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1"/>
                    <a:pt x="21" y="2"/>
                    <a:pt x="20" y="1"/>
                  </a:cubicBezTo>
                  <a:cubicBezTo>
                    <a:pt x="20" y="1"/>
                    <a:pt x="20" y="1"/>
                    <a:pt x="19" y="1"/>
                  </a:cubicBezTo>
                  <a:cubicBezTo>
                    <a:pt x="18" y="0"/>
                    <a:pt x="19" y="1"/>
                    <a:pt x="18" y="1"/>
                  </a:cubicBezTo>
                  <a:cubicBezTo>
                    <a:pt x="17" y="1"/>
                    <a:pt x="18" y="1"/>
                    <a:pt x="16" y="0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15" y="0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3" y="0"/>
                    <a:pt x="11" y="0"/>
                    <a:pt x="10" y="1"/>
                  </a:cubicBezTo>
                  <a:cubicBezTo>
                    <a:pt x="8" y="1"/>
                    <a:pt x="10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8" y="2"/>
                    <a:pt x="7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5" y="2"/>
                    <a:pt x="5" y="2"/>
                    <a:pt x="5" y="3"/>
                  </a:cubicBezTo>
                  <a:cubicBezTo>
                    <a:pt x="5" y="3"/>
                    <a:pt x="5" y="3"/>
                    <a:pt x="4" y="5"/>
                  </a:cubicBezTo>
                  <a:cubicBezTo>
                    <a:pt x="3" y="7"/>
                    <a:pt x="4" y="5"/>
                    <a:pt x="4" y="6"/>
                  </a:cubicBezTo>
                  <a:cubicBezTo>
                    <a:pt x="4" y="7"/>
                    <a:pt x="3" y="7"/>
                    <a:pt x="2" y="7"/>
                  </a:cubicBezTo>
                  <a:cubicBezTo>
                    <a:pt x="2" y="8"/>
                    <a:pt x="2" y="8"/>
                    <a:pt x="1" y="8"/>
                  </a:cubicBezTo>
                  <a:cubicBezTo>
                    <a:pt x="0" y="8"/>
                    <a:pt x="1" y="9"/>
                    <a:pt x="1" y="9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33" name="Freeform 249"/>
            <p:cNvSpPr>
              <a:spLocks/>
            </p:cNvSpPr>
            <p:nvPr/>
          </p:nvSpPr>
          <p:spPr bwMode="auto">
            <a:xfrm>
              <a:off x="6071789" y="16279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34" name="Freeform 250"/>
            <p:cNvSpPr>
              <a:spLocks/>
            </p:cNvSpPr>
            <p:nvPr/>
          </p:nvSpPr>
          <p:spPr bwMode="auto">
            <a:xfrm>
              <a:off x="6071789" y="16279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35" name="Freeform 251"/>
            <p:cNvSpPr>
              <a:spLocks/>
            </p:cNvSpPr>
            <p:nvPr/>
          </p:nvSpPr>
          <p:spPr bwMode="auto">
            <a:xfrm>
              <a:off x="5925105" y="16367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36" name="Freeform 252"/>
            <p:cNvSpPr>
              <a:spLocks/>
            </p:cNvSpPr>
            <p:nvPr/>
          </p:nvSpPr>
          <p:spPr bwMode="auto">
            <a:xfrm>
              <a:off x="5925105" y="16367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937" name="Freeform 253"/>
            <p:cNvSpPr>
              <a:spLocks/>
            </p:cNvSpPr>
            <p:nvPr/>
          </p:nvSpPr>
          <p:spPr bwMode="auto">
            <a:xfrm>
              <a:off x="6300549" y="1671638"/>
              <a:ext cx="27940" cy="12224"/>
            </a:xfrm>
            <a:custGeom>
              <a:avLst/>
              <a:gdLst>
                <a:gd name="T0" fmla="*/ 0 w 9"/>
                <a:gd name="T1" fmla="*/ 2 h 4"/>
                <a:gd name="T2" fmla="*/ 0 w 9"/>
                <a:gd name="T3" fmla="*/ 3 h 4"/>
                <a:gd name="T4" fmla="*/ 1 w 9"/>
                <a:gd name="T5" fmla="*/ 3 h 4"/>
                <a:gd name="T6" fmla="*/ 3 w 9"/>
                <a:gd name="T7" fmla="*/ 3 h 4"/>
                <a:gd name="T8" fmla="*/ 4 w 9"/>
                <a:gd name="T9" fmla="*/ 3 h 4"/>
                <a:gd name="T10" fmla="*/ 5 w 9"/>
                <a:gd name="T11" fmla="*/ 3 h 4"/>
                <a:gd name="T12" fmla="*/ 7 w 9"/>
                <a:gd name="T13" fmla="*/ 3 h 4"/>
                <a:gd name="T14" fmla="*/ 8 w 9"/>
                <a:gd name="T15" fmla="*/ 3 h 4"/>
                <a:gd name="T16" fmla="*/ 9 w 9"/>
                <a:gd name="T17" fmla="*/ 2 h 4"/>
                <a:gd name="T18" fmla="*/ 8 w 9"/>
                <a:gd name="T19" fmla="*/ 0 h 4"/>
                <a:gd name="T20" fmla="*/ 6 w 9"/>
                <a:gd name="T21" fmla="*/ 0 h 4"/>
                <a:gd name="T22" fmla="*/ 2 w 9"/>
                <a:gd name="T23" fmla="*/ 0 h 4"/>
                <a:gd name="T24" fmla="*/ 0 w 9"/>
                <a:gd name="T25" fmla="*/ 1 h 4"/>
                <a:gd name="T26" fmla="*/ 0 w 9"/>
                <a:gd name="T2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4">
                  <a:moveTo>
                    <a:pt x="0" y="2"/>
                  </a:moveTo>
                  <a:cubicBezTo>
                    <a:pt x="0" y="2"/>
                    <a:pt x="0" y="2"/>
                    <a:pt x="0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1" y="3"/>
                    <a:pt x="3" y="3"/>
                  </a:cubicBezTo>
                  <a:cubicBezTo>
                    <a:pt x="3" y="3"/>
                    <a:pt x="4" y="3"/>
                    <a:pt x="4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7" y="3"/>
                    <a:pt x="7" y="4"/>
                    <a:pt x="7" y="3"/>
                  </a:cubicBezTo>
                  <a:cubicBezTo>
                    <a:pt x="7" y="3"/>
                    <a:pt x="7" y="3"/>
                    <a:pt x="8" y="3"/>
                  </a:cubicBezTo>
                  <a:cubicBezTo>
                    <a:pt x="9" y="2"/>
                    <a:pt x="9" y="3"/>
                    <a:pt x="9" y="2"/>
                  </a:cubicBezTo>
                  <a:cubicBezTo>
                    <a:pt x="8" y="1"/>
                    <a:pt x="8" y="0"/>
                    <a:pt x="8" y="0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</p:grpSp>
      <p:sp>
        <p:nvSpPr>
          <p:cNvPr id="7550" name="Freeform 77"/>
          <p:cNvSpPr>
            <a:spLocks/>
          </p:cNvSpPr>
          <p:nvPr/>
        </p:nvSpPr>
        <p:spPr bwMode="auto">
          <a:xfrm>
            <a:off x="7027471" y="1610490"/>
            <a:ext cx="76835" cy="17463"/>
          </a:xfrm>
          <a:custGeom>
            <a:avLst/>
            <a:gdLst>
              <a:gd name="T0" fmla="*/ 10 w 25"/>
              <a:gd name="T1" fmla="*/ 0 h 6"/>
              <a:gd name="T2" fmla="*/ 8 w 25"/>
              <a:gd name="T3" fmla="*/ 0 h 6"/>
              <a:gd name="T4" fmla="*/ 7 w 25"/>
              <a:gd name="T5" fmla="*/ 0 h 6"/>
              <a:gd name="T6" fmla="*/ 6 w 25"/>
              <a:gd name="T7" fmla="*/ 1 h 6"/>
              <a:gd name="T8" fmla="*/ 6 w 25"/>
              <a:gd name="T9" fmla="*/ 1 h 6"/>
              <a:gd name="T10" fmla="*/ 5 w 25"/>
              <a:gd name="T11" fmla="*/ 1 h 6"/>
              <a:gd name="T12" fmla="*/ 5 w 25"/>
              <a:gd name="T13" fmla="*/ 2 h 6"/>
              <a:gd name="T14" fmla="*/ 5 w 25"/>
              <a:gd name="T15" fmla="*/ 3 h 6"/>
              <a:gd name="T16" fmla="*/ 4 w 25"/>
              <a:gd name="T17" fmla="*/ 4 h 6"/>
              <a:gd name="T18" fmla="*/ 3 w 25"/>
              <a:gd name="T19" fmla="*/ 4 h 6"/>
              <a:gd name="T20" fmla="*/ 2 w 25"/>
              <a:gd name="T21" fmla="*/ 4 h 6"/>
              <a:gd name="T22" fmla="*/ 2 w 25"/>
              <a:gd name="T23" fmla="*/ 4 h 6"/>
              <a:gd name="T24" fmla="*/ 6 w 25"/>
              <a:gd name="T25" fmla="*/ 4 h 6"/>
              <a:gd name="T26" fmla="*/ 5 w 25"/>
              <a:gd name="T27" fmla="*/ 4 h 6"/>
              <a:gd name="T28" fmla="*/ 6 w 25"/>
              <a:gd name="T29" fmla="*/ 4 h 6"/>
              <a:gd name="T30" fmla="*/ 7 w 25"/>
              <a:gd name="T31" fmla="*/ 3 h 6"/>
              <a:gd name="T32" fmla="*/ 8 w 25"/>
              <a:gd name="T33" fmla="*/ 4 h 6"/>
              <a:gd name="T34" fmla="*/ 9 w 25"/>
              <a:gd name="T35" fmla="*/ 4 h 6"/>
              <a:gd name="T36" fmla="*/ 10 w 25"/>
              <a:gd name="T37" fmla="*/ 4 h 6"/>
              <a:gd name="T38" fmla="*/ 10 w 25"/>
              <a:gd name="T39" fmla="*/ 4 h 6"/>
              <a:gd name="T40" fmla="*/ 12 w 25"/>
              <a:gd name="T41" fmla="*/ 4 h 6"/>
              <a:gd name="T42" fmla="*/ 14 w 25"/>
              <a:gd name="T43" fmla="*/ 5 h 6"/>
              <a:gd name="T44" fmla="*/ 17 w 25"/>
              <a:gd name="T45" fmla="*/ 5 h 6"/>
              <a:gd name="T46" fmla="*/ 19 w 25"/>
              <a:gd name="T47" fmla="*/ 5 h 6"/>
              <a:gd name="T48" fmla="*/ 20 w 25"/>
              <a:gd name="T49" fmla="*/ 5 h 6"/>
              <a:gd name="T50" fmla="*/ 21 w 25"/>
              <a:gd name="T51" fmla="*/ 5 h 6"/>
              <a:gd name="T52" fmla="*/ 24 w 25"/>
              <a:gd name="T53" fmla="*/ 5 h 6"/>
              <a:gd name="T54" fmla="*/ 25 w 25"/>
              <a:gd name="T55" fmla="*/ 6 h 6"/>
              <a:gd name="T56" fmla="*/ 25 w 25"/>
              <a:gd name="T57" fmla="*/ 5 h 6"/>
              <a:gd name="T58" fmla="*/ 24 w 25"/>
              <a:gd name="T59" fmla="*/ 4 h 6"/>
              <a:gd name="T60" fmla="*/ 21 w 25"/>
              <a:gd name="T61" fmla="*/ 2 h 6"/>
              <a:gd name="T62" fmla="*/ 18 w 25"/>
              <a:gd name="T63" fmla="*/ 1 h 6"/>
              <a:gd name="T64" fmla="*/ 16 w 25"/>
              <a:gd name="T65" fmla="*/ 0 h 6"/>
              <a:gd name="T66" fmla="*/ 12 w 25"/>
              <a:gd name="T67" fmla="*/ 0 h 6"/>
              <a:gd name="T68" fmla="*/ 10 w 25"/>
              <a:gd name="T69" fmla="*/ 0 h 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5" h="6">
                <a:moveTo>
                  <a:pt x="10" y="0"/>
                </a:moveTo>
                <a:cubicBezTo>
                  <a:pt x="9" y="0"/>
                  <a:pt x="8" y="0"/>
                  <a:pt x="8" y="0"/>
                </a:cubicBezTo>
                <a:cubicBezTo>
                  <a:pt x="7" y="0"/>
                  <a:pt x="7" y="0"/>
                  <a:pt x="7" y="0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6" y="1"/>
                  <a:pt x="5" y="0"/>
                  <a:pt x="5" y="1"/>
                </a:cubicBezTo>
                <a:cubicBezTo>
                  <a:pt x="5" y="2"/>
                  <a:pt x="5" y="2"/>
                  <a:pt x="5" y="2"/>
                </a:cubicBezTo>
                <a:cubicBezTo>
                  <a:pt x="5" y="2"/>
                  <a:pt x="6" y="3"/>
                  <a:pt x="5" y="3"/>
                </a:cubicBezTo>
                <a:cubicBezTo>
                  <a:pt x="5" y="3"/>
                  <a:pt x="5" y="4"/>
                  <a:pt x="4" y="4"/>
                </a:cubicBezTo>
                <a:cubicBezTo>
                  <a:pt x="3" y="4"/>
                  <a:pt x="3" y="4"/>
                  <a:pt x="3" y="4"/>
                </a:cubicBezTo>
                <a:cubicBezTo>
                  <a:pt x="2" y="3"/>
                  <a:pt x="3" y="3"/>
                  <a:pt x="2" y="4"/>
                </a:cubicBezTo>
                <a:cubicBezTo>
                  <a:pt x="2" y="4"/>
                  <a:pt x="0" y="5"/>
                  <a:pt x="2" y="4"/>
                </a:cubicBezTo>
                <a:cubicBezTo>
                  <a:pt x="5" y="4"/>
                  <a:pt x="5" y="4"/>
                  <a:pt x="6" y="4"/>
                </a:cubicBezTo>
                <a:cubicBezTo>
                  <a:pt x="6" y="4"/>
                  <a:pt x="6" y="4"/>
                  <a:pt x="5" y="4"/>
                </a:cubicBezTo>
                <a:cubicBezTo>
                  <a:pt x="5" y="4"/>
                  <a:pt x="5" y="4"/>
                  <a:pt x="6" y="4"/>
                </a:cubicBezTo>
                <a:cubicBezTo>
                  <a:pt x="7" y="3"/>
                  <a:pt x="7" y="3"/>
                  <a:pt x="7" y="3"/>
                </a:cubicBezTo>
                <a:cubicBezTo>
                  <a:pt x="7" y="3"/>
                  <a:pt x="7" y="3"/>
                  <a:pt x="8" y="4"/>
                </a:cubicBezTo>
                <a:cubicBezTo>
                  <a:pt x="9" y="4"/>
                  <a:pt x="8" y="4"/>
                  <a:pt x="9" y="4"/>
                </a:cubicBezTo>
                <a:cubicBezTo>
                  <a:pt x="10" y="4"/>
                  <a:pt x="9" y="4"/>
                  <a:pt x="10" y="4"/>
                </a:cubicBezTo>
                <a:cubicBezTo>
                  <a:pt x="10" y="4"/>
                  <a:pt x="10" y="4"/>
                  <a:pt x="10" y="4"/>
                </a:cubicBezTo>
                <a:cubicBezTo>
                  <a:pt x="10" y="4"/>
                  <a:pt x="11" y="4"/>
                  <a:pt x="12" y="4"/>
                </a:cubicBezTo>
                <a:cubicBezTo>
                  <a:pt x="14" y="5"/>
                  <a:pt x="11" y="5"/>
                  <a:pt x="14" y="5"/>
                </a:cubicBezTo>
                <a:cubicBezTo>
                  <a:pt x="17" y="5"/>
                  <a:pt x="15" y="5"/>
                  <a:pt x="17" y="5"/>
                </a:cubicBezTo>
                <a:cubicBezTo>
                  <a:pt x="18" y="5"/>
                  <a:pt x="17" y="6"/>
                  <a:pt x="19" y="5"/>
                </a:cubicBezTo>
                <a:cubicBezTo>
                  <a:pt x="20" y="5"/>
                  <a:pt x="19" y="5"/>
                  <a:pt x="20" y="5"/>
                </a:cubicBezTo>
                <a:cubicBezTo>
                  <a:pt x="21" y="5"/>
                  <a:pt x="19" y="4"/>
                  <a:pt x="21" y="5"/>
                </a:cubicBezTo>
                <a:cubicBezTo>
                  <a:pt x="24" y="5"/>
                  <a:pt x="23" y="5"/>
                  <a:pt x="24" y="5"/>
                </a:cubicBezTo>
                <a:cubicBezTo>
                  <a:pt x="25" y="6"/>
                  <a:pt x="24" y="6"/>
                  <a:pt x="25" y="6"/>
                </a:cubicBezTo>
                <a:cubicBezTo>
                  <a:pt x="25" y="5"/>
                  <a:pt x="25" y="5"/>
                  <a:pt x="25" y="5"/>
                </a:cubicBezTo>
                <a:cubicBezTo>
                  <a:pt x="25" y="4"/>
                  <a:pt x="24" y="4"/>
                  <a:pt x="24" y="4"/>
                </a:cubicBezTo>
                <a:cubicBezTo>
                  <a:pt x="24" y="4"/>
                  <a:pt x="22" y="2"/>
                  <a:pt x="21" y="2"/>
                </a:cubicBezTo>
                <a:cubicBezTo>
                  <a:pt x="21" y="2"/>
                  <a:pt x="19" y="1"/>
                  <a:pt x="18" y="1"/>
                </a:cubicBezTo>
                <a:cubicBezTo>
                  <a:pt x="18" y="1"/>
                  <a:pt x="19" y="0"/>
                  <a:pt x="16" y="0"/>
                </a:cubicBezTo>
                <a:cubicBezTo>
                  <a:pt x="13" y="0"/>
                  <a:pt x="12" y="0"/>
                  <a:pt x="12" y="0"/>
                </a:cubicBezTo>
                <a:cubicBezTo>
                  <a:pt x="12" y="0"/>
                  <a:pt x="11" y="0"/>
                  <a:pt x="10" y="0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551" name="Freeform 78"/>
          <p:cNvSpPr>
            <a:spLocks/>
          </p:cNvSpPr>
          <p:nvPr/>
        </p:nvSpPr>
        <p:spPr bwMode="auto">
          <a:xfrm>
            <a:off x="7015248" y="1600012"/>
            <a:ext cx="20955" cy="10478"/>
          </a:xfrm>
          <a:custGeom>
            <a:avLst/>
            <a:gdLst>
              <a:gd name="T0" fmla="*/ 6 w 7"/>
              <a:gd name="T1" fmla="*/ 3 h 3"/>
              <a:gd name="T2" fmla="*/ 7 w 7"/>
              <a:gd name="T3" fmla="*/ 3 h 3"/>
              <a:gd name="T4" fmla="*/ 7 w 7"/>
              <a:gd name="T5" fmla="*/ 2 h 3"/>
              <a:gd name="T6" fmla="*/ 7 w 7"/>
              <a:gd name="T7" fmla="*/ 2 h 3"/>
              <a:gd name="T8" fmla="*/ 7 w 7"/>
              <a:gd name="T9" fmla="*/ 1 h 3"/>
              <a:gd name="T10" fmla="*/ 5 w 7"/>
              <a:gd name="T11" fmla="*/ 1 h 3"/>
              <a:gd name="T12" fmla="*/ 4 w 7"/>
              <a:gd name="T13" fmla="*/ 0 h 3"/>
              <a:gd name="T14" fmla="*/ 3 w 7"/>
              <a:gd name="T15" fmla="*/ 0 h 3"/>
              <a:gd name="T16" fmla="*/ 2 w 7"/>
              <a:gd name="T17" fmla="*/ 0 h 3"/>
              <a:gd name="T18" fmla="*/ 1 w 7"/>
              <a:gd name="T19" fmla="*/ 0 h 3"/>
              <a:gd name="T20" fmla="*/ 0 w 7"/>
              <a:gd name="T21" fmla="*/ 1 h 3"/>
              <a:gd name="T22" fmla="*/ 0 w 7"/>
              <a:gd name="T23" fmla="*/ 1 h 3"/>
              <a:gd name="T24" fmla="*/ 1 w 7"/>
              <a:gd name="T25" fmla="*/ 2 h 3"/>
              <a:gd name="T26" fmla="*/ 2 w 7"/>
              <a:gd name="T27" fmla="*/ 2 h 3"/>
              <a:gd name="T28" fmla="*/ 3 w 7"/>
              <a:gd name="T29" fmla="*/ 2 h 3"/>
              <a:gd name="T30" fmla="*/ 3 w 7"/>
              <a:gd name="T31" fmla="*/ 3 h 3"/>
              <a:gd name="T32" fmla="*/ 4 w 7"/>
              <a:gd name="T33" fmla="*/ 3 h 3"/>
              <a:gd name="T34" fmla="*/ 5 w 7"/>
              <a:gd name="T35" fmla="*/ 3 h 3"/>
              <a:gd name="T36" fmla="*/ 6 w 7"/>
              <a:gd name="T37" fmla="*/ 3 h 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</a:cxnLst>
            <a:rect l="0" t="0" r="r" b="b"/>
            <a:pathLst>
              <a:path w="7" h="3">
                <a:moveTo>
                  <a:pt x="6" y="3"/>
                </a:moveTo>
                <a:cubicBezTo>
                  <a:pt x="7" y="3"/>
                  <a:pt x="7" y="3"/>
                  <a:pt x="7" y="3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2"/>
                </a:cubicBezTo>
                <a:cubicBezTo>
                  <a:pt x="7" y="2"/>
                  <a:pt x="7" y="2"/>
                  <a:pt x="7" y="1"/>
                </a:cubicBezTo>
                <a:cubicBezTo>
                  <a:pt x="6" y="1"/>
                  <a:pt x="5" y="1"/>
                  <a:pt x="5" y="1"/>
                </a:cubicBezTo>
                <a:cubicBezTo>
                  <a:pt x="4" y="0"/>
                  <a:pt x="4" y="0"/>
                  <a:pt x="4" y="0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1" y="2"/>
                  <a:pt x="1" y="2"/>
                  <a:pt x="1" y="2"/>
                </a:cubicBezTo>
                <a:cubicBezTo>
                  <a:pt x="1" y="2"/>
                  <a:pt x="1" y="2"/>
                  <a:pt x="2" y="2"/>
                </a:cubicBezTo>
                <a:cubicBezTo>
                  <a:pt x="3" y="2"/>
                  <a:pt x="3" y="2"/>
                  <a:pt x="3" y="2"/>
                </a:cubicBezTo>
                <a:cubicBezTo>
                  <a:pt x="3" y="2"/>
                  <a:pt x="3" y="3"/>
                  <a:pt x="3" y="3"/>
                </a:cubicBezTo>
                <a:cubicBezTo>
                  <a:pt x="4" y="3"/>
                  <a:pt x="3" y="3"/>
                  <a:pt x="4" y="3"/>
                </a:cubicBezTo>
                <a:cubicBezTo>
                  <a:pt x="5" y="3"/>
                  <a:pt x="5" y="3"/>
                  <a:pt x="5" y="3"/>
                </a:cubicBezTo>
                <a:cubicBezTo>
                  <a:pt x="5" y="3"/>
                  <a:pt x="4" y="3"/>
                  <a:pt x="6" y="3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556" name="Freeform 83"/>
          <p:cNvSpPr>
            <a:spLocks/>
          </p:cNvSpPr>
          <p:nvPr/>
        </p:nvSpPr>
        <p:spPr bwMode="auto">
          <a:xfrm>
            <a:off x="6882533" y="1563340"/>
            <a:ext cx="24447" cy="15717"/>
          </a:xfrm>
          <a:custGeom>
            <a:avLst/>
            <a:gdLst>
              <a:gd name="T0" fmla="*/ 1 w 8"/>
              <a:gd name="T1" fmla="*/ 2 h 5"/>
              <a:gd name="T2" fmla="*/ 2 w 8"/>
              <a:gd name="T3" fmla="*/ 3 h 5"/>
              <a:gd name="T4" fmla="*/ 4 w 8"/>
              <a:gd name="T5" fmla="*/ 4 h 5"/>
              <a:gd name="T6" fmla="*/ 7 w 8"/>
              <a:gd name="T7" fmla="*/ 5 h 5"/>
              <a:gd name="T8" fmla="*/ 7 w 8"/>
              <a:gd name="T9" fmla="*/ 4 h 5"/>
              <a:gd name="T10" fmla="*/ 6 w 8"/>
              <a:gd name="T11" fmla="*/ 2 h 5"/>
              <a:gd name="T12" fmla="*/ 4 w 8"/>
              <a:gd name="T13" fmla="*/ 1 h 5"/>
              <a:gd name="T14" fmla="*/ 2 w 8"/>
              <a:gd name="T15" fmla="*/ 1 h 5"/>
              <a:gd name="T16" fmla="*/ 0 w 8"/>
              <a:gd name="T17" fmla="*/ 0 h 5"/>
              <a:gd name="T18" fmla="*/ 0 w 8"/>
              <a:gd name="T19" fmla="*/ 1 h 5"/>
              <a:gd name="T20" fmla="*/ 1 w 8"/>
              <a:gd name="T21" fmla="*/ 2 h 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8" h="5">
                <a:moveTo>
                  <a:pt x="1" y="2"/>
                </a:moveTo>
                <a:cubicBezTo>
                  <a:pt x="2" y="3"/>
                  <a:pt x="2" y="3"/>
                  <a:pt x="2" y="3"/>
                </a:cubicBezTo>
                <a:cubicBezTo>
                  <a:pt x="3" y="4"/>
                  <a:pt x="2" y="4"/>
                  <a:pt x="4" y="4"/>
                </a:cubicBezTo>
                <a:cubicBezTo>
                  <a:pt x="5" y="5"/>
                  <a:pt x="6" y="5"/>
                  <a:pt x="7" y="5"/>
                </a:cubicBezTo>
                <a:cubicBezTo>
                  <a:pt x="7" y="4"/>
                  <a:pt x="8" y="4"/>
                  <a:pt x="7" y="4"/>
                </a:cubicBezTo>
                <a:cubicBezTo>
                  <a:pt x="7" y="3"/>
                  <a:pt x="6" y="2"/>
                  <a:pt x="6" y="2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2" y="1"/>
                  <a:pt x="2" y="1"/>
                </a:cubicBezTo>
                <a:cubicBezTo>
                  <a:pt x="1" y="1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1" y="2"/>
                  <a:pt x="1" y="2"/>
                  <a:pt x="1" y="2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557" name="Freeform 84"/>
          <p:cNvSpPr>
            <a:spLocks/>
          </p:cNvSpPr>
          <p:nvPr/>
        </p:nvSpPr>
        <p:spPr bwMode="auto">
          <a:xfrm>
            <a:off x="6906980" y="1554610"/>
            <a:ext cx="157162" cy="40164"/>
          </a:xfrm>
          <a:custGeom>
            <a:avLst/>
            <a:gdLst>
              <a:gd name="T0" fmla="*/ 4 w 51"/>
              <a:gd name="T1" fmla="*/ 6 h 13"/>
              <a:gd name="T2" fmla="*/ 7 w 51"/>
              <a:gd name="T3" fmla="*/ 8 h 13"/>
              <a:gd name="T4" fmla="*/ 9 w 51"/>
              <a:gd name="T5" fmla="*/ 9 h 13"/>
              <a:gd name="T6" fmla="*/ 12 w 51"/>
              <a:gd name="T7" fmla="*/ 10 h 13"/>
              <a:gd name="T8" fmla="*/ 15 w 51"/>
              <a:gd name="T9" fmla="*/ 11 h 13"/>
              <a:gd name="T10" fmla="*/ 19 w 51"/>
              <a:gd name="T11" fmla="*/ 12 h 13"/>
              <a:gd name="T12" fmla="*/ 20 w 51"/>
              <a:gd name="T13" fmla="*/ 13 h 13"/>
              <a:gd name="T14" fmla="*/ 23 w 51"/>
              <a:gd name="T15" fmla="*/ 13 h 13"/>
              <a:gd name="T16" fmla="*/ 25 w 51"/>
              <a:gd name="T17" fmla="*/ 13 h 13"/>
              <a:gd name="T18" fmla="*/ 25 w 51"/>
              <a:gd name="T19" fmla="*/ 12 h 13"/>
              <a:gd name="T20" fmla="*/ 24 w 51"/>
              <a:gd name="T21" fmla="*/ 11 h 13"/>
              <a:gd name="T22" fmla="*/ 25 w 51"/>
              <a:gd name="T23" fmla="*/ 10 h 13"/>
              <a:gd name="T24" fmla="*/ 26 w 51"/>
              <a:gd name="T25" fmla="*/ 11 h 13"/>
              <a:gd name="T26" fmla="*/ 27 w 51"/>
              <a:gd name="T27" fmla="*/ 11 h 13"/>
              <a:gd name="T28" fmla="*/ 27 w 51"/>
              <a:gd name="T29" fmla="*/ 11 h 13"/>
              <a:gd name="T30" fmla="*/ 30 w 51"/>
              <a:gd name="T31" fmla="*/ 11 h 13"/>
              <a:gd name="T32" fmla="*/ 32 w 51"/>
              <a:gd name="T33" fmla="*/ 11 h 13"/>
              <a:gd name="T34" fmla="*/ 34 w 51"/>
              <a:gd name="T35" fmla="*/ 10 h 13"/>
              <a:gd name="T36" fmla="*/ 35 w 51"/>
              <a:gd name="T37" fmla="*/ 10 h 13"/>
              <a:gd name="T38" fmla="*/ 37 w 51"/>
              <a:gd name="T39" fmla="*/ 10 h 13"/>
              <a:gd name="T40" fmla="*/ 39 w 51"/>
              <a:gd name="T41" fmla="*/ 10 h 13"/>
              <a:gd name="T42" fmla="*/ 41 w 51"/>
              <a:gd name="T43" fmla="*/ 10 h 13"/>
              <a:gd name="T44" fmla="*/ 42 w 51"/>
              <a:gd name="T45" fmla="*/ 11 h 13"/>
              <a:gd name="T46" fmla="*/ 48 w 51"/>
              <a:gd name="T47" fmla="*/ 11 h 13"/>
              <a:gd name="T48" fmla="*/ 49 w 51"/>
              <a:gd name="T49" fmla="*/ 10 h 13"/>
              <a:gd name="T50" fmla="*/ 50 w 51"/>
              <a:gd name="T51" fmla="*/ 10 h 13"/>
              <a:gd name="T52" fmla="*/ 51 w 51"/>
              <a:gd name="T53" fmla="*/ 8 h 13"/>
              <a:gd name="T54" fmla="*/ 49 w 51"/>
              <a:gd name="T55" fmla="*/ 6 h 13"/>
              <a:gd name="T56" fmla="*/ 49 w 51"/>
              <a:gd name="T57" fmla="*/ 6 h 13"/>
              <a:gd name="T58" fmla="*/ 47 w 51"/>
              <a:gd name="T59" fmla="*/ 5 h 13"/>
              <a:gd name="T60" fmla="*/ 45 w 51"/>
              <a:gd name="T61" fmla="*/ 5 h 13"/>
              <a:gd name="T62" fmla="*/ 43 w 51"/>
              <a:gd name="T63" fmla="*/ 4 h 13"/>
              <a:gd name="T64" fmla="*/ 41 w 51"/>
              <a:gd name="T65" fmla="*/ 3 h 13"/>
              <a:gd name="T66" fmla="*/ 40 w 51"/>
              <a:gd name="T67" fmla="*/ 4 h 13"/>
              <a:gd name="T68" fmla="*/ 37 w 51"/>
              <a:gd name="T69" fmla="*/ 3 h 13"/>
              <a:gd name="T70" fmla="*/ 35 w 51"/>
              <a:gd name="T71" fmla="*/ 4 h 13"/>
              <a:gd name="T72" fmla="*/ 32 w 51"/>
              <a:gd name="T73" fmla="*/ 3 h 13"/>
              <a:gd name="T74" fmla="*/ 31 w 51"/>
              <a:gd name="T75" fmla="*/ 3 h 13"/>
              <a:gd name="T76" fmla="*/ 29 w 51"/>
              <a:gd name="T77" fmla="*/ 2 h 13"/>
              <a:gd name="T78" fmla="*/ 28 w 51"/>
              <a:gd name="T79" fmla="*/ 2 h 13"/>
              <a:gd name="T80" fmla="*/ 26 w 51"/>
              <a:gd name="T81" fmla="*/ 2 h 13"/>
              <a:gd name="T82" fmla="*/ 24 w 51"/>
              <a:gd name="T83" fmla="*/ 2 h 13"/>
              <a:gd name="T84" fmla="*/ 22 w 51"/>
              <a:gd name="T85" fmla="*/ 1 h 13"/>
              <a:gd name="T86" fmla="*/ 21 w 51"/>
              <a:gd name="T87" fmla="*/ 1 h 13"/>
              <a:gd name="T88" fmla="*/ 20 w 51"/>
              <a:gd name="T89" fmla="*/ 2 h 13"/>
              <a:gd name="T90" fmla="*/ 22 w 51"/>
              <a:gd name="T91" fmla="*/ 3 h 13"/>
              <a:gd name="T92" fmla="*/ 24 w 51"/>
              <a:gd name="T93" fmla="*/ 4 h 13"/>
              <a:gd name="T94" fmla="*/ 24 w 51"/>
              <a:gd name="T95" fmla="*/ 5 h 13"/>
              <a:gd name="T96" fmla="*/ 24 w 51"/>
              <a:gd name="T97" fmla="*/ 6 h 13"/>
              <a:gd name="T98" fmla="*/ 22 w 51"/>
              <a:gd name="T99" fmla="*/ 5 h 13"/>
              <a:gd name="T100" fmla="*/ 20 w 51"/>
              <a:gd name="T101" fmla="*/ 3 h 13"/>
              <a:gd name="T102" fmla="*/ 18 w 51"/>
              <a:gd name="T103" fmla="*/ 3 h 13"/>
              <a:gd name="T104" fmla="*/ 14 w 51"/>
              <a:gd name="T105" fmla="*/ 4 h 13"/>
              <a:gd name="T106" fmla="*/ 13 w 51"/>
              <a:gd name="T107" fmla="*/ 3 h 13"/>
              <a:gd name="T108" fmla="*/ 10 w 51"/>
              <a:gd name="T109" fmla="*/ 1 h 13"/>
              <a:gd name="T110" fmla="*/ 8 w 51"/>
              <a:gd name="T111" fmla="*/ 1 h 13"/>
              <a:gd name="T112" fmla="*/ 7 w 51"/>
              <a:gd name="T113" fmla="*/ 1 h 13"/>
              <a:gd name="T114" fmla="*/ 6 w 51"/>
              <a:gd name="T115" fmla="*/ 1 h 13"/>
              <a:gd name="T116" fmla="*/ 5 w 51"/>
              <a:gd name="T117" fmla="*/ 1 h 13"/>
              <a:gd name="T118" fmla="*/ 3 w 51"/>
              <a:gd name="T119" fmla="*/ 1 h 13"/>
              <a:gd name="T120" fmla="*/ 2 w 51"/>
              <a:gd name="T121" fmla="*/ 4 h 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51" h="13">
                <a:moveTo>
                  <a:pt x="2" y="5"/>
                </a:moveTo>
                <a:cubicBezTo>
                  <a:pt x="4" y="6"/>
                  <a:pt x="4" y="6"/>
                  <a:pt x="4" y="6"/>
                </a:cubicBezTo>
                <a:cubicBezTo>
                  <a:pt x="5" y="7"/>
                  <a:pt x="6" y="7"/>
                  <a:pt x="6" y="8"/>
                </a:cubicBezTo>
                <a:cubicBezTo>
                  <a:pt x="6" y="8"/>
                  <a:pt x="6" y="8"/>
                  <a:pt x="7" y="8"/>
                </a:cubicBezTo>
                <a:cubicBezTo>
                  <a:pt x="8" y="8"/>
                  <a:pt x="7" y="8"/>
                  <a:pt x="8" y="8"/>
                </a:cubicBezTo>
                <a:cubicBezTo>
                  <a:pt x="9" y="8"/>
                  <a:pt x="8" y="8"/>
                  <a:pt x="9" y="9"/>
                </a:cubicBezTo>
                <a:cubicBezTo>
                  <a:pt x="10" y="9"/>
                  <a:pt x="9" y="9"/>
                  <a:pt x="10" y="9"/>
                </a:cubicBezTo>
                <a:cubicBezTo>
                  <a:pt x="12" y="10"/>
                  <a:pt x="11" y="9"/>
                  <a:pt x="12" y="10"/>
                </a:cubicBezTo>
                <a:cubicBezTo>
                  <a:pt x="13" y="10"/>
                  <a:pt x="13" y="10"/>
                  <a:pt x="14" y="10"/>
                </a:cubicBezTo>
                <a:cubicBezTo>
                  <a:pt x="14" y="10"/>
                  <a:pt x="14" y="11"/>
                  <a:pt x="15" y="11"/>
                </a:cubicBezTo>
                <a:cubicBezTo>
                  <a:pt x="16" y="11"/>
                  <a:pt x="17" y="12"/>
                  <a:pt x="17" y="12"/>
                </a:cubicBezTo>
                <a:cubicBezTo>
                  <a:pt x="18" y="12"/>
                  <a:pt x="18" y="11"/>
                  <a:pt x="19" y="12"/>
                </a:cubicBezTo>
                <a:cubicBezTo>
                  <a:pt x="19" y="12"/>
                  <a:pt x="19" y="12"/>
                  <a:pt x="19" y="13"/>
                </a:cubicBezTo>
                <a:cubicBezTo>
                  <a:pt x="20" y="13"/>
                  <a:pt x="19" y="13"/>
                  <a:pt x="20" y="13"/>
                </a:cubicBezTo>
                <a:cubicBezTo>
                  <a:pt x="21" y="13"/>
                  <a:pt x="21" y="13"/>
                  <a:pt x="21" y="13"/>
                </a:cubicBezTo>
                <a:cubicBezTo>
                  <a:pt x="22" y="13"/>
                  <a:pt x="23" y="13"/>
                  <a:pt x="23" y="13"/>
                </a:cubicBezTo>
                <a:cubicBezTo>
                  <a:pt x="24" y="13"/>
                  <a:pt x="24" y="13"/>
                  <a:pt x="24" y="13"/>
                </a:cubicBezTo>
                <a:cubicBezTo>
                  <a:pt x="24" y="13"/>
                  <a:pt x="25" y="13"/>
                  <a:pt x="25" y="13"/>
                </a:cubicBezTo>
                <a:cubicBezTo>
                  <a:pt x="25" y="12"/>
                  <a:pt x="25" y="13"/>
                  <a:pt x="25" y="13"/>
                </a:cubicBezTo>
                <a:cubicBezTo>
                  <a:pt x="25" y="13"/>
                  <a:pt x="26" y="13"/>
                  <a:pt x="25" y="12"/>
                </a:cubicBezTo>
                <a:cubicBezTo>
                  <a:pt x="25" y="12"/>
                  <a:pt x="24" y="11"/>
                  <a:pt x="24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24" y="11"/>
                  <a:pt x="24" y="11"/>
                  <a:pt x="24" y="11"/>
                </a:cubicBezTo>
                <a:cubicBezTo>
                  <a:pt x="24" y="10"/>
                  <a:pt x="24" y="10"/>
                  <a:pt x="25" y="10"/>
                </a:cubicBezTo>
                <a:cubicBezTo>
                  <a:pt x="26" y="10"/>
                  <a:pt x="25" y="10"/>
                  <a:pt x="26" y="10"/>
                </a:cubicBezTo>
                <a:cubicBezTo>
                  <a:pt x="26" y="11"/>
                  <a:pt x="25" y="11"/>
                  <a:pt x="26" y="11"/>
                </a:cubicBezTo>
                <a:cubicBezTo>
                  <a:pt x="27" y="11"/>
                  <a:pt x="26" y="11"/>
                  <a:pt x="27" y="11"/>
                </a:cubicBezTo>
                <a:cubicBezTo>
                  <a:pt x="27" y="11"/>
                  <a:pt x="27" y="11"/>
                  <a:pt x="27" y="11"/>
                </a:cubicBezTo>
                <a:cubicBezTo>
                  <a:pt x="27" y="11"/>
                  <a:pt x="27" y="11"/>
                  <a:pt x="27" y="11"/>
                </a:cubicBezTo>
                <a:cubicBezTo>
                  <a:pt x="27" y="11"/>
                  <a:pt x="27" y="11"/>
                  <a:pt x="27" y="11"/>
                </a:cubicBezTo>
                <a:cubicBezTo>
                  <a:pt x="28" y="11"/>
                  <a:pt x="28" y="11"/>
                  <a:pt x="29" y="11"/>
                </a:cubicBezTo>
                <a:cubicBezTo>
                  <a:pt x="30" y="11"/>
                  <a:pt x="30" y="11"/>
                  <a:pt x="30" y="11"/>
                </a:cubicBezTo>
                <a:cubicBezTo>
                  <a:pt x="30" y="11"/>
                  <a:pt x="30" y="11"/>
                  <a:pt x="31" y="11"/>
                </a:cubicBezTo>
                <a:cubicBezTo>
                  <a:pt x="32" y="11"/>
                  <a:pt x="31" y="11"/>
                  <a:pt x="32" y="11"/>
                </a:cubicBezTo>
                <a:cubicBezTo>
                  <a:pt x="33" y="10"/>
                  <a:pt x="33" y="11"/>
                  <a:pt x="33" y="10"/>
                </a:cubicBezTo>
                <a:cubicBezTo>
                  <a:pt x="34" y="10"/>
                  <a:pt x="34" y="10"/>
                  <a:pt x="34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5" y="10"/>
                  <a:pt x="35" y="10"/>
                  <a:pt x="35" y="10"/>
                </a:cubicBezTo>
                <a:cubicBezTo>
                  <a:pt x="37" y="10"/>
                  <a:pt x="35" y="10"/>
                  <a:pt x="37" y="10"/>
                </a:cubicBezTo>
                <a:cubicBezTo>
                  <a:pt x="38" y="10"/>
                  <a:pt x="37" y="10"/>
                  <a:pt x="38" y="10"/>
                </a:cubicBezTo>
                <a:cubicBezTo>
                  <a:pt x="38" y="10"/>
                  <a:pt x="38" y="11"/>
                  <a:pt x="39" y="10"/>
                </a:cubicBezTo>
                <a:cubicBezTo>
                  <a:pt x="39" y="10"/>
                  <a:pt x="40" y="10"/>
                  <a:pt x="40" y="10"/>
                </a:cubicBezTo>
                <a:cubicBezTo>
                  <a:pt x="40" y="10"/>
                  <a:pt x="40" y="10"/>
                  <a:pt x="41" y="10"/>
                </a:cubicBezTo>
                <a:cubicBezTo>
                  <a:pt x="41" y="10"/>
                  <a:pt x="40" y="10"/>
                  <a:pt x="41" y="10"/>
                </a:cubicBezTo>
                <a:cubicBezTo>
                  <a:pt x="42" y="11"/>
                  <a:pt x="40" y="11"/>
                  <a:pt x="42" y="11"/>
                </a:cubicBezTo>
                <a:cubicBezTo>
                  <a:pt x="45" y="11"/>
                  <a:pt x="45" y="11"/>
                  <a:pt x="46" y="11"/>
                </a:cubicBezTo>
                <a:cubicBezTo>
                  <a:pt x="47" y="11"/>
                  <a:pt x="47" y="11"/>
                  <a:pt x="48" y="11"/>
                </a:cubicBezTo>
                <a:cubicBezTo>
                  <a:pt x="48" y="10"/>
                  <a:pt x="49" y="10"/>
                  <a:pt x="49" y="10"/>
                </a:cubicBezTo>
                <a:cubicBezTo>
                  <a:pt x="49" y="10"/>
                  <a:pt x="49" y="10"/>
                  <a:pt x="49" y="10"/>
                </a:cubicBezTo>
                <a:cubicBezTo>
                  <a:pt x="49" y="10"/>
                  <a:pt x="49" y="10"/>
                  <a:pt x="49" y="10"/>
                </a:cubicBezTo>
                <a:cubicBezTo>
                  <a:pt x="49" y="10"/>
                  <a:pt x="49" y="10"/>
                  <a:pt x="50" y="10"/>
                </a:cubicBezTo>
                <a:cubicBezTo>
                  <a:pt x="50" y="9"/>
                  <a:pt x="50" y="9"/>
                  <a:pt x="50" y="9"/>
                </a:cubicBezTo>
                <a:cubicBezTo>
                  <a:pt x="51" y="8"/>
                  <a:pt x="51" y="8"/>
                  <a:pt x="51" y="8"/>
                </a:cubicBezTo>
                <a:cubicBezTo>
                  <a:pt x="50" y="7"/>
                  <a:pt x="50" y="7"/>
                  <a:pt x="50" y="7"/>
                </a:cubicBezTo>
                <a:cubicBezTo>
                  <a:pt x="49" y="6"/>
                  <a:pt x="49" y="6"/>
                  <a:pt x="49" y="6"/>
                </a:cubicBezTo>
                <a:cubicBezTo>
                  <a:pt x="49" y="6"/>
                  <a:pt x="49" y="6"/>
                  <a:pt x="49" y="6"/>
                </a:cubicBezTo>
                <a:cubicBezTo>
                  <a:pt x="49" y="6"/>
                  <a:pt x="49" y="7"/>
                  <a:pt x="49" y="6"/>
                </a:cubicBezTo>
                <a:cubicBezTo>
                  <a:pt x="49" y="5"/>
                  <a:pt x="48" y="6"/>
                  <a:pt x="48" y="6"/>
                </a:cubicBezTo>
                <a:cubicBezTo>
                  <a:pt x="48" y="6"/>
                  <a:pt x="48" y="5"/>
                  <a:pt x="47" y="5"/>
                </a:cubicBezTo>
                <a:cubicBezTo>
                  <a:pt x="46" y="5"/>
                  <a:pt x="46" y="5"/>
                  <a:pt x="46" y="5"/>
                </a:cubicBezTo>
                <a:cubicBezTo>
                  <a:pt x="45" y="5"/>
                  <a:pt x="45" y="5"/>
                  <a:pt x="45" y="5"/>
                </a:cubicBezTo>
                <a:cubicBezTo>
                  <a:pt x="44" y="5"/>
                  <a:pt x="44" y="5"/>
                  <a:pt x="44" y="5"/>
                </a:cubicBezTo>
                <a:cubicBezTo>
                  <a:pt x="43" y="4"/>
                  <a:pt x="43" y="4"/>
                  <a:pt x="43" y="4"/>
                </a:cubicBezTo>
                <a:cubicBezTo>
                  <a:pt x="42" y="4"/>
                  <a:pt x="42" y="4"/>
                  <a:pt x="42" y="4"/>
                </a:cubicBezTo>
                <a:cubicBezTo>
                  <a:pt x="41" y="3"/>
                  <a:pt x="41" y="3"/>
                  <a:pt x="41" y="3"/>
                </a:cubicBezTo>
                <a:cubicBezTo>
                  <a:pt x="41" y="3"/>
                  <a:pt x="41" y="3"/>
                  <a:pt x="40" y="3"/>
                </a:cubicBezTo>
                <a:cubicBezTo>
                  <a:pt x="40" y="4"/>
                  <a:pt x="40" y="4"/>
                  <a:pt x="40" y="4"/>
                </a:cubicBezTo>
                <a:cubicBezTo>
                  <a:pt x="38" y="4"/>
                  <a:pt x="38" y="4"/>
                  <a:pt x="38" y="4"/>
                </a:cubicBezTo>
                <a:cubicBezTo>
                  <a:pt x="37" y="3"/>
                  <a:pt x="37" y="3"/>
                  <a:pt x="37" y="3"/>
                </a:cubicBezTo>
                <a:cubicBezTo>
                  <a:pt x="36" y="3"/>
                  <a:pt x="36" y="3"/>
                  <a:pt x="36" y="3"/>
                </a:cubicBezTo>
                <a:cubicBezTo>
                  <a:pt x="35" y="4"/>
                  <a:pt x="35" y="4"/>
                  <a:pt x="35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2" y="3"/>
                  <a:pt x="32" y="3"/>
                  <a:pt x="32" y="3"/>
                </a:cubicBezTo>
                <a:cubicBezTo>
                  <a:pt x="32" y="3"/>
                  <a:pt x="32" y="3"/>
                  <a:pt x="32" y="3"/>
                </a:cubicBezTo>
                <a:cubicBezTo>
                  <a:pt x="31" y="3"/>
                  <a:pt x="31" y="3"/>
                  <a:pt x="31" y="3"/>
                </a:cubicBezTo>
                <a:cubicBezTo>
                  <a:pt x="31" y="3"/>
                  <a:pt x="31" y="5"/>
                  <a:pt x="30" y="3"/>
                </a:cubicBezTo>
                <a:cubicBezTo>
                  <a:pt x="29" y="2"/>
                  <a:pt x="29" y="2"/>
                  <a:pt x="29" y="2"/>
                </a:cubicBezTo>
                <a:cubicBezTo>
                  <a:pt x="29" y="2"/>
                  <a:pt x="29" y="1"/>
                  <a:pt x="28" y="2"/>
                </a:cubicBezTo>
                <a:cubicBezTo>
                  <a:pt x="28" y="2"/>
                  <a:pt x="28" y="2"/>
                  <a:pt x="28" y="2"/>
                </a:cubicBezTo>
                <a:cubicBezTo>
                  <a:pt x="28" y="2"/>
                  <a:pt x="28" y="3"/>
                  <a:pt x="27" y="2"/>
                </a:cubicBezTo>
                <a:cubicBezTo>
                  <a:pt x="27" y="2"/>
                  <a:pt x="26" y="2"/>
                  <a:pt x="26" y="2"/>
                </a:cubicBezTo>
                <a:cubicBezTo>
                  <a:pt x="26" y="2"/>
                  <a:pt x="25" y="1"/>
                  <a:pt x="25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4" y="2"/>
                  <a:pt x="24" y="2"/>
                  <a:pt x="24" y="2"/>
                </a:cubicBezTo>
                <a:cubicBezTo>
                  <a:pt x="22" y="1"/>
                  <a:pt x="22" y="1"/>
                  <a:pt x="22" y="1"/>
                </a:cubicBezTo>
                <a:cubicBezTo>
                  <a:pt x="22" y="1"/>
                  <a:pt x="22" y="1"/>
                  <a:pt x="22" y="1"/>
                </a:cubicBezTo>
                <a:cubicBezTo>
                  <a:pt x="21" y="1"/>
                  <a:pt x="21" y="1"/>
                  <a:pt x="21" y="1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20" y="2"/>
                  <a:pt x="20" y="2"/>
                </a:cubicBezTo>
                <a:cubicBezTo>
                  <a:pt x="20" y="2"/>
                  <a:pt x="20" y="2"/>
                  <a:pt x="21" y="3"/>
                </a:cubicBezTo>
                <a:cubicBezTo>
                  <a:pt x="22" y="3"/>
                  <a:pt x="21" y="3"/>
                  <a:pt x="22" y="3"/>
                </a:cubicBezTo>
                <a:cubicBezTo>
                  <a:pt x="22" y="4"/>
                  <a:pt x="23" y="4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4" y="4"/>
                  <a:pt x="23" y="4"/>
                  <a:pt x="24" y="4"/>
                </a:cubicBezTo>
                <a:cubicBezTo>
                  <a:pt x="24" y="5"/>
                  <a:pt x="24" y="4"/>
                  <a:pt x="24" y="5"/>
                </a:cubicBezTo>
                <a:cubicBezTo>
                  <a:pt x="24" y="5"/>
                  <a:pt x="24" y="5"/>
                  <a:pt x="24" y="5"/>
                </a:cubicBezTo>
                <a:cubicBezTo>
                  <a:pt x="24" y="6"/>
                  <a:pt x="24" y="6"/>
                  <a:pt x="24" y="6"/>
                </a:cubicBezTo>
                <a:cubicBezTo>
                  <a:pt x="22" y="6"/>
                  <a:pt x="22" y="6"/>
                  <a:pt x="22" y="6"/>
                </a:cubicBezTo>
                <a:cubicBezTo>
                  <a:pt x="22" y="6"/>
                  <a:pt x="22" y="5"/>
                  <a:pt x="22" y="5"/>
                </a:cubicBezTo>
                <a:cubicBezTo>
                  <a:pt x="21" y="4"/>
                  <a:pt x="21" y="4"/>
                  <a:pt x="21" y="4"/>
                </a:cubicBezTo>
                <a:cubicBezTo>
                  <a:pt x="20" y="3"/>
                  <a:pt x="20" y="3"/>
                  <a:pt x="20" y="3"/>
                </a:cubicBezTo>
                <a:cubicBezTo>
                  <a:pt x="19" y="3"/>
                  <a:pt x="19" y="3"/>
                  <a:pt x="19" y="3"/>
                </a:cubicBezTo>
                <a:cubicBezTo>
                  <a:pt x="19" y="3"/>
                  <a:pt x="19" y="3"/>
                  <a:pt x="18" y="3"/>
                </a:cubicBezTo>
                <a:cubicBezTo>
                  <a:pt x="17" y="4"/>
                  <a:pt x="16" y="3"/>
                  <a:pt x="16" y="3"/>
                </a:cubicBezTo>
                <a:cubicBezTo>
                  <a:pt x="16" y="3"/>
                  <a:pt x="14" y="4"/>
                  <a:pt x="14" y="4"/>
                </a:cubicBezTo>
                <a:cubicBezTo>
                  <a:pt x="14" y="3"/>
                  <a:pt x="14" y="3"/>
                  <a:pt x="14" y="3"/>
                </a:cubicBezTo>
                <a:cubicBezTo>
                  <a:pt x="14" y="3"/>
                  <a:pt x="15" y="3"/>
                  <a:pt x="13" y="3"/>
                </a:cubicBezTo>
                <a:cubicBezTo>
                  <a:pt x="11" y="2"/>
                  <a:pt x="11" y="2"/>
                  <a:pt x="11" y="2"/>
                </a:cubicBezTo>
                <a:cubicBezTo>
                  <a:pt x="10" y="1"/>
                  <a:pt x="10" y="1"/>
                  <a:pt x="10" y="1"/>
                </a:cubicBezTo>
                <a:cubicBezTo>
                  <a:pt x="9" y="1"/>
                  <a:pt x="9" y="1"/>
                  <a:pt x="9" y="1"/>
                </a:cubicBezTo>
                <a:cubicBezTo>
                  <a:pt x="8" y="1"/>
                  <a:pt x="8" y="1"/>
                  <a:pt x="8" y="1"/>
                </a:cubicBezTo>
                <a:cubicBezTo>
                  <a:pt x="8" y="1"/>
                  <a:pt x="8" y="1"/>
                  <a:pt x="7" y="1"/>
                </a:cubicBezTo>
                <a:cubicBezTo>
                  <a:pt x="7" y="2"/>
                  <a:pt x="7" y="2"/>
                  <a:pt x="7" y="1"/>
                </a:cubicBezTo>
                <a:cubicBezTo>
                  <a:pt x="7" y="1"/>
                  <a:pt x="6" y="1"/>
                  <a:pt x="6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0"/>
                  <a:pt x="5" y="1"/>
                  <a:pt x="5" y="1"/>
                </a:cubicBezTo>
                <a:cubicBezTo>
                  <a:pt x="5" y="1"/>
                  <a:pt x="5" y="1"/>
                  <a:pt x="5" y="1"/>
                </a:cubicBezTo>
                <a:cubicBezTo>
                  <a:pt x="4" y="0"/>
                  <a:pt x="4" y="0"/>
                  <a:pt x="3" y="1"/>
                </a:cubicBezTo>
                <a:cubicBezTo>
                  <a:pt x="3" y="1"/>
                  <a:pt x="3" y="1"/>
                  <a:pt x="3" y="1"/>
                </a:cubicBezTo>
                <a:cubicBezTo>
                  <a:pt x="2" y="1"/>
                  <a:pt x="2" y="2"/>
                  <a:pt x="2" y="2"/>
                </a:cubicBezTo>
                <a:cubicBezTo>
                  <a:pt x="2" y="3"/>
                  <a:pt x="1" y="3"/>
                  <a:pt x="2" y="4"/>
                </a:cubicBezTo>
                <a:cubicBezTo>
                  <a:pt x="2" y="5"/>
                  <a:pt x="0" y="4"/>
                  <a:pt x="2" y="5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558" name="Freeform 85"/>
          <p:cNvSpPr>
            <a:spLocks/>
          </p:cNvSpPr>
          <p:nvPr/>
        </p:nvSpPr>
        <p:spPr bwMode="auto">
          <a:xfrm>
            <a:off x="7071128" y="1542385"/>
            <a:ext cx="15716" cy="5239"/>
          </a:xfrm>
          <a:custGeom>
            <a:avLst/>
            <a:gdLst>
              <a:gd name="T0" fmla="*/ 2 w 5"/>
              <a:gd name="T1" fmla="*/ 2 h 2"/>
              <a:gd name="T2" fmla="*/ 3 w 5"/>
              <a:gd name="T3" fmla="*/ 2 h 2"/>
              <a:gd name="T4" fmla="*/ 5 w 5"/>
              <a:gd name="T5" fmla="*/ 2 h 2"/>
              <a:gd name="T6" fmla="*/ 5 w 5"/>
              <a:gd name="T7" fmla="*/ 2 h 2"/>
              <a:gd name="T8" fmla="*/ 5 w 5"/>
              <a:gd name="T9" fmla="*/ 1 h 2"/>
              <a:gd name="T10" fmla="*/ 3 w 5"/>
              <a:gd name="T11" fmla="*/ 0 h 2"/>
              <a:gd name="T12" fmla="*/ 1 w 5"/>
              <a:gd name="T13" fmla="*/ 1 h 2"/>
              <a:gd name="T14" fmla="*/ 1 w 5"/>
              <a:gd name="T15" fmla="*/ 2 h 2"/>
              <a:gd name="T16" fmla="*/ 2 w 5"/>
              <a:gd name="T17" fmla="*/ 2 h 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" h="2">
                <a:moveTo>
                  <a:pt x="2" y="2"/>
                </a:moveTo>
                <a:cubicBezTo>
                  <a:pt x="3" y="2"/>
                  <a:pt x="2" y="2"/>
                  <a:pt x="3" y="2"/>
                </a:cubicBezTo>
                <a:cubicBezTo>
                  <a:pt x="3" y="2"/>
                  <a:pt x="5" y="2"/>
                  <a:pt x="5" y="2"/>
                </a:cubicBezTo>
                <a:cubicBezTo>
                  <a:pt x="5" y="2"/>
                  <a:pt x="4" y="2"/>
                  <a:pt x="5" y="2"/>
                </a:cubicBezTo>
                <a:cubicBezTo>
                  <a:pt x="5" y="1"/>
                  <a:pt x="5" y="1"/>
                  <a:pt x="5" y="1"/>
                </a:cubicBezTo>
                <a:cubicBezTo>
                  <a:pt x="3" y="0"/>
                  <a:pt x="3" y="0"/>
                  <a:pt x="3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0" y="2"/>
                  <a:pt x="1" y="2"/>
                </a:cubicBezTo>
                <a:cubicBezTo>
                  <a:pt x="2" y="2"/>
                  <a:pt x="2" y="2"/>
                  <a:pt x="2" y="2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7559" name="Freeform 86"/>
          <p:cNvSpPr>
            <a:spLocks/>
          </p:cNvSpPr>
          <p:nvPr/>
        </p:nvSpPr>
        <p:spPr bwMode="auto">
          <a:xfrm>
            <a:off x="7076366" y="1570325"/>
            <a:ext cx="106521" cy="24448"/>
          </a:xfrm>
          <a:custGeom>
            <a:avLst/>
            <a:gdLst>
              <a:gd name="T0" fmla="*/ 2 w 34"/>
              <a:gd name="T1" fmla="*/ 0 h 8"/>
              <a:gd name="T2" fmla="*/ 1 w 34"/>
              <a:gd name="T3" fmla="*/ 0 h 8"/>
              <a:gd name="T4" fmla="*/ 1 w 34"/>
              <a:gd name="T5" fmla="*/ 1 h 8"/>
              <a:gd name="T6" fmla="*/ 2 w 34"/>
              <a:gd name="T7" fmla="*/ 3 h 8"/>
              <a:gd name="T8" fmla="*/ 2 w 34"/>
              <a:gd name="T9" fmla="*/ 3 h 8"/>
              <a:gd name="T10" fmla="*/ 4 w 34"/>
              <a:gd name="T11" fmla="*/ 4 h 8"/>
              <a:gd name="T12" fmla="*/ 6 w 34"/>
              <a:gd name="T13" fmla="*/ 4 h 8"/>
              <a:gd name="T14" fmla="*/ 7 w 34"/>
              <a:gd name="T15" fmla="*/ 4 h 8"/>
              <a:gd name="T16" fmla="*/ 8 w 34"/>
              <a:gd name="T17" fmla="*/ 4 h 8"/>
              <a:gd name="T18" fmla="*/ 9 w 34"/>
              <a:gd name="T19" fmla="*/ 4 h 8"/>
              <a:gd name="T20" fmla="*/ 11 w 34"/>
              <a:gd name="T21" fmla="*/ 4 h 8"/>
              <a:gd name="T22" fmla="*/ 13 w 34"/>
              <a:gd name="T23" fmla="*/ 5 h 8"/>
              <a:gd name="T24" fmla="*/ 13 w 34"/>
              <a:gd name="T25" fmla="*/ 5 h 8"/>
              <a:gd name="T26" fmla="*/ 13 w 34"/>
              <a:gd name="T27" fmla="*/ 5 h 8"/>
              <a:gd name="T28" fmla="*/ 13 w 34"/>
              <a:gd name="T29" fmla="*/ 5 h 8"/>
              <a:gd name="T30" fmla="*/ 13 w 34"/>
              <a:gd name="T31" fmla="*/ 5 h 8"/>
              <a:gd name="T32" fmla="*/ 14 w 34"/>
              <a:gd name="T33" fmla="*/ 6 h 8"/>
              <a:gd name="T34" fmla="*/ 16 w 34"/>
              <a:gd name="T35" fmla="*/ 6 h 8"/>
              <a:gd name="T36" fmla="*/ 17 w 34"/>
              <a:gd name="T37" fmla="*/ 6 h 8"/>
              <a:gd name="T38" fmla="*/ 18 w 34"/>
              <a:gd name="T39" fmla="*/ 5 h 8"/>
              <a:gd name="T40" fmla="*/ 19 w 34"/>
              <a:gd name="T41" fmla="*/ 7 h 8"/>
              <a:gd name="T42" fmla="*/ 20 w 34"/>
              <a:gd name="T43" fmla="*/ 6 h 8"/>
              <a:gd name="T44" fmla="*/ 21 w 34"/>
              <a:gd name="T45" fmla="*/ 7 h 8"/>
              <a:gd name="T46" fmla="*/ 22 w 34"/>
              <a:gd name="T47" fmla="*/ 7 h 8"/>
              <a:gd name="T48" fmla="*/ 23 w 34"/>
              <a:gd name="T49" fmla="*/ 7 h 8"/>
              <a:gd name="T50" fmla="*/ 26 w 34"/>
              <a:gd name="T51" fmla="*/ 7 h 8"/>
              <a:gd name="T52" fmla="*/ 27 w 34"/>
              <a:gd name="T53" fmla="*/ 7 h 8"/>
              <a:gd name="T54" fmla="*/ 28 w 34"/>
              <a:gd name="T55" fmla="*/ 7 h 8"/>
              <a:gd name="T56" fmla="*/ 30 w 34"/>
              <a:gd name="T57" fmla="*/ 7 h 8"/>
              <a:gd name="T58" fmla="*/ 32 w 34"/>
              <a:gd name="T59" fmla="*/ 6 h 8"/>
              <a:gd name="T60" fmla="*/ 33 w 34"/>
              <a:gd name="T61" fmla="*/ 6 h 8"/>
              <a:gd name="T62" fmla="*/ 33 w 34"/>
              <a:gd name="T63" fmla="*/ 5 h 8"/>
              <a:gd name="T64" fmla="*/ 31 w 34"/>
              <a:gd name="T65" fmla="*/ 3 h 8"/>
              <a:gd name="T66" fmla="*/ 29 w 34"/>
              <a:gd name="T67" fmla="*/ 3 h 8"/>
              <a:gd name="T68" fmla="*/ 28 w 34"/>
              <a:gd name="T69" fmla="*/ 4 h 8"/>
              <a:gd name="T70" fmla="*/ 26 w 34"/>
              <a:gd name="T71" fmla="*/ 3 h 8"/>
              <a:gd name="T72" fmla="*/ 24 w 34"/>
              <a:gd name="T73" fmla="*/ 3 h 8"/>
              <a:gd name="T74" fmla="*/ 23 w 34"/>
              <a:gd name="T75" fmla="*/ 3 h 8"/>
              <a:gd name="T76" fmla="*/ 21 w 34"/>
              <a:gd name="T77" fmla="*/ 3 h 8"/>
              <a:gd name="T78" fmla="*/ 18 w 34"/>
              <a:gd name="T79" fmla="*/ 3 h 8"/>
              <a:gd name="T80" fmla="*/ 15 w 34"/>
              <a:gd name="T81" fmla="*/ 2 h 8"/>
              <a:gd name="T82" fmla="*/ 13 w 34"/>
              <a:gd name="T83" fmla="*/ 2 h 8"/>
              <a:gd name="T84" fmla="*/ 11 w 34"/>
              <a:gd name="T85" fmla="*/ 1 h 8"/>
              <a:gd name="T86" fmla="*/ 8 w 34"/>
              <a:gd name="T87" fmla="*/ 2 h 8"/>
              <a:gd name="T88" fmla="*/ 7 w 34"/>
              <a:gd name="T89" fmla="*/ 2 h 8"/>
              <a:gd name="T90" fmla="*/ 6 w 34"/>
              <a:gd name="T91" fmla="*/ 2 h 8"/>
              <a:gd name="T92" fmla="*/ 4 w 34"/>
              <a:gd name="T93" fmla="*/ 1 h 8"/>
              <a:gd name="T94" fmla="*/ 3 w 34"/>
              <a:gd name="T95" fmla="*/ 1 h 8"/>
              <a:gd name="T96" fmla="*/ 3 w 34"/>
              <a:gd name="T97" fmla="*/ 0 h 8"/>
              <a:gd name="T98" fmla="*/ 2 w 34"/>
              <a:gd name="T99" fmla="*/ 0 h 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34" h="8">
                <a:moveTo>
                  <a:pt x="2" y="0"/>
                </a:move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1" y="2"/>
                  <a:pt x="1" y="2"/>
                  <a:pt x="2" y="3"/>
                </a:cubicBezTo>
                <a:cubicBezTo>
                  <a:pt x="2" y="3"/>
                  <a:pt x="0" y="3"/>
                  <a:pt x="2" y="3"/>
                </a:cubicBezTo>
                <a:cubicBezTo>
                  <a:pt x="4" y="4"/>
                  <a:pt x="4" y="4"/>
                  <a:pt x="4" y="4"/>
                </a:cubicBezTo>
                <a:cubicBezTo>
                  <a:pt x="5" y="4"/>
                  <a:pt x="4" y="4"/>
                  <a:pt x="6" y="4"/>
                </a:cubicBezTo>
                <a:cubicBezTo>
                  <a:pt x="7" y="4"/>
                  <a:pt x="7" y="3"/>
                  <a:pt x="7" y="4"/>
                </a:cubicBezTo>
                <a:cubicBezTo>
                  <a:pt x="8" y="4"/>
                  <a:pt x="7" y="4"/>
                  <a:pt x="8" y="4"/>
                </a:cubicBezTo>
                <a:cubicBezTo>
                  <a:pt x="9" y="4"/>
                  <a:pt x="9" y="4"/>
                  <a:pt x="9" y="4"/>
                </a:cubicBezTo>
                <a:cubicBezTo>
                  <a:pt x="10" y="4"/>
                  <a:pt x="10" y="4"/>
                  <a:pt x="11" y="4"/>
                </a:cubicBezTo>
                <a:cubicBezTo>
                  <a:pt x="12" y="4"/>
                  <a:pt x="12" y="4"/>
                  <a:pt x="13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3" y="5"/>
                  <a:pt x="13" y="5"/>
                  <a:pt x="13" y="5"/>
                </a:cubicBezTo>
                <a:cubicBezTo>
                  <a:pt x="14" y="5"/>
                  <a:pt x="12" y="6"/>
                  <a:pt x="14" y="6"/>
                </a:cubicBezTo>
                <a:cubicBezTo>
                  <a:pt x="16" y="6"/>
                  <a:pt x="14" y="6"/>
                  <a:pt x="16" y="6"/>
                </a:cubicBezTo>
                <a:cubicBezTo>
                  <a:pt x="17" y="6"/>
                  <a:pt x="17" y="6"/>
                  <a:pt x="17" y="6"/>
                </a:cubicBezTo>
                <a:cubicBezTo>
                  <a:pt x="17" y="6"/>
                  <a:pt x="17" y="5"/>
                  <a:pt x="18" y="5"/>
                </a:cubicBezTo>
                <a:cubicBezTo>
                  <a:pt x="19" y="6"/>
                  <a:pt x="18" y="6"/>
                  <a:pt x="19" y="7"/>
                </a:cubicBezTo>
                <a:cubicBezTo>
                  <a:pt x="20" y="7"/>
                  <a:pt x="20" y="7"/>
                  <a:pt x="20" y="6"/>
                </a:cubicBezTo>
                <a:cubicBezTo>
                  <a:pt x="20" y="6"/>
                  <a:pt x="21" y="6"/>
                  <a:pt x="21" y="7"/>
                </a:cubicBezTo>
                <a:cubicBezTo>
                  <a:pt x="22" y="7"/>
                  <a:pt x="22" y="7"/>
                  <a:pt x="22" y="7"/>
                </a:cubicBezTo>
                <a:cubicBezTo>
                  <a:pt x="23" y="7"/>
                  <a:pt x="23" y="6"/>
                  <a:pt x="23" y="7"/>
                </a:cubicBezTo>
                <a:cubicBezTo>
                  <a:pt x="23" y="7"/>
                  <a:pt x="25" y="7"/>
                  <a:pt x="26" y="7"/>
                </a:cubicBezTo>
                <a:cubicBezTo>
                  <a:pt x="26" y="7"/>
                  <a:pt x="25" y="8"/>
                  <a:pt x="27" y="7"/>
                </a:cubicBezTo>
                <a:cubicBezTo>
                  <a:pt x="28" y="7"/>
                  <a:pt x="27" y="7"/>
                  <a:pt x="28" y="7"/>
                </a:cubicBezTo>
                <a:cubicBezTo>
                  <a:pt x="30" y="6"/>
                  <a:pt x="30" y="7"/>
                  <a:pt x="30" y="7"/>
                </a:cubicBezTo>
                <a:cubicBezTo>
                  <a:pt x="31" y="7"/>
                  <a:pt x="31" y="7"/>
                  <a:pt x="32" y="6"/>
                </a:cubicBezTo>
                <a:cubicBezTo>
                  <a:pt x="33" y="6"/>
                  <a:pt x="33" y="6"/>
                  <a:pt x="33" y="6"/>
                </a:cubicBezTo>
                <a:cubicBezTo>
                  <a:pt x="33" y="5"/>
                  <a:pt x="34" y="6"/>
                  <a:pt x="33" y="5"/>
                </a:cubicBezTo>
                <a:cubicBezTo>
                  <a:pt x="31" y="4"/>
                  <a:pt x="32" y="4"/>
                  <a:pt x="31" y="3"/>
                </a:cubicBezTo>
                <a:cubicBezTo>
                  <a:pt x="30" y="3"/>
                  <a:pt x="29" y="3"/>
                  <a:pt x="29" y="3"/>
                </a:cubicBezTo>
                <a:cubicBezTo>
                  <a:pt x="29" y="4"/>
                  <a:pt x="29" y="4"/>
                  <a:pt x="28" y="4"/>
                </a:cubicBezTo>
                <a:cubicBezTo>
                  <a:pt x="27" y="3"/>
                  <a:pt x="27" y="3"/>
                  <a:pt x="26" y="3"/>
                </a:cubicBezTo>
                <a:cubicBezTo>
                  <a:pt x="25" y="3"/>
                  <a:pt x="25" y="2"/>
                  <a:pt x="24" y="3"/>
                </a:cubicBezTo>
                <a:cubicBezTo>
                  <a:pt x="23" y="3"/>
                  <a:pt x="24" y="3"/>
                  <a:pt x="23" y="3"/>
                </a:cubicBezTo>
                <a:cubicBezTo>
                  <a:pt x="21" y="3"/>
                  <a:pt x="23" y="2"/>
                  <a:pt x="21" y="3"/>
                </a:cubicBezTo>
                <a:cubicBezTo>
                  <a:pt x="19" y="3"/>
                  <a:pt x="19" y="3"/>
                  <a:pt x="18" y="3"/>
                </a:cubicBezTo>
                <a:cubicBezTo>
                  <a:pt x="17" y="3"/>
                  <a:pt x="15" y="3"/>
                  <a:pt x="15" y="2"/>
                </a:cubicBezTo>
                <a:cubicBezTo>
                  <a:pt x="14" y="2"/>
                  <a:pt x="15" y="2"/>
                  <a:pt x="13" y="2"/>
                </a:cubicBezTo>
                <a:cubicBezTo>
                  <a:pt x="12" y="1"/>
                  <a:pt x="12" y="1"/>
                  <a:pt x="11" y="1"/>
                </a:cubicBezTo>
                <a:cubicBezTo>
                  <a:pt x="10" y="1"/>
                  <a:pt x="8" y="2"/>
                  <a:pt x="8" y="2"/>
                </a:cubicBezTo>
                <a:cubicBezTo>
                  <a:pt x="8" y="2"/>
                  <a:pt x="8" y="2"/>
                  <a:pt x="7" y="2"/>
                </a:cubicBezTo>
                <a:cubicBezTo>
                  <a:pt x="7" y="2"/>
                  <a:pt x="6" y="2"/>
                  <a:pt x="6" y="2"/>
                </a:cubicBezTo>
                <a:cubicBezTo>
                  <a:pt x="5" y="1"/>
                  <a:pt x="5" y="1"/>
                  <a:pt x="4" y="1"/>
                </a:cubicBezTo>
                <a:cubicBezTo>
                  <a:pt x="4" y="1"/>
                  <a:pt x="3" y="1"/>
                  <a:pt x="3" y="1"/>
                </a:cubicBezTo>
                <a:cubicBezTo>
                  <a:pt x="3" y="0"/>
                  <a:pt x="3" y="0"/>
                  <a:pt x="3" y="0"/>
                </a:cubicBezTo>
                <a:cubicBezTo>
                  <a:pt x="2" y="0"/>
                  <a:pt x="2" y="0"/>
                  <a:pt x="2" y="0"/>
                </a:cubicBez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695" name="Freeform 247"/>
          <p:cNvSpPr>
            <a:spLocks/>
          </p:cNvSpPr>
          <p:nvPr/>
        </p:nvSpPr>
        <p:spPr bwMode="auto">
          <a:xfrm>
            <a:off x="7006516" y="1666370"/>
            <a:ext cx="1746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1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4696" name="Freeform 248"/>
          <p:cNvSpPr>
            <a:spLocks/>
          </p:cNvSpPr>
          <p:nvPr/>
        </p:nvSpPr>
        <p:spPr bwMode="auto">
          <a:xfrm>
            <a:off x="7006516" y="1666370"/>
            <a:ext cx="1746" cy="0"/>
          </a:xfrm>
          <a:custGeom>
            <a:avLst/>
            <a:gdLst>
              <a:gd name="T0" fmla="*/ 0 w 1"/>
              <a:gd name="T1" fmla="*/ 1 w 1"/>
              <a:gd name="T2" fmla="*/ 0 w 1"/>
            </a:gdLst>
            <a:ahLst/>
            <a:cxnLst>
              <a:cxn ang="0">
                <a:pos x="T0" y="0"/>
              </a:cxn>
              <a:cxn ang="0">
                <a:pos x="T1" y="0"/>
              </a:cxn>
              <a:cxn ang="0">
                <a:pos x="T2" y="0"/>
              </a:cxn>
            </a:cxnLst>
            <a:rect l="0" t="0" r="r" b="b"/>
            <a:pathLst>
              <a:path w="1">
                <a:moveTo>
                  <a:pt x="0" y="0"/>
                </a:moveTo>
                <a:lnTo>
                  <a:pt x="1" y="0"/>
                </a:lnTo>
                <a:lnTo>
                  <a:pt x="0" y="0"/>
                </a:lnTo>
              </a:path>
            </a:pathLst>
          </a:custGeom>
          <a:solidFill>
            <a:schemeClr val="bg1">
              <a:lumMod val="85000"/>
            </a:schemeClr>
          </a:solidFill>
          <a:ln>
            <a:noFill/>
          </a:ln>
          <a:ex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>
              <a:solidFill>
                <a:schemeClr val="lt1"/>
              </a:solidFill>
            </a:endParaRPr>
          </a:p>
        </p:txBody>
      </p:sp>
      <p:sp>
        <p:nvSpPr>
          <p:cNvPr id="6475" name="Rectangle 2060"/>
          <p:cNvSpPr>
            <a:spLocks noChangeArrowheads="1"/>
          </p:cNvSpPr>
          <p:nvPr/>
        </p:nvSpPr>
        <p:spPr bwMode="auto">
          <a:xfrm>
            <a:off x="6976922" y="786260"/>
            <a:ext cx="1274671" cy="433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83" name="Freeform 2068"/>
          <p:cNvSpPr>
            <a:spLocks/>
          </p:cNvSpPr>
          <p:nvPr/>
        </p:nvSpPr>
        <p:spPr bwMode="auto">
          <a:xfrm>
            <a:off x="7230932" y="786260"/>
            <a:ext cx="6928" cy="429578"/>
          </a:xfrm>
          <a:custGeom>
            <a:avLst/>
            <a:gdLst>
              <a:gd name="T0" fmla="*/ 0 w 3"/>
              <a:gd name="T1" fmla="*/ 0 h 246"/>
              <a:gd name="T2" fmla="*/ 0 w 3"/>
              <a:gd name="T3" fmla="*/ 246 h 246"/>
              <a:gd name="T4" fmla="*/ 3 w 3"/>
              <a:gd name="T5" fmla="*/ 246 h 246"/>
              <a:gd name="T6" fmla="*/ 3 w 3"/>
              <a:gd name="T7" fmla="*/ 0 h 2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3" h="246">
                <a:moveTo>
                  <a:pt x="0" y="0"/>
                </a:moveTo>
                <a:lnTo>
                  <a:pt x="0" y="246"/>
                </a:lnTo>
                <a:lnTo>
                  <a:pt x="3" y="246"/>
                </a:lnTo>
                <a:lnTo>
                  <a:pt x="3" y="0"/>
                </a:lnTo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74" name="Freeform 2215"/>
          <p:cNvSpPr>
            <a:spLocks/>
          </p:cNvSpPr>
          <p:nvPr/>
        </p:nvSpPr>
        <p:spPr bwMode="auto">
          <a:xfrm>
            <a:off x="7674296" y="1023750"/>
            <a:ext cx="53112" cy="40164"/>
          </a:xfrm>
          <a:custGeom>
            <a:avLst/>
            <a:gdLst>
              <a:gd name="T0" fmla="*/ 0 w 23"/>
              <a:gd name="T1" fmla="*/ 23 h 23"/>
              <a:gd name="T2" fmla="*/ 23 w 23"/>
              <a:gd name="T3" fmla="*/ 0 h 23"/>
              <a:gd name="T4" fmla="*/ 23 w 23"/>
              <a:gd name="T5" fmla="*/ 0 h 23"/>
              <a:gd name="T6" fmla="*/ 0 w 23"/>
              <a:gd name="T7" fmla="*/ 23 h 23"/>
              <a:gd name="T8" fmla="*/ 0 w 23"/>
              <a:gd name="T9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3">
                <a:moveTo>
                  <a:pt x="0" y="23"/>
                </a:moveTo>
                <a:lnTo>
                  <a:pt x="23" y="0"/>
                </a:lnTo>
                <a:lnTo>
                  <a:pt x="23" y="0"/>
                </a:lnTo>
                <a:lnTo>
                  <a:pt x="0" y="23"/>
                </a:lnTo>
                <a:lnTo>
                  <a:pt x="0" y="23"/>
                </a:lnTo>
                <a:close/>
              </a:path>
            </a:pathLst>
          </a:custGeom>
          <a:solidFill>
            <a:srgbClr val="FDD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2220"/>
          <p:cNvSpPr>
            <a:spLocks/>
          </p:cNvSpPr>
          <p:nvPr/>
        </p:nvSpPr>
        <p:spPr bwMode="auto">
          <a:xfrm>
            <a:off x="7447996" y="1023750"/>
            <a:ext cx="53110" cy="40164"/>
          </a:xfrm>
          <a:custGeom>
            <a:avLst/>
            <a:gdLst>
              <a:gd name="T0" fmla="*/ 0 w 23"/>
              <a:gd name="T1" fmla="*/ 23 h 23"/>
              <a:gd name="T2" fmla="*/ 23 w 23"/>
              <a:gd name="T3" fmla="*/ 0 h 23"/>
              <a:gd name="T4" fmla="*/ 23 w 23"/>
              <a:gd name="T5" fmla="*/ 0 h 23"/>
              <a:gd name="T6" fmla="*/ 0 w 23"/>
              <a:gd name="T7" fmla="*/ 23 h 23"/>
              <a:gd name="T8" fmla="*/ 0 w 23"/>
              <a:gd name="T9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3">
                <a:moveTo>
                  <a:pt x="0" y="23"/>
                </a:moveTo>
                <a:lnTo>
                  <a:pt x="23" y="0"/>
                </a:lnTo>
                <a:lnTo>
                  <a:pt x="23" y="0"/>
                </a:lnTo>
                <a:lnTo>
                  <a:pt x="0" y="23"/>
                </a:lnTo>
                <a:lnTo>
                  <a:pt x="0" y="23"/>
                </a:lnTo>
                <a:close/>
              </a:path>
            </a:pathLst>
          </a:custGeom>
          <a:solidFill>
            <a:srgbClr val="FDD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2227"/>
          <p:cNvSpPr>
            <a:spLocks/>
          </p:cNvSpPr>
          <p:nvPr/>
        </p:nvSpPr>
        <p:spPr bwMode="auto">
          <a:xfrm>
            <a:off x="7415667" y="910243"/>
            <a:ext cx="53110" cy="40164"/>
          </a:xfrm>
          <a:custGeom>
            <a:avLst/>
            <a:gdLst>
              <a:gd name="T0" fmla="*/ 23 w 23"/>
              <a:gd name="T1" fmla="*/ 0 h 23"/>
              <a:gd name="T2" fmla="*/ 0 w 23"/>
              <a:gd name="T3" fmla="*/ 23 h 23"/>
              <a:gd name="T4" fmla="*/ 0 w 23"/>
              <a:gd name="T5" fmla="*/ 23 h 23"/>
              <a:gd name="T6" fmla="*/ 23 w 23"/>
              <a:gd name="T7" fmla="*/ 0 h 23"/>
              <a:gd name="T8" fmla="*/ 23 w 23"/>
              <a:gd name="T9" fmla="*/ 0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3">
                <a:moveTo>
                  <a:pt x="23" y="0"/>
                </a:moveTo>
                <a:lnTo>
                  <a:pt x="0" y="23"/>
                </a:lnTo>
                <a:lnTo>
                  <a:pt x="0" y="23"/>
                </a:lnTo>
                <a:lnTo>
                  <a:pt x="23" y="0"/>
                </a:lnTo>
                <a:lnTo>
                  <a:pt x="23" y="0"/>
                </a:lnTo>
                <a:close/>
              </a:path>
            </a:pathLst>
          </a:custGeom>
          <a:solidFill>
            <a:srgbClr val="FDD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2233"/>
          <p:cNvSpPr>
            <a:spLocks/>
          </p:cNvSpPr>
          <p:nvPr/>
        </p:nvSpPr>
        <p:spPr bwMode="auto">
          <a:xfrm>
            <a:off x="7129327" y="803722"/>
            <a:ext cx="53110" cy="40164"/>
          </a:xfrm>
          <a:custGeom>
            <a:avLst/>
            <a:gdLst>
              <a:gd name="T0" fmla="*/ 0 w 23"/>
              <a:gd name="T1" fmla="*/ 23 h 23"/>
              <a:gd name="T2" fmla="*/ 23 w 23"/>
              <a:gd name="T3" fmla="*/ 0 h 23"/>
              <a:gd name="T4" fmla="*/ 23 w 23"/>
              <a:gd name="T5" fmla="*/ 0 h 23"/>
              <a:gd name="T6" fmla="*/ 0 w 23"/>
              <a:gd name="T7" fmla="*/ 23 h 23"/>
              <a:gd name="T8" fmla="*/ 0 w 23"/>
              <a:gd name="T9" fmla="*/ 23 h 2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3">
                <a:moveTo>
                  <a:pt x="0" y="23"/>
                </a:moveTo>
                <a:lnTo>
                  <a:pt x="23" y="0"/>
                </a:lnTo>
                <a:lnTo>
                  <a:pt x="23" y="0"/>
                </a:lnTo>
                <a:lnTo>
                  <a:pt x="0" y="23"/>
                </a:lnTo>
                <a:lnTo>
                  <a:pt x="0" y="23"/>
                </a:lnTo>
                <a:close/>
              </a:path>
            </a:pathLst>
          </a:custGeom>
          <a:solidFill>
            <a:srgbClr val="FDD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2" name="Freeform 2239"/>
          <p:cNvSpPr>
            <a:spLocks/>
          </p:cNvSpPr>
          <p:nvPr/>
        </p:nvSpPr>
        <p:spPr bwMode="auto">
          <a:xfrm>
            <a:off x="7930617" y="1126778"/>
            <a:ext cx="55420" cy="43657"/>
          </a:xfrm>
          <a:custGeom>
            <a:avLst/>
            <a:gdLst>
              <a:gd name="T0" fmla="*/ 0 w 24"/>
              <a:gd name="T1" fmla="*/ 25 h 25"/>
              <a:gd name="T2" fmla="*/ 24 w 24"/>
              <a:gd name="T3" fmla="*/ 0 h 25"/>
              <a:gd name="T4" fmla="*/ 24 w 24"/>
              <a:gd name="T5" fmla="*/ 0 h 25"/>
              <a:gd name="T6" fmla="*/ 0 w 24"/>
              <a:gd name="T7" fmla="*/ 25 h 25"/>
              <a:gd name="T8" fmla="*/ 0 w 24"/>
              <a:gd name="T9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5">
                <a:moveTo>
                  <a:pt x="0" y="25"/>
                </a:moveTo>
                <a:lnTo>
                  <a:pt x="24" y="0"/>
                </a:lnTo>
                <a:lnTo>
                  <a:pt x="24" y="0"/>
                </a:lnTo>
                <a:lnTo>
                  <a:pt x="0" y="25"/>
                </a:lnTo>
                <a:lnTo>
                  <a:pt x="0" y="25"/>
                </a:lnTo>
                <a:close/>
              </a:path>
            </a:pathLst>
          </a:custGeom>
          <a:solidFill>
            <a:srgbClr val="FDD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06" name="Freeform 2243"/>
          <p:cNvSpPr>
            <a:spLocks/>
          </p:cNvSpPr>
          <p:nvPr/>
        </p:nvSpPr>
        <p:spPr bwMode="auto">
          <a:xfrm>
            <a:off x="7702006" y="1126778"/>
            <a:ext cx="53110" cy="43657"/>
          </a:xfrm>
          <a:custGeom>
            <a:avLst/>
            <a:gdLst>
              <a:gd name="T0" fmla="*/ 0 w 23"/>
              <a:gd name="T1" fmla="*/ 25 h 25"/>
              <a:gd name="T2" fmla="*/ 23 w 23"/>
              <a:gd name="T3" fmla="*/ 0 h 25"/>
              <a:gd name="T4" fmla="*/ 23 w 23"/>
              <a:gd name="T5" fmla="*/ 0 h 25"/>
              <a:gd name="T6" fmla="*/ 0 w 23"/>
              <a:gd name="T7" fmla="*/ 25 h 25"/>
              <a:gd name="T8" fmla="*/ 0 w 23"/>
              <a:gd name="T9" fmla="*/ 25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3" h="25">
                <a:moveTo>
                  <a:pt x="0" y="25"/>
                </a:moveTo>
                <a:lnTo>
                  <a:pt x="23" y="0"/>
                </a:lnTo>
                <a:lnTo>
                  <a:pt x="23" y="0"/>
                </a:lnTo>
                <a:lnTo>
                  <a:pt x="0" y="25"/>
                </a:lnTo>
                <a:lnTo>
                  <a:pt x="0" y="25"/>
                </a:lnTo>
                <a:close/>
              </a:path>
            </a:pathLst>
          </a:custGeom>
          <a:solidFill>
            <a:srgbClr val="FDD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113" name="Freeform 2250"/>
          <p:cNvSpPr>
            <a:spLocks/>
          </p:cNvSpPr>
          <p:nvPr/>
        </p:nvSpPr>
        <p:spPr bwMode="auto">
          <a:xfrm>
            <a:off x="7401812" y="1126778"/>
            <a:ext cx="55420" cy="43657"/>
          </a:xfrm>
          <a:custGeom>
            <a:avLst/>
            <a:gdLst>
              <a:gd name="T0" fmla="*/ 24 w 24"/>
              <a:gd name="T1" fmla="*/ 0 h 25"/>
              <a:gd name="T2" fmla="*/ 0 w 24"/>
              <a:gd name="T3" fmla="*/ 25 h 25"/>
              <a:gd name="T4" fmla="*/ 0 w 24"/>
              <a:gd name="T5" fmla="*/ 25 h 25"/>
              <a:gd name="T6" fmla="*/ 24 w 24"/>
              <a:gd name="T7" fmla="*/ 0 h 25"/>
              <a:gd name="T8" fmla="*/ 24 w 24"/>
              <a:gd name="T9" fmla="*/ 0 h 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4" h="25">
                <a:moveTo>
                  <a:pt x="24" y="0"/>
                </a:moveTo>
                <a:lnTo>
                  <a:pt x="0" y="25"/>
                </a:lnTo>
                <a:lnTo>
                  <a:pt x="0" y="25"/>
                </a:lnTo>
                <a:lnTo>
                  <a:pt x="24" y="0"/>
                </a:lnTo>
                <a:lnTo>
                  <a:pt x="24" y="0"/>
                </a:lnTo>
                <a:close/>
              </a:path>
            </a:pathLst>
          </a:custGeom>
          <a:solidFill>
            <a:srgbClr val="FDD7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991" name="Group 1990"/>
          <p:cNvGrpSpPr/>
          <p:nvPr/>
        </p:nvGrpSpPr>
        <p:grpSpPr>
          <a:xfrm>
            <a:off x="6639169" y="1280095"/>
            <a:ext cx="2340144" cy="519114"/>
            <a:chOff x="6436122" y="1431572"/>
            <a:chExt cx="2340144" cy="519114"/>
          </a:xfrm>
        </p:grpSpPr>
        <p:sp>
          <p:nvSpPr>
            <p:cNvPr id="2445" name="TextBox 2444"/>
            <p:cNvSpPr txBox="1"/>
            <p:nvPr/>
          </p:nvSpPr>
          <p:spPr>
            <a:xfrm>
              <a:off x="7808202" y="1544421"/>
              <a:ext cx="968064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Risk Level with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b="1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Current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Adaptation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57" name="TextBox 2456"/>
            <p:cNvSpPr txBox="1"/>
            <p:nvPr/>
          </p:nvSpPr>
          <p:spPr>
            <a:xfrm>
              <a:off x="7214353" y="1544421"/>
              <a:ext cx="877850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Potential for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Additional Adaptation to Reduce Risk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464" name="Straight Connector 2463"/>
            <p:cNvCxnSpPr/>
            <p:nvPr/>
          </p:nvCxnSpPr>
          <p:spPr>
            <a:xfrm>
              <a:off x="7143894" y="1431572"/>
              <a:ext cx="0" cy="124982"/>
            </a:xfrm>
            <a:prstGeom prst="line">
              <a:avLst/>
            </a:prstGeom>
            <a:ln w="19050">
              <a:solidFill>
                <a:srgbClr val="9E9E9E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66" name="Group 2465"/>
            <p:cNvGrpSpPr/>
            <p:nvPr/>
          </p:nvGrpSpPr>
          <p:grpSpPr>
            <a:xfrm>
              <a:off x="7228843" y="1464464"/>
              <a:ext cx="620770" cy="53084"/>
              <a:chOff x="8395031" y="5041286"/>
              <a:chExt cx="423995" cy="53084"/>
            </a:xfrm>
          </p:grpSpPr>
          <p:cxnSp>
            <p:nvCxnSpPr>
              <p:cNvPr id="2467" name="Straight Connector 2466"/>
              <p:cNvCxnSpPr/>
              <p:nvPr/>
            </p:nvCxnSpPr>
            <p:spPr>
              <a:xfrm flipH="1">
                <a:off x="8395264" y="5067826"/>
                <a:ext cx="423762" cy="0"/>
              </a:xfrm>
              <a:prstGeom prst="line">
                <a:avLst/>
              </a:prstGeom>
              <a:ln w="9525">
                <a:solidFill>
                  <a:srgbClr val="9E9E9E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8" name="Straight Connector 2467"/>
              <p:cNvCxnSpPr/>
              <p:nvPr/>
            </p:nvCxnSpPr>
            <p:spPr>
              <a:xfrm rot="16200000" flipH="1">
                <a:off x="8368490" y="5067827"/>
                <a:ext cx="53082" cy="0"/>
              </a:xfrm>
              <a:prstGeom prst="line">
                <a:avLst/>
              </a:prstGeom>
              <a:ln w="9525">
                <a:solidFill>
                  <a:srgbClr val="9E9E9E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69" name="Straight Connector 2468"/>
              <p:cNvCxnSpPr/>
              <p:nvPr/>
            </p:nvCxnSpPr>
            <p:spPr>
              <a:xfrm rot="16200000" flipH="1">
                <a:off x="8790722" y="5067829"/>
                <a:ext cx="53082" cy="0"/>
              </a:xfrm>
              <a:prstGeom prst="line">
                <a:avLst/>
              </a:prstGeom>
              <a:ln w="9525">
                <a:solidFill>
                  <a:srgbClr val="9E9E9E"/>
                </a:solidFill>
                <a:head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473" name="Straight Connector 2472"/>
            <p:cNvCxnSpPr/>
            <p:nvPr/>
          </p:nvCxnSpPr>
          <p:spPr>
            <a:xfrm>
              <a:off x="7934469" y="1431572"/>
              <a:ext cx="0" cy="124982"/>
            </a:xfrm>
            <a:prstGeom prst="line">
              <a:avLst/>
            </a:prstGeom>
            <a:ln w="19050">
              <a:solidFill>
                <a:srgbClr val="9E9E9E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26" name="TextBox 2525"/>
            <p:cNvSpPr txBox="1"/>
            <p:nvPr/>
          </p:nvSpPr>
          <p:spPr>
            <a:xfrm>
              <a:off x="6436122" y="1544421"/>
              <a:ext cx="838842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Risk Level with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b="1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High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Adaptation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6472" name="Freeform 2057"/>
          <p:cNvSpPr>
            <a:spLocks/>
          </p:cNvSpPr>
          <p:nvPr/>
        </p:nvSpPr>
        <p:spPr bwMode="auto">
          <a:xfrm>
            <a:off x="5964005" y="400814"/>
            <a:ext cx="2958146" cy="1532905"/>
          </a:xfrm>
          <a:custGeom>
            <a:avLst/>
            <a:gdLst>
              <a:gd name="T0" fmla="*/ 1141 w 1143"/>
              <a:gd name="T1" fmla="*/ 725 h 727"/>
              <a:gd name="T2" fmla="*/ 1141 w 1143"/>
              <a:gd name="T3" fmla="*/ 724 h 727"/>
              <a:gd name="T4" fmla="*/ 3 w 1143"/>
              <a:gd name="T5" fmla="*/ 724 h 727"/>
              <a:gd name="T6" fmla="*/ 3 w 1143"/>
              <a:gd name="T7" fmla="*/ 3 h 727"/>
              <a:gd name="T8" fmla="*/ 1139 w 1143"/>
              <a:gd name="T9" fmla="*/ 3 h 727"/>
              <a:gd name="T10" fmla="*/ 1139 w 1143"/>
              <a:gd name="T11" fmla="*/ 725 h 727"/>
              <a:gd name="T12" fmla="*/ 1141 w 1143"/>
              <a:gd name="T13" fmla="*/ 725 h 727"/>
              <a:gd name="T14" fmla="*/ 1141 w 1143"/>
              <a:gd name="T15" fmla="*/ 724 h 727"/>
              <a:gd name="T16" fmla="*/ 1141 w 1143"/>
              <a:gd name="T17" fmla="*/ 725 h 727"/>
              <a:gd name="T18" fmla="*/ 1143 w 1143"/>
              <a:gd name="T19" fmla="*/ 725 h 727"/>
              <a:gd name="T20" fmla="*/ 1143 w 1143"/>
              <a:gd name="T21" fmla="*/ 0 h 727"/>
              <a:gd name="T22" fmla="*/ 0 w 1143"/>
              <a:gd name="T23" fmla="*/ 0 h 727"/>
              <a:gd name="T24" fmla="*/ 0 w 1143"/>
              <a:gd name="T25" fmla="*/ 727 h 727"/>
              <a:gd name="T26" fmla="*/ 1143 w 1143"/>
              <a:gd name="T27" fmla="*/ 727 h 727"/>
              <a:gd name="T28" fmla="*/ 1143 w 1143"/>
              <a:gd name="T29" fmla="*/ 725 h 727"/>
              <a:gd name="T30" fmla="*/ 1141 w 1143"/>
              <a:gd name="T31" fmla="*/ 725 h 7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1143" h="727">
                <a:moveTo>
                  <a:pt x="1141" y="725"/>
                </a:moveTo>
                <a:lnTo>
                  <a:pt x="1141" y="724"/>
                </a:lnTo>
                <a:lnTo>
                  <a:pt x="3" y="724"/>
                </a:lnTo>
                <a:lnTo>
                  <a:pt x="3" y="3"/>
                </a:lnTo>
                <a:lnTo>
                  <a:pt x="1139" y="3"/>
                </a:lnTo>
                <a:lnTo>
                  <a:pt x="1139" y="725"/>
                </a:lnTo>
                <a:lnTo>
                  <a:pt x="1141" y="725"/>
                </a:lnTo>
                <a:lnTo>
                  <a:pt x="1141" y="724"/>
                </a:lnTo>
                <a:lnTo>
                  <a:pt x="1141" y="725"/>
                </a:lnTo>
                <a:lnTo>
                  <a:pt x="1143" y="725"/>
                </a:lnTo>
                <a:lnTo>
                  <a:pt x="1143" y="0"/>
                </a:lnTo>
                <a:lnTo>
                  <a:pt x="0" y="0"/>
                </a:lnTo>
                <a:lnTo>
                  <a:pt x="0" y="727"/>
                </a:lnTo>
                <a:lnTo>
                  <a:pt x="1143" y="727"/>
                </a:lnTo>
                <a:lnTo>
                  <a:pt x="1143" y="725"/>
                </a:lnTo>
                <a:lnTo>
                  <a:pt x="1141" y="72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1995" name="Group 1994"/>
          <p:cNvGrpSpPr/>
          <p:nvPr/>
        </p:nvGrpSpPr>
        <p:grpSpPr>
          <a:xfrm>
            <a:off x="6864539" y="439646"/>
            <a:ext cx="1383455" cy="344807"/>
            <a:chOff x="6661492" y="591123"/>
            <a:chExt cx="1383455" cy="344807"/>
          </a:xfrm>
        </p:grpSpPr>
        <p:sp>
          <p:nvSpPr>
            <p:cNvPr id="2446" name="TextBox 2445"/>
            <p:cNvSpPr txBox="1"/>
            <p:nvPr/>
          </p:nvSpPr>
          <p:spPr>
            <a:xfrm>
              <a:off x="6885636" y="591123"/>
              <a:ext cx="949773" cy="17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b="1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Risk-Level</a:t>
              </a:r>
              <a:endParaRPr lang="en-US" sz="6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2451" name="Straight Connector 2450"/>
            <p:cNvCxnSpPr/>
            <p:nvPr/>
          </p:nvCxnSpPr>
          <p:spPr>
            <a:xfrm>
              <a:off x="6766000" y="671783"/>
              <a:ext cx="330842" cy="0"/>
            </a:xfrm>
            <a:prstGeom prst="line">
              <a:avLst/>
            </a:prstGeom>
            <a:ln w="19050">
              <a:solidFill>
                <a:srgbClr val="9E9E9E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4" name="Straight Connector 2473"/>
            <p:cNvCxnSpPr/>
            <p:nvPr/>
          </p:nvCxnSpPr>
          <p:spPr>
            <a:xfrm flipH="1">
              <a:off x="7622933" y="671783"/>
              <a:ext cx="330842" cy="0"/>
            </a:xfrm>
            <a:prstGeom prst="line">
              <a:avLst/>
            </a:prstGeom>
            <a:ln w="19050">
              <a:solidFill>
                <a:srgbClr val="9E9E9E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7" name="TextBox 2446"/>
            <p:cNvSpPr txBox="1"/>
            <p:nvPr/>
          </p:nvSpPr>
          <p:spPr>
            <a:xfrm>
              <a:off x="6661492" y="686631"/>
              <a:ext cx="366178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Very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Low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48" name="TextBox 2447"/>
            <p:cNvSpPr txBox="1"/>
            <p:nvPr/>
          </p:nvSpPr>
          <p:spPr>
            <a:xfrm>
              <a:off x="7167271" y="765114"/>
              <a:ext cx="366178" cy="17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Med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49" name="TextBox 2448"/>
            <p:cNvSpPr txBox="1"/>
            <p:nvPr/>
          </p:nvSpPr>
          <p:spPr>
            <a:xfrm>
              <a:off x="7678769" y="686631"/>
              <a:ext cx="366178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Very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High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256" name="Group 2255"/>
          <p:cNvGrpSpPr/>
          <p:nvPr/>
        </p:nvGrpSpPr>
        <p:grpSpPr>
          <a:xfrm>
            <a:off x="6969047" y="771637"/>
            <a:ext cx="1171706" cy="470393"/>
            <a:chOff x="-1280071" y="1268255"/>
            <a:chExt cx="1132434" cy="821697"/>
          </a:xfrm>
        </p:grpSpPr>
        <p:sp>
          <p:nvSpPr>
            <p:cNvPr id="2257" name="Rectangle 2256"/>
            <p:cNvSpPr/>
            <p:nvPr/>
          </p:nvSpPr>
          <p:spPr>
            <a:xfrm>
              <a:off x="-1280071" y="1268255"/>
              <a:ext cx="1132434" cy="8216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258" name="Straight Connector 2257"/>
            <p:cNvCxnSpPr/>
            <p:nvPr/>
          </p:nvCxnSpPr>
          <p:spPr>
            <a:xfrm flipV="1">
              <a:off x="-1272929" y="1269064"/>
              <a:ext cx="0" cy="820553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ysDot"/>
              <a:headEnd type="none"/>
            </a:ln>
            <a:effectLst/>
          </p:spPr>
        </p:cxnSp>
        <p:cxnSp>
          <p:nvCxnSpPr>
            <p:cNvPr id="2259" name="Straight Connector 2258"/>
            <p:cNvCxnSpPr/>
            <p:nvPr/>
          </p:nvCxnSpPr>
          <p:spPr>
            <a:xfrm flipV="1">
              <a:off x="-1053585" y="1269064"/>
              <a:ext cx="0" cy="820553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ysDot"/>
              <a:headEnd type="none"/>
            </a:ln>
            <a:effectLst/>
          </p:spPr>
        </p:cxnSp>
        <p:cxnSp>
          <p:nvCxnSpPr>
            <p:cNvPr id="2260" name="Straight Connector 2259"/>
            <p:cNvCxnSpPr/>
            <p:nvPr/>
          </p:nvCxnSpPr>
          <p:spPr>
            <a:xfrm flipV="1">
              <a:off x="-827097" y="1269064"/>
              <a:ext cx="0" cy="820553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ysDot"/>
              <a:headEnd type="none"/>
            </a:ln>
            <a:effectLst/>
          </p:spPr>
        </p:cxnSp>
        <p:cxnSp>
          <p:nvCxnSpPr>
            <p:cNvPr id="2261" name="Straight Connector 2260"/>
            <p:cNvCxnSpPr/>
            <p:nvPr/>
          </p:nvCxnSpPr>
          <p:spPr>
            <a:xfrm flipV="1">
              <a:off x="-600610" y="1269064"/>
              <a:ext cx="0" cy="820553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ysDot"/>
              <a:headEnd type="none"/>
            </a:ln>
            <a:effectLst/>
          </p:spPr>
        </p:cxnSp>
        <p:cxnSp>
          <p:nvCxnSpPr>
            <p:cNvPr id="2262" name="Straight Connector 2261"/>
            <p:cNvCxnSpPr/>
            <p:nvPr/>
          </p:nvCxnSpPr>
          <p:spPr>
            <a:xfrm flipV="1">
              <a:off x="-374123" y="1269064"/>
              <a:ext cx="0" cy="820553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ysDot"/>
              <a:headEnd type="none"/>
            </a:ln>
            <a:effectLst/>
          </p:spPr>
        </p:cxnSp>
        <p:cxnSp>
          <p:nvCxnSpPr>
            <p:cNvPr id="2263" name="Straight Connector 2262"/>
            <p:cNvCxnSpPr/>
            <p:nvPr/>
          </p:nvCxnSpPr>
          <p:spPr>
            <a:xfrm flipV="1">
              <a:off x="-152399" y="1269064"/>
              <a:ext cx="0" cy="820553"/>
            </a:xfrm>
            <a:prstGeom prst="line">
              <a:avLst/>
            </a:prstGeom>
            <a:noFill/>
            <a:ln w="12700" cap="flat" cmpd="sng" algn="ctr">
              <a:solidFill>
                <a:schemeClr val="bg1">
                  <a:lumMod val="75000"/>
                </a:schemeClr>
              </a:solidFill>
              <a:prstDash val="sysDot"/>
              <a:headEnd type="none"/>
            </a:ln>
            <a:effectLst/>
          </p:spPr>
        </p:cxnSp>
        <p:cxnSp>
          <p:nvCxnSpPr>
            <p:cNvPr id="2264" name="Straight Connector 2263"/>
            <p:cNvCxnSpPr/>
            <p:nvPr/>
          </p:nvCxnSpPr>
          <p:spPr>
            <a:xfrm rot="16200000">
              <a:off x="-713854" y="1523734"/>
              <a:ext cx="0" cy="1132434"/>
            </a:xfrm>
            <a:prstGeom prst="line">
              <a:avLst/>
            </a:prstGeom>
            <a:noFill/>
            <a:ln w="19050" cap="flat" cmpd="sng" algn="ctr">
              <a:solidFill>
                <a:srgbClr val="3A3A3A"/>
              </a:solidFill>
              <a:prstDash val="solid"/>
            </a:ln>
            <a:effectLst/>
          </p:spPr>
        </p:cxnSp>
        <p:cxnSp>
          <p:nvCxnSpPr>
            <p:cNvPr id="2265" name="Straight Connector 2264"/>
            <p:cNvCxnSpPr/>
            <p:nvPr/>
          </p:nvCxnSpPr>
          <p:spPr>
            <a:xfrm rot="16200000">
              <a:off x="-713854" y="702847"/>
              <a:ext cx="0" cy="1132434"/>
            </a:xfrm>
            <a:prstGeom prst="line">
              <a:avLst/>
            </a:prstGeom>
            <a:noFill/>
            <a:ln w="19050" cap="flat" cmpd="sng" algn="ctr">
              <a:solidFill>
                <a:srgbClr val="3A3A3A"/>
              </a:solidFill>
              <a:prstDash val="solid"/>
            </a:ln>
            <a:effectLst/>
          </p:spPr>
        </p:cxnSp>
      </p:grpSp>
      <p:grpSp>
        <p:nvGrpSpPr>
          <p:cNvPr id="1994" name="Group 1993"/>
          <p:cNvGrpSpPr/>
          <p:nvPr/>
        </p:nvGrpSpPr>
        <p:grpSpPr>
          <a:xfrm>
            <a:off x="5836645" y="753397"/>
            <a:ext cx="1175258" cy="513943"/>
            <a:chOff x="5633598" y="904874"/>
            <a:chExt cx="1175258" cy="513943"/>
          </a:xfrm>
        </p:grpSpPr>
        <p:sp>
          <p:nvSpPr>
            <p:cNvPr id="2455" name="TextBox 2454"/>
            <p:cNvSpPr txBox="1"/>
            <p:nvPr/>
          </p:nvSpPr>
          <p:spPr>
            <a:xfrm>
              <a:off x="6462791" y="1248001"/>
              <a:ext cx="342375" cy="17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600" b="1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4°C</a:t>
              </a:r>
              <a:endParaRPr lang="en-US" sz="4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56" name="TextBox 2455"/>
            <p:cNvSpPr txBox="1"/>
            <p:nvPr/>
          </p:nvSpPr>
          <p:spPr>
            <a:xfrm>
              <a:off x="6462791" y="1144625"/>
              <a:ext cx="342375" cy="17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600" b="1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2°C</a:t>
              </a:r>
              <a:endParaRPr lang="en-US" sz="400" b="1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52" name="TextBox 2451"/>
            <p:cNvSpPr txBox="1"/>
            <p:nvPr/>
          </p:nvSpPr>
          <p:spPr>
            <a:xfrm>
              <a:off x="6154927" y="904874"/>
              <a:ext cx="649166" cy="17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Present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54" name="TextBox 2453"/>
            <p:cNvSpPr txBox="1"/>
            <p:nvPr/>
          </p:nvSpPr>
          <p:spPr>
            <a:xfrm>
              <a:off x="5811849" y="1149643"/>
              <a:ext cx="821541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Long Term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(2080-2100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53" name="TextBox 2452"/>
            <p:cNvSpPr txBox="1"/>
            <p:nvPr/>
          </p:nvSpPr>
          <p:spPr>
            <a:xfrm>
              <a:off x="5633598" y="1024576"/>
              <a:ext cx="1175258" cy="170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Near Term (2030-2040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6972303" y="803722"/>
            <a:ext cx="1173067" cy="394653"/>
            <a:chOff x="6769256" y="955199"/>
            <a:chExt cx="1173067" cy="394653"/>
          </a:xfrm>
        </p:grpSpPr>
        <p:sp>
          <p:nvSpPr>
            <p:cNvPr id="6514" name="Rectangle 2155"/>
            <p:cNvSpPr>
              <a:spLocks noChangeArrowheads="1"/>
            </p:cNvSpPr>
            <p:nvPr/>
          </p:nvSpPr>
          <p:spPr bwMode="auto">
            <a:xfrm>
              <a:off x="6769256" y="955199"/>
              <a:ext cx="369470" cy="7159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5" name="Rectangle 2156"/>
            <p:cNvSpPr>
              <a:spLocks noChangeArrowheads="1"/>
            </p:cNvSpPr>
            <p:nvPr/>
          </p:nvSpPr>
          <p:spPr bwMode="auto">
            <a:xfrm>
              <a:off x="6769256" y="1061720"/>
              <a:ext cx="655809" cy="7159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6" name="Rectangle 2157"/>
            <p:cNvSpPr>
              <a:spLocks noChangeArrowheads="1"/>
            </p:cNvSpPr>
            <p:nvPr/>
          </p:nvSpPr>
          <p:spPr bwMode="auto">
            <a:xfrm>
              <a:off x="6769256" y="1175227"/>
              <a:ext cx="914438" cy="7159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517" name="Rectangle 2158"/>
            <p:cNvSpPr>
              <a:spLocks noChangeArrowheads="1"/>
            </p:cNvSpPr>
            <p:nvPr/>
          </p:nvSpPr>
          <p:spPr bwMode="auto">
            <a:xfrm>
              <a:off x="6769256" y="1278255"/>
              <a:ext cx="1173067" cy="7159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7103927" y="803722"/>
            <a:ext cx="1041443" cy="394653"/>
            <a:chOff x="6900880" y="955199"/>
            <a:chExt cx="1041443" cy="394653"/>
          </a:xfrm>
        </p:grpSpPr>
        <p:sp>
          <p:nvSpPr>
            <p:cNvPr id="2005" name="Rectangle 2155"/>
            <p:cNvSpPr>
              <a:spLocks noChangeArrowheads="1"/>
            </p:cNvSpPr>
            <p:nvPr/>
          </p:nvSpPr>
          <p:spPr bwMode="auto">
            <a:xfrm>
              <a:off x="6900880" y="955199"/>
              <a:ext cx="237845" cy="7159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06" name="Rectangle 2156"/>
            <p:cNvSpPr>
              <a:spLocks noChangeArrowheads="1"/>
            </p:cNvSpPr>
            <p:nvPr/>
          </p:nvSpPr>
          <p:spPr bwMode="auto">
            <a:xfrm>
              <a:off x="7143345" y="1061720"/>
              <a:ext cx="281720" cy="7159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07" name="Rectangle 2157"/>
            <p:cNvSpPr>
              <a:spLocks noChangeArrowheads="1"/>
            </p:cNvSpPr>
            <p:nvPr/>
          </p:nvSpPr>
          <p:spPr bwMode="auto">
            <a:xfrm>
              <a:off x="7143346" y="1175227"/>
              <a:ext cx="540349" cy="7159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08" name="Rectangle 2158"/>
            <p:cNvSpPr>
              <a:spLocks noChangeArrowheads="1"/>
            </p:cNvSpPr>
            <p:nvPr/>
          </p:nvSpPr>
          <p:spPr bwMode="auto">
            <a:xfrm>
              <a:off x="7139257" y="1278255"/>
              <a:ext cx="803066" cy="7159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8133" name="Group 8132"/>
          <p:cNvGrpSpPr/>
          <p:nvPr/>
        </p:nvGrpSpPr>
        <p:grpSpPr>
          <a:xfrm>
            <a:off x="5472436" y="4218147"/>
            <a:ext cx="1091955" cy="2286284"/>
            <a:chOff x="5510854" y="3772377"/>
            <a:chExt cx="1091955" cy="2286284"/>
          </a:xfrm>
        </p:grpSpPr>
        <p:sp>
          <p:nvSpPr>
            <p:cNvPr id="8239" name="TextBox 8238"/>
            <p:cNvSpPr txBox="1"/>
            <p:nvPr/>
          </p:nvSpPr>
          <p:spPr>
            <a:xfrm>
              <a:off x="5537880" y="5141002"/>
              <a:ext cx="1003652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Risks for Low-Lying</a:t>
              </a:r>
            </a:p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Coastal Areas</a:t>
              </a:r>
            </a:p>
          </p:txBody>
        </p:sp>
        <p:sp>
          <p:nvSpPr>
            <p:cNvPr id="8148" name="Freeform 545"/>
            <p:cNvSpPr>
              <a:spLocks/>
            </p:cNvSpPr>
            <p:nvPr/>
          </p:nvSpPr>
          <p:spPr bwMode="auto">
            <a:xfrm>
              <a:off x="5556647" y="3772377"/>
              <a:ext cx="1007587" cy="2286284"/>
            </a:xfrm>
            <a:custGeom>
              <a:avLst/>
              <a:gdLst>
                <a:gd name="T0" fmla="*/ 2 w 577"/>
                <a:gd name="T1" fmla="*/ 1043 h 1045"/>
                <a:gd name="T2" fmla="*/ 4 w 577"/>
                <a:gd name="T3" fmla="*/ 1043 h 1045"/>
                <a:gd name="T4" fmla="*/ 4 w 577"/>
                <a:gd name="T5" fmla="*/ 3 h 1045"/>
                <a:gd name="T6" fmla="*/ 573 w 577"/>
                <a:gd name="T7" fmla="*/ 3 h 1045"/>
                <a:gd name="T8" fmla="*/ 573 w 577"/>
                <a:gd name="T9" fmla="*/ 1041 h 1045"/>
                <a:gd name="T10" fmla="*/ 2 w 577"/>
                <a:gd name="T11" fmla="*/ 1041 h 1045"/>
                <a:gd name="T12" fmla="*/ 2 w 577"/>
                <a:gd name="T13" fmla="*/ 1043 h 1045"/>
                <a:gd name="T14" fmla="*/ 4 w 577"/>
                <a:gd name="T15" fmla="*/ 1043 h 1045"/>
                <a:gd name="T16" fmla="*/ 2 w 577"/>
                <a:gd name="T17" fmla="*/ 1043 h 1045"/>
                <a:gd name="T18" fmla="*/ 2 w 577"/>
                <a:gd name="T19" fmla="*/ 1045 h 1045"/>
                <a:gd name="T20" fmla="*/ 577 w 577"/>
                <a:gd name="T21" fmla="*/ 1045 h 1045"/>
                <a:gd name="T22" fmla="*/ 577 w 577"/>
                <a:gd name="T23" fmla="*/ 0 h 1045"/>
                <a:gd name="T24" fmla="*/ 0 w 577"/>
                <a:gd name="T25" fmla="*/ 0 h 1045"/>
                <a:gd name="T26" fmla="*/ 0 w 577"/>
                <a:gd name="T27" fmla="*/ 1045 h 1045"/>
                <a:gd name="T28" fmla="*/ 2 w 577"/>
                <a:gd name="T29" fmla="*/ 1045 h 1045"/>
                <a:gd name="T30" fmla="*/ 2 w 577"/>
                <a:gd name="T31" fmla="*/ 1043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577" h="1045">
                  <a:moveTo>
                    <a:pt x="2" y="1043"/>
                  </a:moveTo>
                  <a:lnTo>
                    <a:pt x="4" y="1043"/>
                  </a:lnTo>
                  <a:lnTo>
                    <a:pt x="4" y="3"/>
                  </a:lnTo>
                  <a:lnTo>
                    <a:pt x="573" y="3"/>
                  </a:lnTo>
                  <a:lnTo>
                    <a:pt x="573" y="1041"/>
                  </a:lnTo>
                  <a:lnTo>
                    <a:pt x="2" y="1041"/>
                  </a:lnTo>
                  <a:lnTo>
                    <a:pt x="2" y="1043"/>
                  </a:lnTo>
                  <a:lnTo>
                    <a:pt x="4" y="1043"/>
                  </a:lnTo>
                  <a:lnTo>
                    <a:pt x="2" y="1043"/>
                  </a:lnTo>
                  <a:lnTo>
                    <a:pt x="2" y="1045"/>
                  </a:lnTo>
                  <a:lnTo>
                    <a:pt x="577" y="1045"/>
                  </a:lnTo>
                  <a:lnTo>
                    <a:pt x="577" y="0"/>
                  </a:lnTo>
                  <a:lnTo>
                    <a:pt x="0" y="0"/>
                  </a:lnTo>
                  <a:lnTo>
                    <a:pt x="0" y="1045"/>
                  </a:lnTo>
                  <a:lnTo>
                    <a:pt x="2" y="1045"/>
                  </a:lnTo>
                  <a:lnTo>
                    <a:pt x="2" y="104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8149" name="Group 8148"/>
            <p:cNvGrpSpPr/>
            <p:nvPr/>
          </p:nvGrpSpPr>
          <p:grpSpPr>
            <a:xfrm>
              <a:off x="5628640" y="4593722"/>
              <a:ext cx="688022" cy="757823"/>
              <a:chOff x="-1280071" y="1878565"/>
              <a:chExt cx="1132434" cy="1323787"/>
            </a:xfrm>
          </p:grpSpPr>
          <p:sp>
            <p:nvSpPr>
              <p:cNvPr id="8250" name="Rectangle 8249"/>
              <p:cNvSpPr/>
              <p:nvPr/>
            </p:nvSpPr>
            <p:spPr>
              <a:xfrm>
                <a:off x="-1280071" y="1878565"/>
                <a:ext cx="1132434" cy="49557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51" name="Straight Connector 8250"/>
              <p:cNvCxnSpPr/>
              <p:nvPr/>
            </p:nvCxnSpPr>
            <p:spPr>
              <a:xfrm flipV="1">
                <a:off x="-1272929" y="187937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52" name="Straight Connector 8251"/>
              <p:cNvCxnSpPr/>
              <p:nvPr/>
            </p:nvCxnSpPr>
            <p:spPr>
              <a:xfrm flipV="1">
                <a:off x="-1053585" y="187937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53" name="Straight Connector 8252"/>
              <p:cNvCxnSpPr/>
              <p:nvPr/>
            </p:nvCxnSpPr>
            <p:spPr>
              <a:xfrm flipV="1">
                <a:off x="-827097" y="187937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54" name="Straight Connector 8253"/>
              <p:cNvCxnSpPr/>
              <p:nvPr/>
            </p:nvCxnSpPr>
            <p:spPr>
              <a:xfrm flipV="1">
                <a:off x="-600609" y="187937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55" name="Straight Connector 8254"/>
              <p:cNvCxnSpPr/>
              <p:nvPr/>
            </p:nvCxnSpPr>
            <p:spPr>
              <a:xfrm flipV="1">
                <a:off x="-374123" y="187937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56" name="Straight Connector 8255"/>
              <p:cNvCxnSpPr/>
              <p:nvPr/>
            </p:nvCxnSpPr>
            <p:spPr>
              <a:xfrm flipV="1">
                <a:off x="-152399" y="187937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57" name="Straight Connector 8256"/>
              <p:cNvCxnSpPr/>
              <p:nvPr/>
            </p:nvCxnSpPr>
            <p:spPr>
              <a:xfrm rot="16200000">
                <a:off x="-713854" y="2636135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8258" name="Straight Connector 8257"/>
              <p:cNvCxnSpPr/>
              <p:nvPr/>
            </p:nvCxnSpPr>
            <p:spPr>
              <a:xfrm rot="16200000">
                <a:off x="-713854" y="131315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8150" name="Rectangle 1866"/>
            <p:cNvSpPr>
              <a:spLocks noChangeArrowheads="1"/>
            </p:cNvSpPr>
            <p:nvPr/>
          </p:nvSpPr>
          <p:spPr bwMode="auto">
            <a:xfrm>
              <a:off x="5633481" y="4626425"/>
              <a:ext cx="206057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1" name="Rectangle 1867"/>
            <p:cNvSpPr>
              <a:spLocks noChangeArrowheads="1"/>
            </p:cNvSpPr>
            <p:nvPr/>
          </p:nvSpPr>
          <p:spPr bwMode="auto">
            <a:xfrm>
              <a:off x="5631736" y="4741678"/>
              <a:ext cx="340518" cy="69850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2" name="Rectangle 1868"/>
            <p:cNvSpPr>
              <a:spLocks noChangeArrowheads="1"/>
            </p:cNvSpPr>
            <p:nvPr/>
          </p:nvSpPr>
          <p:spPr bwMode="auto">
            <a:xfrm>
              <a:off x="5631736" y="4853438"/>
              <a:ext cx="473233" cy="69850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3" name="Rectangle 1869"/>
            <p:cNvSpPr>
              <a:spLocks noChangeArrowheads="1"/>
            </p:cNvSpPr>
            <p:nvPr/>
          </p:nvSpPr>
          <p:spPr bwMode="auto">
            <a:xfrm>
              <a:off x="5631736" y="4963451"/>
              <a:ext cx="609441" cy="7159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4" name="Freeform 1871"/>
            <p:cNvSpPr>
              <a:spLocks/>
            </p:cNvSpPr>
            <p:nvPr/>
          </p:nvSpPr>
          <p:spPr bwMode="auto">
            <a:xfrm>
              <a:off x="6077029" y="45739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5" name="Freeform 1872"/>
            <p:cNvSpPr>
              <a:spLocks/>
            </p:cNvSpPr>
            <p:nvPr/>
          </p:nvSpPr>
          <p:spPr bwMode="auto">
            <a:xfrm>
              <a:off x="6077029" y="45739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6" name="Freeform 1873"/>
            <p:cNvSpPr>
              <a:spLocks/>
            </p:cNvSpPr>
            <p:nvPr/>
          </p:nvSpPr>
          <p:spPr bwMode="auto">
            <a:xfrm>
              <a:off x="6077029" y="45739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7" name="Freeform 1874"/>
            <p:cNvSpPr>
              <a:spLocks/>
            </p:cNvSpPr>
            <p:nvPr/>
          </p:nvSpPr>
          <p:spPr bwMode="auto">
            <a:xfrm>
              <a:off x="6077029" y="457390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58" name="Freeform 1875"/>
            <p:cNvSpPr>
              <a:spLocks/>
            </p:cNvSpPr>
            <p:nvPr/>
          </p:nvSpPr>
          <p:spPr bwMode="auto">
            <a:xfrm>
              <a:off x="6052581" y="4504057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63" name="Freeform 1880"/>
            <p:cNvSpPr>
              <a:spLocks/>
            </p:cNvSpPr>
            <p:nvPr/>
          </p:nvSpPr>
          <p:spPr bwMode="auto">
            <a:xfrm>
              <a:off x="5940821" y="44621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64" name="Freeform 1881"/>
            <p:cNvSpPr>
              <a:spLocks/>
            </p:cNvSpPr>
            <p:nvPr/>
          </p:nvSpPr>
          <p:spPr bwMode="auto">
            <a:xfrm>
              <a:off x="5940821" y="44621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65" name="Freeform 1882"/>
            <p:cNvSpPr>
              <a:spLocks/>
            </p:cNvSpPr>
            <p:nvPr/>
          </p:nvSpPr>
          <p:spPr bwMode="auto">
            <a:xfrm>
              <a:off x="5940821" y="44621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66" name="Freeform 1883"/>
            <p:cNvSpPr>
              <a:spLocks/>
            </p:cNvSpPr>
            <p:nvPr/>
          </p:nvSpPr>
          <p:spPr bwMode="auto">
            <a:xfrm>
              <a:off x="5940821" y="446214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67" name="Freeform 1884"/>
            <p:cNvSpPr>
              <a:spLocks/>
            </p:cNvSpPr>
            <p:nvPr/>
          </p:nvSpPr>
          <p:spPr bwMode="auto">
            <a:xfrm>
              <a:off x="5916374" y="4392297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72" name="Freeform 1889"/>
            <p:cNvSpPr>
              <a:spLocks/>
            </p:cNvSpPr>
            <p:nvPr/>
          </p:nvSpPr>
          <p:spPr bwMode="auto">
            <a:xfrm>
              <a:off x="5808106" y="43521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73" name="Freeform 1890"/>
            <p:cNvSpPr>
              <a:spLocks/>
            </p:cNvSpPr>
            <p:nvPr/>
          </p:nvSpPr>
          <p:spPr bwMode="auto">
            <a:xfrm>
              <a:off x="5808106" y="43521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74" name="Freeform 1891"/>
            <p:cNvSpPr>
              <a:spLocks/>
            </p:cNvSpPr>
            <p:nvPr/>
          </p:nvSpPr>
          <p:spPr bwMode="auto">
            <a:xfrm>
              <a:off x="5808106" y="43521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75" name="Freeform 1892"/>
            <p:cNvSpPr>
              <a:spLocks/>
            </p:cNvSpPr>
            <p:nvPr/>
          </p:nvSpPr>
          <p:spPr bwMode="auto">
            <a:xfrm>
              <a:off x="5808106" y="43521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76" name="Freeform 1893"/>
            <p:cNvSpPr>
              <a:spLocks/>
            </p:cNvSpPr>
            <p:nvPr/>
          </p:nvSpPr>
          <p:spPr bwMode="auto">
            <a:xfrm>
              <a:off x="5783659" y="4277044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80" name="Freeform 1898"/>
            <p:cNvSpPr>
              <a:spLocks/>
            </p:cNvSpPr>
            <p:nvPr/>
          </p:nvSpPr>
          <p:spPr bwMode="auto">
            <a:xfrm>
              <a:off x="6211491" y="46856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81" name="Freeform 1899"/>
            <p:cNvSpPr>
              <a:spLocks/>
            </p:cNvSpPr>
            <p:nvPr/>
          </p:nvSpPr>
          <p:spPr bwMode="auto">
            <a:xfrm>
              <a:off x="6211491" y="46856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82" name="Freeform 1900"/>
            <p:cNvSpPr>
              <a:spLocks/>
            </p:cNvSpPr>
            <p:nvPr/>
          </p:nvSpPr>
          <p:spPr bwMode="auto">
            <a:xfrm>
              <a:off x="6211491" y="46856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83" name="Freeform 1901"/>
            <p:cNvSpPr>
              <a:spLocks/>
            </p:cNvSpPr>
            <p:nvPr/>
          </p:nvSpPr>
          <p:spPr bwMode="auto">
            <a:xfrm>
              <a:off x="6211491" y="46856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84" name="Freeform 1902"/>
            <p:cNvSpPr>
              <a:spLocks/>
            </p:cNvSpPr>
            <p:nvPr/>
          </p:nvSpPr>
          <p:spPr bwMode="auto">
            <a:xfrm>
              <a:off x="6188789" y="4614070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1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1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189" name="Group 8188"/>
            <p:cNvGrpSpPr/>
            <p:nvPr/>
          </p:nvGrpSpPr>
          <p:grpSpPr>
            <a:xfrm>
              <a:off x="5628640" y="5056969"/>
              <a:ext cx="688022" cy="781211"/>
              <a:chOff x="-1280071" y="1335616"/>
              <a:chExt cx="1132434" cy="1364645"/>
            </a:xfrm>
          </p:grpSpPr>
          <p:sp>
            <p:nvSpPr>
              <p:cNvPr id="8241" name="Rectangle 8240"/>
              <p:cNvSpPr/>
              <p:nvPr/>
            </p:nvSpPr>
            <p:spPr>
              <a:xfrm>
                <a:off x="-1280071" y="1868476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242" name="Straight Connector 8241"/>
              <p:cNvCxnSpPr/>
              <p:nvPr/>
            </p:nvCxnSpPr>
            <p:spPr>
              <a:xfrm flipV="1">
                <a:off x="-1272929" y="1879373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43" name="Straight Connector 8242"/>
              <p:cNvCxnSpPr/>
              <p:nvPr/>
            </p:nvCxnSpPr>
            <p:spPr>
              <a:xfrm flipV="1">
                <a:off x="-1053585" y="1879373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44" name="Straight Connector 8243"/>
              <p:cNvCxnSpPr/>
              <p:nvPr/>
            </p:nvCxnSpPr>
            <p:spPr>
              <a:xfrm flipV="1">
                <a:off x="-827097" y="1879373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45" name="Straight Connector 8244"/>
              <p:cNvCxnSpPr/>
              <p:nvPr/>
            </p:nvCxnSpPr>
            <p:spPr>
              <a:xfrm flipV="1">
                <a:off x="-600609" y="1879373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46" name="Straight Connector 8245"/>
              <p:cNvCxnSpPr/>
              <p:nvPr/>
            </p:nvCxnSpPr>
            <p:spPr>
              <a:xfrm flipV="1">
                <a:off x="-374123" y="1879373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47" name="Straight Connector 8246"/>
              <p:cNvCxnSpPr/>
              <p:nvPr/>
            </p:nvCxnSpPr>
            <p:spPr>
              <a:xfrm flipV="1">
                <a:off x="-152399" y="1879373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248" name="Straight Connector 8247"/>
              <p:cNvCxnSpPr/>
              <p:nvPr/>
            </p:nvCxnSpPr>
            <p:spPr>
              <a:xfrm rot="16200000">
                <a:off x="-713854" y="213404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8249" name="Straight Connector 8248"/>
              <p:cNvCxnSpPr/>
              <p:nvPr/>
            </p:nvCxnSpPr>
            <p:spPr>
              <a:xfrm rot="16200000">
                <a:off x="-713854" y="769399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8190" name="Rectangle 1916"/>
            <p:cNvSpPr>
              <a:spLocks noChangeArrowheads="1"/>
            </p:cNvSpPr>
            <p:nvPr/>
          </p:nvSpPr>
          <p:spPr bwMode="auto">
            <a:xfrm>
              <a:off x="5631736" y="5403348"/>
              <a:ext cx="340518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1" name="Rectangle 1917"/>
            <p:cNvSpPr>
              <a:spLocks noChangeArrowheads="1"/>
            </p:cNvSpPr>
            <p:nvPr/>
          </p:nvSpPr>
          <p:spPr bwMode="auto">
            <a:xfrm>
              <a:off x="5631736" y="5515108"/>
              <a:ext cx="473233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2" name="Rectangle 1918"/>
            <p:cNvSpPr>
              <a:spLocks noChangeArrowheads="1"/>
            </p:cNvSpPr>
            <p:nvPr/>
          </p:nvSpPr>
          <p:spPr bwMode="auto">
            <a:xfrm>
              <a:off x="5631736" y="5623375"/>
              <a:ext cx="609441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3" name="Rectangle 1919"/>
            <p:cNvSpPr>
              <a:spLocks noChangeArrowheads="1"/>
            </p:cNvSpPr>
            <p:nvPr/>
          </p:nvSpPr>
          <p:spPr bwMode="auto">
            <a:xfrm>
              <a:off x="5631736" y="5735135"/>
              <a:ext cx="681037" cy="7159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4" name="Freeform 1921"/>
            <p:cNvSpPr>
              <a:spLocks/>
            </p:cNvSpPr>
            <p:nvPr/>
          </p:nvSpPr>
          <p:spPr bwMode="auto">
            <a:xfrm>
              <a:off x="5940821" y="51290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5" name="Freeform 1922"/>
            <p:cNvSpPr>
              <a:spLocks/>
            </p:cNvSpPr>
            <p:nvPr/>
          </p:nvSpPr>
          <p:spPr bwMode="auto">
            <a:xfrm>
              <a:off x="5940821" y="51290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6" name="Freeform 1923"/>
            <p:cNvSpPr>
              <a:spLocks/>
            </p:cNvSpPr>
            <p:nvPr/>
          </p:nvSpPr>
          <p:spPr bwMode="auto">
            <a:xfrm>
              <a:off x="5940821" y="51290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7" name="Freeform 1924"/>
            <p:cNvSpPr>
              <a:spLocks/>
            </p:cNvSpPr>
            <p:nvPr/>
          </p:nvSpPr>
          <p:spPr bwMode="auto">
            <a:xfrm>
              <a:off x="5940821" y="512905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98" name="Freeform 1925"/>
            <p:cNvSpPr>
              <a:spLocks/>
            </p:cNvSpPr>
            <p:nvPr/>
          </p:nvSpPr>
          <p:spPr bwMode="auto">
            <a:xfrm>
              <a:off x="5916374" y="5053967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3" name="Freeform 1930"/>
            <p:cNvSpPr>
              <a:spLocks/>
            </p:cNvSpPr>
            <p:nvPr/>
          </p:nvSpPr>
          <p:spPr bwMode="auto">
            <a:xfrm>
              <a:off x="6077029" y="52408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4" name="Freeform 1931"/>
            <p:cNvSpPr>
              <a:spLocks/>
            </p:cNvSpPr>
            <p:nvPr/>
          </p:nvSpPr>
          <p:spPr bwMode="auto">
            <a:xfrm>
              <a:off x="6077029" y="52408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5" name="Freeform 1932"/>
            <p:cNvSpPr>
              <a:spLocks/>
            </p:cNvSpPr>
            <p:nvPr/>
          </p:nvSpPr>
          <p:spPr bwMode="auto">
            <a:xfrm>
              <a:off x="6077029" y="52408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6" name="Freeform 1933"/>
            <p:cNvSpPr>
              <a:spLocks/>
            </p:cNvSpPr>
            <p:nvPr/>
          </p:nvSpPr>
          <p:spPr bwMode="auto">
            <a:xfrm>
              <a:off x="6077029" y="524081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07" name="Freeform 1934"/>
            <p:cNvSpPr>
              <a:spLocks/>
            </p:cNvSpPr>
            <p:nvPr/>
          </p:nvSpPr>
          <p:spPr bwMode="auto">
            <a:xfrm>
              <a:off x="6052581" y="5165727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2" name="Freeform 1939"/>
            <p:cNvSpPr>
              <a:spLocks/>
            </p:cNvSpPr>
            <p:nvPr/>
          </p:nvSpPr>
          <p:spPr bwMode="auto">
            <a:xfrm>
              <a:off x="6211491" y="53490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3" name="Freeform 1940"/>
            <p:cNvSpPr>
              <a:spLocks/>
            </p:cNvSpPr>
            <p:nvPr/>
          </p:nvSpPr>
          <p:spPr bwMode="auto">
            <a:xfrm>
              <a:off x="6211491" y="53490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4" name="Freeform 1941"/>
            <p:cNvSpPr>
              <a:spLocks/>
            </p:cNvSpPr>
            <p:nvPr/>
          </p:nvSpPr>
          <p:spPr bwMode="auto">
            <a:xfrm>
              <a:off x="6211491" y="53490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5" name="Freeform 1942"/>
            <p:cNvSpPr>
              <a:spLocks/>
            </p:cNvSpPr>
            <p:nvPr/>
          </p:nvSpPr>
          <p:spPr bwMode="auto">
            <a:xfrm>
              <a:off x="6211491" y="534908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16" name="Freeform 1943"/>
            <p:cNvSpPr>
              <a:spLocks/>
            </p:cNvSpPr>
            <p:nvPr/>
          </p:nvSpPr>
          <p:spPr bwMode="auto">
            <a:xfrm>
              <a:off x="6185296" y="5273994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21" name="Freeform 1948"/>
            <p:cNvSpPr>
              <a:spLocks/>
            </p:cNvSpPr>
            <p:nvPr/>
          </p:nvSpPr>
          <p:spPr bwMode="auto">
            <a:xfrm>
              <a:off x="6281341" y="54573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22" name="Freeform 1949"/>
            <p:cNvSpPr>
              <a:spLocks/>
            </p:cNvSpPr>
            <p:nvPr/>
          </p:nvSpPr>
          <p:spPr bwMode="auto">
            <a:xfrm>
              <a:off x="6281341" y="54573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23" name="Freeform 1950"/>
            <p:cNvSpPr>
              <a:spLocks/>
            </p:cNvSpPr>
            <p:nvPr/>
          </p:nvSpPr>
          <p:spPr bwMode="auto">
            <a:xfrm>
              <a:off x="6281341" y="54573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24" name="Freeform 1951"/>
            <p:cNvSpPr>
              <a:spLocks/>
            </p:cNvSpPr>
            <p:nvPr/>
          </p:nvSpPr>
          <p:spPr bwMode="auto">
            <a:xfrm>
              <a:off x="6281341" y="54573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25" name="Freeform 1952"/>
            <p:cNvSpPr>
              <a:spLocks/>
            </p:cNvSpPr>
            <p:nvPr/>
          </p:nvSpPr>
          <p:spPr bwMode="auto">
            <a:xfrm>
              <a:off x="6256893" y="5385754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30" name="Rectangle 1866"/>
            <p:cNvSpPr>
              <a:spLocks noChangeArrowheads="1"/>
            </p:cNvSpPr>
            <p:nvPr/>
          </p:nvSpPr>
          <p:spPr bwMode="auto">
            <a:xfrm>
              <a:off x="5698093" y="4626425"/>
              <a:ext cx="141445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31" name="Rectangle 1866"/>
            <p:cNvSpPr>
              <a:spLocks noChangeArrowheads="1"/>
            </p:cNvSpPr>
            <p:nvPr/>
          </p:nvSpPr>
          <p:spPr bwMode="auto">
            <a:xfrm>
              <a:off x="5834301" y="4743423"/>
              <a:ext cx="137953" cy="6810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32" name="Rectangle 1866"/>
            <p:cNvSpPr>
              <a:spLocks noChangeArrowheads="1"/>
            </p:cNvSpPr>
            <p:nvPr/>
          </p:nvSpPr>
          <p:spPr bwMode="auto">
            <a:xfrm>
              <a:off x="5967016" y="4853437"/>
              <a:ext cx="137953" cy="6985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33" name="Rectangle 1866"/>
            <p:cNvSpPr>
              <a:spLocks noChangeArrowheads="1"/>
            </p:cNvSpPr>
            <p:nvPr/>
          </p:nvSpPr>
          <p:spPr bwMode="auto">
            <a:xfrm>
              <a:off x="6103224" y="4965197"/>
              <a:ext cx="137953" cy="6985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34" name="Rectangle 1916"/>
            <p:cNvSpPr>
              <a:spLocks noChangeArrowheads="1"/>
            </p:cNvSpPr>
            <p:nvPr/>
          </p:nvSpPr>
          <p:spPr bwMode="auto">
            <a:xfrm>
              <a:off x="5834302" y="5403348"/>
              <a:ext cx="137952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35" name="Rectangle 1917"/>
            <p:cNvSpPr>
              <a:spLocks noChangeArrowheads="1"/>
            </p:cNvSpPr>
            <p:nvPr/>
          </p:nvSpPr>
          <p:spPr bwMode="auto">
            <a:xfrm>
              <a:off x="5968761" y="5515108"/>
              <a:ext cx="136207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36" name="Rectangle 1918"/>
            <p:cNvSpPr>
              <a:spLocks noChangeArrowheads="1"/>
            </p:cNvSpPr>
            <p:nvPr/>
          </p:nvSpPr>
          <p:spPr bwMode="auto">
            <a:xfrm>
              <a:off x="6103224" y="5623375"/>
              <a:ext cx="137953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37" name="Rectangle 1919"/>
            <p:cNvSpPr>
              <a:spLocks noChangeArrowheads="1"/>
            </p:cNvSpPr>
            <p:nvPr/>
          </p:nvSpPr>
          <p:spPr bwMode="auto">
            <a:xfrm>
              <a:off x="6176566" y="5735135"/>
              <a:ext cx="136207" cy="7159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38" name="TextBox 8237"/>
            <p:cNvSpPr txBox="1"/>
            <p:nvPr/>
          </p:nvSpPr>
          <p:spPr>
            <a:xfrm>
              <a:off x="5537879" y="4032499"/>
              <a:ext cx="989363" cy="563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Loss of Livelihoods,</a:t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Settlements,  </a:t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Infrastructure, Ecosystem Services, and Economic Stability</a:t>
              </a:r>
            </a:p>
          </p:txBody>
        </p:sp>
        <p:sp>
          <p:nvSpPr>
            <p:cNvPr id="8240" name="TextBox 8239"/>
            <p:cNvSpPr txBox="1"/>
            <p:nvPr/>
          </p:nvSpPr>
          <p:spPr>
            <a:xfrm>
              <a:off x="5510854" y="3779940"/>
              <a:ext cx="1091955" cy="187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8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SMALL ISLANDS</a:t>
              </a:r>
              <a:endParaRPr lang="en-US" sz="8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8259" name="Group 8258"/>
          <p:cNvGrpSpPr/>
          <p:nvPr/>
        </p:nvGrpSpPr>
        <p:grpSpPr>
          <a:xfrm>
            <a:off x="3478609" y="3462021"/>
            <a:ext cx="1952307" cy="2580958"/>
            <a:chOff x="3517027" y="3016251"/>
            <a:chExt cx="1952307" cy="2580958"/>
          </a:xfrm>
        </p:grpSpPr>
        <p:grpSp>
          <p:nvGrpSpPr>
            <p:cNvPr id="8260" name="Group 8259"/>
            <p:cNvGrpSpPr/>
            <p:nvPr/>
          </p:nvGrpSpPr>
          <p:grpSpPr>
            <a:xfrm>
              <a:off x="4074716" y="5013558"/>
              <a:ext cx="688022" cy="470393"/>
              <a:chOff x="-1280071" y="1268255"/>
              <a:chExt cx="1132434" cy="821697"/>
            </a:xfrm>
          </p:grpSpPr>
          <p:sp>
            <p:nvSpPr>
              <p:cNvPr id="8434" name="Rectangle 8433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35" name="Straight Connector 8434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36" name="Straight Connector 8435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37" name="Straight Connector 8436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38" name="Straight Connector 8437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39" name="Straight Connector 8438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40" name="Straight Connector 8439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41" name="Straight Connector 8440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8442" name="Straight Connector 8441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8272" name="Freeform 1656"/>
            <p:cNvSpPr>
              <a:spLocks/>
            </p:cNvSpPr>
            <p:nvPr/>
          </p:nvSpPr>
          <p:spPr bwMode="auto">
            <a:xfrm>
              <a:off x="4613671" y="5029677"/>
              <a:ext cx="6985" cy="440055"/>
            </a:xfrm>
            <a:custGeom>
              <a:avLst/>
              <a:gdLst>
                <a:gd name="T0" fmla="*/ 0 w 4"/>
                <a:gd name="T1" fmla="*/ 0 h 252"/>
                <a:gd name="T2" fmla="*/ 0 w 4"/>
                <a:gd name="T3" fmla="*/ 252 h 252"/>
                <a:gd name="T4" fmla="*/ 4 w 4"/>
                <a:gd name="T5" fmla="*/ 252 h 252"/>
                <a:gd name="T6" fmla="*/ 4 w 4"/>
                <a:gd name="T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252">
                  <a:moveTo>
                    <a:pt x="0" y="0"/>
                  </a:moveTo>
                  <a:lnTo>
                    <a:pt x="0" y="252"/>
                  </a:lnTo>
                  <a:lnTo>
                    <a:pt x="4" y="252"/>
                  </a:lnTo>
                  <a:lnTo>
                    <a:pt x="4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3" name="Freeform 1662"/>
            <p:cNvSpPr>
              <a:spLocks/>
            </p:cNvSpPr>
            <p:nvPr/>
          </p:nvSpPr>
          <p:spPr bwMode="auto">
            <a:xfrm>
              <a:off x="4212034" y="5029677"/>
              <a:ext cx="5239" cy="440055"/>
            </a:xfrm>
            <a:custGeom>
              <a:avLst/>
              <a:gdLst>
                <a:gd name="T0" fmla="*/ 0 w 3"/>
                <a:gd name="T1" fmla="*/ 0 h 252"/>
                <a:gd name="T2" fmla="*/ 0 w 3"/>
                <a:gd name="T3" fmla="*/ 252 h 252"/>
                <a:gd name="T4" fmla="*/ 3 w 3"/>
                <a:gd name="T5" fmla="*/ 252 h 252"/>
                <a:gd name="T6" fmla="*/ 3 w 3"/>
                <a:gd name="T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52">
                  <a:moveTo>
                    <a:pt x="0" y="0"/>
                  </a:moveTo>
                  <a:lnTo>
                    <a:pt x="0" y="252"/>
                  </a:lnTo>
                  <a:lnTo>
                    <a:pt x="3" y="252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4" name="Rectangle 1663"/>
            <p:cNvSpPr>
              <a:spLocks noChangeArrowheads="1"/>
            </p:cNvSpPr>
            <p:nvPr/>
          </p:nvSpPr>
          <p:spPr bwMode="auto">
            <a:xfrm>
              <a:off x="4075826" y="5048886"/>
              <a:ext cx="476727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5" name="Rectangle 1664"/>
            <p:cNvSpPr>
              <a:spLocks noChangeArrowheads="1"/>
            </p:cNvSpPr>
            <p:nvPr/>
          </p:nvSpPr>
          <p:spPr bwMode="auto">
            <a:xfrm>
              <a:off x="4075826" y="5160646"/>
              <a:ext cx="476727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6" name="Rectangle 1665"/>
            <p:cNvSpPr>
              <a:spLocks noChangeArrowheads="1"/>
            </p:cNvSpPr>
            <p:nvPr/>
          </p:nvSpPr>
          <p:spPr bwMode="auto">
            <a:xfrm>
              <a:off x="4075826" y="5268913"/>
              <a:ext cx="609442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7" name="Rectangle 1666"/>
            <p:cNvSpPr>
              <a:spLocks noChangeArrowheads="1"/>
            </p:cNvSpPr>
            <p:nvPr/>
          </p:nvSpPr>
          <p:spPr bwMode="auto">
            <a:xfrm>
              <a:off x="4077573" y="5380673"/>
              <a:ext cx="682784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8" name="Freeform 1667"/>
            <p:cNvSpPr>
              <a:spLocks/>
            </p:cNvSpPr>
            <p:nvPr/>
          </p:nvSpPr>
          <p:spPr bwMode="auto">
            <a:xfrm>
              <a:off x="4521121" y="51222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79" name="Freeform 1668"/>
            <p:cNvSpPr>
              <a:spLocks/>
            </p:cNvSpPr>
            <p:nvPr/>
          </p:nvSpPr>
          <p:spPr bwMode="auto">
            <a:xfrm>
              <a:off x="4521121" y="51222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0" name="Freeform 1669"/>
            <p:cNvSpPr>
              <a:spLocks/>
            </p:cNvSpPr>
            <p:nvPr/>
          </p:nvSpPr>
          <p:spPr bwMode="auto">
            <a:xfrm>
              <a:off x="4521121" y="51222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1" name="Freeform 1670"/>
            <p:cNvSpPr>
              <a:spLocks/>
            </p:cNvSpPr>
            <p:nvPr/>
          </p:nvSpPr>
          <p:spPr bwMode="auto">
            <a:xfrm>
              <a:off x="4521121" y="512222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2" name="Freeform 1671"/>
            <p:cNvSpPr>
              <a:spLocks/>
            </p:cNvSpPr>
            <p:nvPr/>
          </p:nvSpPr>
          <p:spPr bwMode="auto">
            <a:xfrm>
              <a:off x="4496673" y="5048886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3" name="Freeform 1672"/>
            <p:cNvSpPr>
              <a:spLocks/>
            </p:cNvSpPr>
            <p:nvPr/>
          </p:nvSpPr>
          <p:spPr bwMode="auto">
            <a:xfrm>
              <a:off x="4521121" y="5092542"/>
              <a:ext cx="31432" cy="29687"/>
            </a:xfrm>
            <a:custGeom>
              <a:avLst/>
              <a:gdLst>
                <a:gd name="T0" fmla="*/ 0 w 18"/>
                <a:gd name="T1" fmla="*/ 17 h 17"/>
                <a:gd name="T2" fmla="*/ 0 w 18"/>
                <a:gd name="T3" fmla="*/ 17 h 17"/>
                <a:gd name="T4" fmla="*/ 16 w 18"/>
                <a:gd name="T5" fmla="*/ 17 h 17"/>
                <a:gd name="T6" fmla="*/ 16 w 18"/>
                <a:gd name="T7" fmla="*/ 17 h 17"/>
                <a:gd name="T8" fmla="*/ 18 w 18"/>
                <a:gd name="T9" fmla="*/ 17 h 17"/>
                <a:gd name="T10" fmla="*/ 18 w 18"/>
                <a:gd name="T11" fmla="*/ 0 h 17"/>
                <a:gd name="T12" fmla="*/ 0 w 18"/>
                <a:gd name="T13" fmla="*/ 17 h 17"/>
                <a:gd name="T14" fmla="*/ 0 w 18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7">
                  <a:moveTo>
                    <a:pt x="0" y="17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8" y="17"/>
                  </a:lnTo>
                  <a:lnTo>
                    <a:pt x="18" y="0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4" name="Freeform 1673"/>
            <p:cNvSpPr>
              <a:spLocks/>
            </p:cNvSpPr>
            <p:nvPr/>
          </p:nvSpPr>
          <p:spPr bwMode="auto">
            <a:xfrm>
              <a:off x="4416346" y="5048886"/>
              <a:ext cx="92552" cy="73343"/>
            </a:xfrm>
            <a:custGeom>
              <a:avLst/>
              <a:gdLst>
                <a:gd name="T0" fmla="*/ 0 w 53"/>
                <a:gd name="T1" fmla="*/ 42 h 42"/>
                <a:gd name="T2" fmla="*/ 9 w 53"/>
                <a:gd name="T3" fmla="*/ 42 h 42"/>
                <a:gd name="T4" fmla="*/ 10 w 53"/>
                <a:gd name="T5" fmla="*/ 42 h 42"/>
                <a:gd name="T6" fmla="*/ 53 w 53"/>
                <a:gd name="T7" fmla="*/ 0 h 42"/>
                <a:gd name="T8" fmla="*/ 37 w 53"/>
                <a:gd name="T9" fmla="*/ 0 h 42"/>
                <a:gd name="T10" fmla="*/ 0 w 53"/>
                <a:gd name="T11" fmla="*/ 37 h 42"/>
                <a:gd name="T12" fmla="*/ 0 w 53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2">
                  <a:moveTo>
                    <a:pt x="0" y="42"/>
                  </a:moveTo>
                  <a:lnTo>
                    <a:pt x="9" y="42"/>
                  </a:lnTo>
                  <a:lnTo>
                    <a:pt x="10" y="42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0" y="37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5" name="Freeform 1674"/>
            <p:cNvSpPr>
              <a:spLocks/>
            </p:cNvSpPr>
            <p:nvPr/>
          </p:nvSpPr>
          <p:spPr bwMode="auto">
            <a:xfrm>
              <a:off x="4416346" y="5048886"/>
              <a:ext cx="33179" cy="36672"/>
            </a:xfrm>
            <a:custGeom>
              <a:avLst/>
              <a:gdLst>
                <a:gd name="T0" fmla="*/ 0 w 19"/>
                <a:gd name="T1" fmla="*/ 21 h 21"/>
                <a:gd name="T2" fmla="*/ 9 w 19"/>
                <a:gd name="T3" fmla="*/ 12 h 21"/>
                <a:gd name="T4" fmla="*/ 9 w 19"/>
                <a:gd name="T5" fmla="*/ 12 h 21"/>
                <a:gd name="T6" fmla="*/ 19 w 19"/>
                <a:gd name="T7" fmla="*/ 0 h 21"/>
                <a:gd name="T8" fmla="*/ 9 w 19"/>
                <a:gd name="T9" fmla="*/ 0 h 21"/>
                <a:gd name="T10" fmla="*/ 3 w 19"/>
                <a:gd name="T11" fmla="*/ 0 h 21"/>
                <a:gd name="T12" fmla="*/ 3 w 19"/>
                <a:gd name="T13" fmla="*/ 0 h 21"/>
                <a:gd name="T14" fmla="*/ 3 w 19"/>
                <a:gd name="T15" fmla="*/ 0 h 21"/>
                <a:gd name="T16" fmla="*/ 0 w 19"/>
                <a:gd name="T17" fmla="*/ 5 h 21"/>
                <a:gd name="T18" fmla="*/ 0 w 19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1">
                  <a:moveTo>
                    <a:pt x="0" y="21"/>
                  </a:moveTo>
                  <a:lnTo>
                    <a:pt x="9" y="12"/>
                  </a:lnTo>
                  <a:lnTo>
                    <a:pt x="9" y="12"/>
                  </a:lnTo>
                  <a:lnTo>
                    <a:pt x="19" y="0"/>
                  </a:lnTo>
                  <a:lnTo>
                    <a:pt x="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6" name="Freeform 1675"/>
            <p:cNvSpPr>
              <a:spLocks/>
            </p:cNvSpPr>
            <p:nvPr/>
          </p:nvSpPr>
          <p:spPr bwMode="auto">
            <a:xfrm>
              <a:off x="4461748" y="5048886"/>
              <a:ext cx="90805" cy="73343"/>
            </a:xfrm>
            <a:custGeom>
              <a:avLst/>
              <a:gdLst>
                <a:gd name="T0" fmla="*/ 18 w 52"/>
                <a:gd name="T1" fmla="*/ 42 h 42"/>
                <a:gd name="T2" fmla="*/ 48 w 52"/>
                <a:gd name="T3" fmla="*/ 12 h 42"/>
                <a:gd name="T4" fmla="*/ 48 w 52"/>
                <a:gd name="T5" fmla="*/ 12 h 42"/>
                <a:gd name="T6" fmla="*/ 52 w 52"/>
                <a:gd name="T7" fmla="*/ 9 h 42"/>
                <a:gd name="T8" fmla="*/ 52 w 52"/>
                <a:gd name="T9" fmla="*/ 0 h 42"/>
                <a:gd name="T10" fmla="*/ 48 w 52"/>
                <a:gd name="T11" fmla="*/ 0 h 42"/>
                <a:gd name="T12" fmla="*/ 48 w 52"/>
                <a:gd name="T13" fmla="*/ 0 h 42"/>
                <a:gd name="T14" fmla="*/ 43 w 52"/>
                <a:gd name="T15" fmla="*/ 0 h 42"/>
                <a:gd name="T16" fmla="*/ 20 w 52"/>
                <a:gd name="T17" fmla="*/ 23 h 42"/>
                <a:gd name="T18" fmla="*/ 0 w 52"/>
                <a:gd name="T19" fmla="*/ 42 h 42"/>
                <a:gd name="T20" fmla="*/ 18 w 52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42">
                  <a:moveTo>
                    <a:pt x="18" y="42"/>
                  </a:moveTo>
                  <a:lnTo>
                    <a:pt x="48" y="12"/>
                  </a:lnTo>
                  <a:lnTo>
                    <a:pt x="48" y="12"/>
                  </a:lnTo>
                  <a:lnTo>
                    <a:pt x="52" y="9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20" y="23"/>
                  </a:lnTo>
                  <a:lnTo>
                    <a:pt x="0" y="42"/>
                  </a:lnTo>
                  <a:lnTo>
                    <a:pt x="18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7" name="Freeform 1676"/>
            <p:cNvSpPr>
              <a:spLocks/>
            </p:cNvSpPr>
            <p:nvPr/>
          </p:nvSpPr>
          <p:spPr bwMode="auto">
            <a:xfrm>
              <a:off x="4528106" y="5209541"/>
              <a:ext cx="24447" cy="24448"/>
            </a:xfrm>
            <a:custGeom>
              <a:avLst/>
              <a:gdLst>
                <a:gd name="T0" fmla="*/ 14 w 14"/>
                <a:gd name="T1" fmla="*/ 14 h 14"/>
                <a:gd name="T2" fmla="*/ 14 w 14"/>
                <a:gd name="T3" fmla="*/ 0 h 14"/>
                <a:gd name="T4" fmla="*/ 0 w 14"/>
                <a:gd name="T5" fmla="*/ 14 h 14"/>
                <a:gd name="T6" fmla="*/ 14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lnTo>
                    <a:pt x="14" y="0"/>
                  </a:lnTo>
                  <a:lnTo>
                    <a:pt x="0" y="14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8" name="Freeform 1677"/>
            <p:cNvSpPr>
              <a:spLocks/>
            </p:cNvSpPr>
            <p:nvPr/>
          </p:nvSpPr>
          <p:spPr bwMode="auto">
            <a:xfrm>
              <a:off x="4412853" y="5160646"/>
              <a:ext cx="103029" cy="73343"/>
            </a:xfrm>
            <a:custGeom>
              <a:avLst/>
              <a:gdLst>
                <a:gd name="T0" fmla="*/ 43 w 59"/>
                <a:gd name="T1" fmla="*/ 0 h 42"/>
                <a:gd name="T2" fmla="*/ 0 w 59"/>
                <a:gd name="T3" fmla="*/ 42 h 42"/>
                <a:gd name="T4" fmla="*/ 0 w 59"/>
                <a:gd name="T5" fmla="*/ 42 h 42"/>
                <a:gd name="T6" fmla="*/ 0 w 59"/>
                <a:gd name="T7" fmla="*/ 42 h 42"/>
                <a:gd name="T8" fmla="*/ 14 w 59"/>
                <a:gd name="T9" fmla="*/ 42 h 42"/>
                <a:gd name="T10" fmla="*/ 16 w 59"/>
                <a:gd name="T11" fmla="*/ 42 h 42"/>
                <a:gd name="T12" fmla="*/ 59 w 59"/>
                <a:gd name="T13" fmla="*/ 0 h 42"/>
                <a:gd name="T14" fmla="*/ 43 w 59"/>
                <a:gd name="T1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2">
                  <a:moveTo>
                    <a:pt x="43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4" y="42"/>
                  </a:lnTo>
                  <a:lnTo>
                    <a:pt x="16" y="42"/>
                  </a:lnTo>
                  <a:lnTo>
                    <a:pt x="59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89" name="Freeform 1678"/>
            <p:cNvSpPr>
              <a:spLocks/>
            </p:cNvSpPr>
            <p:nvPr/>
          </p:nvSpPr>
          <p:spPr bwMode="auto">
            <a:xfrm>
              <a:off x="4388406" y="5160646"/>
              <a:ext cx="40164" cy="40164"/>
            </a:xfrm>
            <a:custGeom>
              <a:avLst/>
              <a:gdLst>
                <a:gd name="T0" fmla="*/ 23 w 23"/>
                <a:gd name="T1" fmla="*/ 0 h 23"/>
                <a:gd name="T2" fmla="*/ 0 w 23"/>
                <a:gd name="T3" fmla="*/ 23 h 23"/>
                <a:gd name="T4" fmla="*/ 0 w 23"/>
                <a:gd name="T5" fmla="*/ 23 h 23"/>
                <a:gd name="T6" fmla="*/ 23 w 23"/>
                <a:gd name="T7" fmla="*/ 0 h 23"/>
                <a:gd name="T8" fmla="*/ 23 w 2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3" y="0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0" name="Freeform 1679"/>
            <p:cNvSpPr>
              <a:spLocks/>
            </p:cNvSpPr>
            <p:nvPr/>
          </p:nvSpPr>
          <p:spPr bwMode="auto">
            <a:xfrm>
              <a:off x="4468733" y="5160646"/>
              <a:ext cx="83820" cy="73343"/>
            </a:xfrm>
            <a:custGeom>
              <a:avLst/>
              <a:gdLst>
                <a:gd name="T0" fmla="*/ 43 w 48"/>
                <a:gd name="T1" fmla="*/ 0 h 42"/>
                <a:gd name="T2" fmla="*/ 0 w 48"/>
                <a:gd name="T3" fmla="*/ 42 h 42"/>
                <a:gd name="T4" fmla="*/ 18 w 48"/>
                <a:gd name="T5" fmla="*/ 42 h 42"/>
                <a:gd name="T6" fmla="*/ 48 w 48"/>
                <a:gd name="T7" fmla="*/ 12 h 42"/>
                <a:gd name="T8" fmla="*/ 48 w 48"/>
                <a:gd name="T9" fmla="*/ 0 h 42"/>
                <a:gd name="T10" fmla="*/ 43 w 48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2">
                  <a:moveTo>
                    <a:pt x="43" y="0"/>
                  </a:moveTo>
                  <a:lnTo>
                    <a:pt x="0" y="42"/>
                  </a:lnTo>
                  <a:lnTo>
                    <a:pt x="18" y="42"/>
                  </a:lnTo>
                  <a:lnTo>
                    <a:pt x="48" y="12"/>
                  </a:lnTo>
                  <a:lnTo>
                    <a:pt x="48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1" name="Freeform 1680"/>
            <p:cNvSpPr>
              <a:spLocks/>
            </p:cNvSpPr>
            <p:nvPr/>
          </p:nvSpPr>
          <p:spPr bwMode="auto">
            <a:xfrm>
              <a:off x="4297601" y="5160646"/>
              <a:ext cx="103029" cy="73343"/>
            </a:xfrm>
            <a:custGeom>
              <a:avLst/>
              <a:gdLst>
                <a:gd name="T0" fmla="*/ 43 w 59"/>
                <a:gd name="T1" fmla="*/ 0 h 42"/>
                <a:gd name="T2" fmla="*/ 0 w 59"/>
                <a:gd name="T3" fmla="*/ 42 h 42"/>
                <a:gd name="T4" fmla="*/ 0 w 59"/>
                <a:gd name="T5" fmla="*/ 42 h 42"/>
                <a:gd name="T6" fmla="*/ 15 w 59"/>
                <a:gd name="T7" fmla="*/ 42 h 42"/>
                <a:gd name="T8" fmla="*/ 16 w 59"/>
                <a:gd name="T9" fmla="*/ 42 h 42"/>
                <a:gd name="T10" fmla="*/ 59 w 59"/>
                <a:gd name="T11" fmla="*/ 0 h 42"/>
                <a:gd name="T12" fmla="*/ 43 w 59"/>
                <a:gd name="T1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42">
                  <a:moveTo>
                    <a:pt x="43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15" y="42"/>
                  </a:lnTo>
                  <a:lnTo>
                    <a:pt x="16" y="42"/>
                  </a:lnTo>
                  <a:lnTo>
                    <a:pt x="59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2" name="Freeform 1681"/>
            <p:cNvSpPr>
              <a:spLocks/>
            </p:cNvSpPr>
            <p:nvPr/>
          </p:nvSpPr>
          <p:spPr bwMode="auto">
            <a:xfrm>
              <a:off x="4313316" y="516064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3" name="Freeform 1682"/>
            <p:cNvSpPr>
              <a:spLocks/>
            </p:cNvSpPr>
            <p:nvPr/>
          </p:nvSpPr>
          <p:spPr bwMode="auto">
            <a:xfrm>
              <a:off x="4313316" y="5160646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4" name="Freeform 1683"/>
            <p:cNvSpPr>
              <a:spLocks/>
            </p:cNvSpPr>
            <p:nvPr/>
          </p:nvSpPr>
          <p:spPr bwMode="auto">
            <a:xfrm>
              <a:off x="4356973" y="5160646"/>
              <a:ext cx="103029" cy="73343"/>
            </a:xfrm>
            <a:custGeom>
              <a:avLst/>
              <a:gdLst>
                <a:gd name="T0" fmla="*/ 46 w 59"/>
                <a:gd name="T1" fmla="*/ 12 h 42"/>
                <a:gd name="T2" fmla="*/ 59 w 59"/>
                <a:gd name="T3" fmla="*/ 0 h 42"/>
                <a:gd name="T4" fmla="*/ 46 w 59"/>
                <a:gd name="T5" fmla="*/ 0 h 42"/>
                <a:gd name="T6" fmla="*/ 46 w 59"/>
                <a:gd name="T7" fmla="*/ 0 h 42"/>
                <a:gd name="T8" fmla="*/ 41 w 59"/>
                <a:gd name="T9" fmla="*/ 0 h 42"/>
                <a:gd name="T10" fmla="*/ 18 w 59"/>
                <a:gd name="T11" fmla="*/ 23 h 42"/>
                <a:gd name="T12" fmla="*/ 0 w 59"/>
                <a:gd name="T13" fmla="*/ 42 h 42"/>
                <a:gd name="T14" fmla="*/ 16 w 59"/>
                <a:gd name="T15" fmla="*/ 42 h 42"/>
                <a:gd name="T16" fmla="*/ 46 w 59"/>
                <a:gd name="T17" fmla="*/ 12 h 42"/>
                <a:gd name="T18" fmla="*/ 46 w 59"/>
                <a:gd name="T19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42">
                  <a:moveTo>
                    <a:pt x="46" y="12"/>
                  </a:moveTo>
                  <a:lnTo>
                    <a:pt x="59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1" y="0"/>
                  </a:lnTo>
                  <a:lnTo>
                    <a:pt x="18" y="23"/>
                  </a:lnTo>
                  <a:lnTo>
                    <a:pt x="0" y="42"/>
                  </a:lnTo>
                  <a:lnTo>
                    <a:pt x="16" y="42"/>
                  </a:lnTo>
                  <a:lnTo>
                    <a:pt x="46" y="12"/>
                  </a:lnTo>
                  <a:lnTo>
                    <a:pt x="46" y="1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5" name="Freeform 1684"/>
            <p:cNvSpPr>
              <a:spLocks/>
            </p:cNvSpPr>
            <p:nvPr/>
          </p:nvSpPr>
          <p:spPr bwMode="auto">
            <a:xfrm>
              <a:off x="4280138" y="5160646"/>
              <a:ext cx="5239" cy="5239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3 h 3"/>
                <a:gd name="T4" fmla="*/ 3 w 3"/>
                <a:gd name="T5" fmla="*/ 0 h 3"/>
                <a:gd name="T6" fmla="*/ 0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6" name="Freeform 1685"/>
            <p:cNvSpPr>
              <a:spLocks/>
            </p:cNvSpPr>
            <p:nvPr/>
          </p:nvSpPr>
          <p:spPr bwMode="auto">
            <a:xfrm>
              <a:off x="4280138" y="5160646"/>
              <a:ext cx="64612" cy="61119"/>
            </a:xfrm>
            <a:custGeom>
              <a:avLst/>
              <a:gdLst>
                <a:gd name="T0" fmla="*/ 25 w 37"/>
                <a:gd name="T1" fmla="*/ 12 h 35"/>
                <a:gd name="T2" fmla="*/ 37 w 37"/>
                <a:gd name="T3" fmla="*/ 0 h 35"/>
                <a:gd name="T4" fmla="*/ 25 w 37"/>
                <a:gd name="T5" fmla="*/ 0 h 35"/>
                <a:gd name="T6" fmla="*/ 19 w 37"/>
                <a:gd name="T7" fmla="*/ 0 h 35"/>
                <a:gd name="T8" fmla="*/ 19 w 37"/>
                <a:gd name="T9" fmla="*/ 0 h 35"/>
                <a:gd name="T10" fmla="*/ 0 w 37"/>
                <a:gd name="T11" fmla="*/ 19 h 35"/>
                <a:gd name="T12" fmla="*/ 0 w 37"/>
                <a:gd name="T13" fmla="*/ 35 h 35"/>
                <a:gd name="T14" fmla="*/ 25 w 37"/>
                <a:gd name="T15" fmla="*/ 12 h 35"/>
                <a:gd name="T16" fmla="*/ 25 w 37"/>
                <a:gd name="T17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5">
                  <a:moveTo>
                    <a:pt x="25" y="12"/>
                  </a:moveTo>
                  <a:lnTo>
                    <a:pt x="37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19"/>
                  </a:lnTo>
                  <a:lnTo>
                    <a:pt x="0" y="35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7" name="Freeform 1686"/>
            <p:cNvSpPr>
              <a:spLocks/>
            </p:cNvSpPr>
            <p:nvPr/>
          </p:nvSpPr>
          <p:spPr bwMode="auto">
            <a:xfrm>
              <a:off x="4660821" y="5317808"/>
              <a:ext cx="24447" cy="24448"/>
            </a:xfrm>
            <a:custGeom>
              <a:avLst/>
              <a:gdLst>
                <a:gd name="T0" fmla="*/ 14 w 14"/>
                <a:gd name="T1" fmla="*/ 14 h 14"/>
                <a:gd name="T2" fmla="*/ 14 w 14"/>
                <a:gd name="T3" fmla="*/ 0 h 14"/>
                <a:gd name="T4" fmla="*/ 0 w 14"/>
                <a:gd name="T5" fmla="*/ 14 h 14"/>
                <a:gd name="T6" fmla="*/ 14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lnTo>
                    <a:pt x="14" y="0"/>
                  </a:lnTo>
                  <a:lnTo>
                    <a:pt x="0" y="14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8" name="Freeform 1687"/>
            <p:cNvSpPr>
              <a:spLocks/>
            </p:cNvSpPr>
            <p:nvPr/>
          </p:nvSpPr>
          <p:spPr bwMode="auto">
            <a:xfrm>
              <a:off x="4549061" y="5268913"/>
              <a:ext cx="103029" cy="73343"/>
            </a:xfrm>
            <a:custGeom>
              <a:avLst/>
              <a:gdLst>
                <a:gd name="T0" fmla="*/ 41 w 59"/>
                <a:gd name="T1" fmla="*/ 0 h 42"/>
                <a:gd name="T2" fmla="*/ 0 w 59"/>
                <a:gd name="T3" fmla="*/ 42 h 42"/>
                <a:gd name="T4" fmla="*/ 0 w 59"/>
                <a:gd name="T5" fmla="*/ 42 h 42"/>
                <a:gd name="T6" fmla="*/ 0 w 59"/>
                <a:gd name="T7" fmla="*/ 42 h 42"/>
                <a:gd name="T8" fmla="*/ 13 w 59"/>
                <a:gd name="T9" fmla="*/ 42 h 42"/>
                <a:gd name="T10" fmla="*/ 16 w 59"/>
                <a:gd name="T11" fmla="*/ 42 h 42"/>
                <a:gd name="T12" fmla="*/ 59 w 59"/>
                <a:gd name="T13" fmla="*/ 0 h 42"/>
                <a:gd name="T14" fmla="*/ 41 w 59"/>
                <a:gd name="T1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2">
                  <a:moveTo>
                    <a:pt x="41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3" y="42"/>
                  </a:lnTo>
                  <a:lnTo>
                    <a:pt x="16" y="42"/>
                  </a:lnTo>
                  <a:lnTo>
                    <a:pt x="59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99" name="Freeform 1688"/>
            <p:cNvSpPr>
              <a:spLocks/>
            </p:cNvSpPr>
            <p:nvPr/>
          </p:nvSpPr>
          <p:spPr bwMode="auto">
            <a:xfrm>
              <a:off x="4524613" y="5268913"/>
              <a:ext cx="40164" cy="40164"/>
            </a:xfrm>
            <a:custGeom>
              <a:avLst/>
              <a:gdLst>
                <a:gd name="T0" fmla="*/ 23 w 23"/>
                <a:gd name="T1" fmla="*/ 0 h 23"/>
                <a:gd name="T2" fmla="*/ 0 w 23"/>
                <a:gd name="T3" fmla="*/ 23 h 23"/>
                <a:gd name="T4" fmla="*/ 0 w 23"/>
                <a:gd name="T5" fmla="*/ 23 h 23"/>
                <a:gd name="T6" fmla="*/ 23 w 23"/>
                <a:gd name="T7" fmla="*/ 0 h 23"/>
                <a:gd name="T8" fmla="*/ 23 w 2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3" y="0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0" name="Freeform 1689"/>
            <p:cNvSpPr>
              <a:spLocks/>
            </p:cNvSpPr>
            <p:nvPr/>
          </p:nvSpPr>
          <p:spPr bwMode="auto">
            <a:xfrm>
              <a:off x="4604941" y="5268913"/>
              <a:ext cx="80327" cy="73343"/>
            </a:xfrm>
            <a:custGeom>
              <a:avLst/>
              <a:gdLst>
                <a:gd name="T0" fmla="*/ 43 w 46"/>
                <a:gd name="T1" fmla="*/ 0 h 42"/>
                <a:gd name="T2" fmla="*/ 0 w 46"/>
                <a:gd name="T3" fmla="*/ 42 h 42"/>
                <a:gd name="T4" fmla="*/ 16 w 46"/>
                <a:gd name="T5" fmla="*/ 42 h 42"/>
                <a:gd name="T6" fmla="*/ 46 w 46"/>
                <a:gd name="T7" fmla="*/ 12 h 42"/>
                <a:gd name="T8" fmla="*/ 46 w 46"/>
                <a:gd name="T9" fmla="*/ 0 h 42"/>
                <a:gd name="T10" fmla="*/ 43 w 46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42">
                  <a:moveTo>
                    <a:pt x="43" y="0"/>
                  </a:moveTo>
                  <a:lnTo>
                    <a:pt x="0" y="42"/>
                  </a:lnTo>
                  <a:lnTo>
                    <a:pt x="16" y="42"/>
                  </a:lnTo>
                  <a:lnTo>
                    <a:pt x="46" y="12"/>
                  </a:lnTo>
                  <a:lnTo>
                    <a:pt x="46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1" name="Freeform 1690"/>
            <p:cNvSpPr>
              <a:spLocks/>
            </p:cNvSpPr>
            <p:nvPr/>
          </p:nvSpPr>
          <p:spPr bwMode="auto">
            <a:xfrm>
              <a:off x="4433808" y="5268913"/>
              <a:ext cx="103029" cy="73343"/>
            </a:xfrm>
            <a:custGeom>
              <a:avLst/>
              <a:gdLst>
                <a:gd name="T0" fmla="*/ 41 w 59"/>
                <a:gd name="T1" fmla="*/ 0 h 42"/>
                <a:gd name="T2" fmla="*/ 0 w 59"/>
                <a:gd name="T3" fmla="*/ 42 h 42"/>
                <a:gd name="T4" fmla="*/ 0 w 59"/>
                <a:gd name="T5" fmla="*/ 42 h 42"/>
                <a:gd name="T6" fmla="*/ 13 w 59"/>
                <a:gd name="T7" fmla="*/ 42 h 42"/>
                <a:gd name="T8" fmla="*/ 16 w 59"/>
                <a:gd name="T9" fmla="*/ 42 h 42"/>
                <a:gd name="T10" fmla="*/ 59 w 59"/>
                <a:gd name="T11" fmla="*/ 0 h 42"/>
                <a:gd name="T12" fmla="*/ 41 w 59"/>
                <a:gd name="T1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42">
                  <a:moveTo>
                    <a:pt x="41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13" y="42"/>
                  </a:lnTo>
                  <a:lnTo>
                    <a:pt x="16" y="42"/>
                  </a:lnTo>
                  <a:lnTo>
                    <a:pt x="59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2" name="Freeform 1691"/>
            <p:cNvSpPr>
              <a:spLocks/>
            </p:cNvSpPr>
            <p:nvPr/>
          </p:nvSpPr>
          <p:spPr bwMode="auto">
            <a:xfrm>
              <a:off x="4449524" y="52689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3" name="Freeform 1692"/>
            <p:cNvSpPr>
              <a:spLocks/>
            </p:cNvSpPr>
            <p:nvPr/>
          </p:nvSpPr>
          <p:spPr bwMode="auto">
            <a:xfrm>
              <a:off x="4449524" y="52689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4" name="Freeform 1693"/>
            <p:cNvSpPr>
              <a:spLocks/>
            </p:cNvSpPr>
            <p:nvPr/>
          </p:nvSpPr>
          <p:spPr bwMode="auto">
            <a:xfrm>
              <a:off x="4489688" y="5268913"/>
              <a:ext cx="103029" cy="73343"/>
            </a:xfrm>
            <a:custGeom>
              <a:avLst/>
              <a:gdLst>
                <a:gd name="T0" fmla="*/ 47 w 59"/>
                <a:gd name="T1" fmla="*/ 12 h 42"/>
                <a:gd name="T2" fmla="*/ 59 w 59"/>
                <a:gd name="T3" fmla="*/ 0 h 42"/>
                <a:gd name="T4" fmla="*/ 47 w 59"/>
                <a:gd name="T5" fmla="*/ 0 h 42"/>
                <a:gd name="T6" fmla="*/ 47 w 59"/>
                <a:gd name="T7" fmla="*/ 0 h 42"/>
                <a:gd name="T8" fmla="*/ 43 w 59"/>
                <a:gd name="T9" fmla="*/ 0 h 42"/>
                <a:gd name="T10" fmla="*/ 20 w 59"/>
                <a:gd name="T11" fmla="*/ 23 h 42"/>
                <a:gd name="T12" fmla="*/ 0 w 59"/>
                <a:gd name="T13" fmla="*/ 42 h 42"/>
                <a:gd name="T14" fmla="*/ 16 w 59"/>
                <a:gd name="T15" fmla="*/ 42 h 42"/>
                <a:gd name="T16" fmla="*/ 47 w 59"/>
                <a:gd name="T17" fmla="*/ 12 h 42"/>
                <a:gd name="T18" fmla="*/ 47 w 59"/>
                <a:gd name="T19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42">
                  <a:moveTo>
                    <a:pt x="47" y="12"/>
                  </a:moveTo>
                  <a:lnTo>
                    <a:pt x="59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20" y="23"/>
                  </a:lnTo>
                  <a:lnTo>
                    <a:pt x="0" y="42"/>
                  </a:lnTo>
                  <a:lnTo>
                    <a:pt x="16" y="42"/>
                  </a:lnTo>
                  <a:lnTo>
                    <a:pt x="47" y="12"/>
                  </a:lnTo>
                  <a:lnTo>
                    <a:pt x="47" y="1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5" name="Freeform 1694"/>
            <p:cNvSpPr>
              <a:spLocks/>
            </p:cNvSpPr>
            <p:nvPr/>
          </p:nvSpPr>
          <p:spPr bwMode="auto">
            <a:xfrm>
              <a:off x="4416346" y="5268913"/>
              <a:ext cx="5239" cy="5239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3 h 3"/>
                <a:gd name="T4" fmla="*/ 3 w 3"/>
                <a:gd name="T5" fmla="*/ 0 h 3"/>
                <a:gd name="T6" fmla="*/ 0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6" name="Freeform 1695"/>
            <p:cNvSpPr>
              <a:spLocks/>
            </p:cNvSpPr>
            <p:nvPr/>
          </p:nvSpPr>
          <p:spPr bwMode="auto">
            <a:xfrm>
              <a:off x="4416346" y="5268913"/>
              <a:ext cx="61119" cy="64612"/>
            </a:xfrm>
            <a:custGeom>
              <a:avLst/>
              <a:gdLst>
                <a:gd name="T0" fmla="*/ 23 w 35"/>
                <a:gd name="T1" fmla="*/ 12 h 37"/>
                <a:gd name="T2" fmla="*/ 35 w 35"/>
                <a:gd name="T3" fmla="*/ 0 h 37"/>
                <a:gd name="T4" fmla="*/ 23 w 35"/>
                <a:gd name="T5" fmla="*/ 0 h 37"/>
                <a:gd name="T6" fmla="*/ 19 w 35"/>
                <a:gd name="T7" fmla="*/ 0 h 37"/>
                <a:gd name="T8" fmla="*/ 19 w 35"/>
                <a:gd name="T9" fmla="*/ 0 h 37"/>
                <a:gd name="T10" fmla="*/ 0 w 35"/>
                <a:gd name="T11" fmla="*/ 19 h 37"/>
                <a:gd name="T12" fmla="*/ 0 w 35"/>
                <a:gd name="T13" fmla="*/ 37 h 37"/>
                <a:gd name="T14" fmla="*/ 23 w 35"/>
                <a:gd name="T15" fmla="*/ 12 h 37"/>
                <a:gd name="T16" fmla="*/ 23 w 35"/>
                <a:gd name="T17" fmla="*/ 12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7">
                  <a:moveTo>
                    <a:pt x="23" y="12"/>
                  </a:moveTo>
                  <a:lnTo>
                    <a:pt x="35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19"/>
                  </a:lnTo>
                  <a:lnTo>
                    <a:pt x="0" y="37"/>
                  </a:lnTo>
                  <a:lnTo>
                    <a:pt x="23" y="12"/>
                  </a:lnTo>
                  <a:lnTo>
                    <a:pt x="23" y="1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7" name="Freeform 1696"/>
            <p:cNvSpPr>
              <a:spLocks/>
            </p:cNvSpPr>
            <p:nvPr/>
          </p:nvSpPr>
          <p:spPr bwMode="auto">
            <a:xfrm>
              <a:off x="4735909" y="5429568"/>
              <a:ext cx="24447" cy="24448"/>
            </a:xfrm>
            <a:custGeom>
              <a:avLst/>
              <a:gdLst>
                <a:gd name="T0" fmla="*/ 14 w 14"/>
                <a:gd name="T1" fmla="*/ 14 h 14"/>
                <a:gd name="T2" fmla="*/ 14 w 14"/>
                <a:gd name="T3" fmla="*/ 0 h 14"/>
                <a:gd name="T4" fmla="*/ 0 w 14"/>
                <a:gd name="T5" fmla="*/ 14 h 14"/>
                <a:gd name="T6" fmla="*/ 14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lnTo>
                    <a:pt x="14" y="0"/>
                  </a:lnTo>
                  <a:lnTo>
                    <a:pt x="0" y="14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8" name="Freeform 1697"/>
            <p:cNvSpPr>
              <a:spLocks/>
            </p:cNvSpPr>
            <p:nvPr/>
          </p:nvSpPr>
          <p:spPr bwMode="auto">
            <a:xfrm>
              <a:off x="4620656" y="5380673"/>
              <a:ext cx="103029" cy="73343"/>
            </a:xfrm>
            <a:custGeom>
              <a:avLst/>
              <a:gdLst>
                <a:gd name="T0" fmla="*/ 43 w 59"/>
                <a:gd name="T1" fmla="*/ 0 h 42"/>
                <a:gd name="T2" fmla="*/ 0 w 59"/>
                <a:gd name="T3" fmla="*/ 42 h 42"/>
                <a:gd name="T4" fmla="*/ 0 w 59"/>
                <a:gd name="T5" fmla="*/ 42 h 42"/>
                <a:gd name="T6" fmla="*/ 0 w 59"/>
                <a:gd name="T7" fmla="*/ 42 h 42"/>
                <a:gd name="T8" fmla="*/ 14 w 59"/>
                <a:gd name="T9" fmla="*/ 42 h 42"/>
                <a:gd name="T10" fmla="*/ 16 w 59"/>
                <a:gd name="T11" fmla="*/ 42 h 42"/>
                <a:gd name="T12" fmla="*/ 59 w 59"/>
                <a:gd name="T13" fmla="*/ 0 h 42"/>
                <a:gd name="T14" fmla="*/ 43 w 59"/>
                <a:gd name="T15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2">
                  <a:moveTo>
                    <a:pt x="43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14" y="42"/>
                  </a:lnTo>
                  <a:lnTo>
                    <a:pt x="16" y="42"/>
                  </a:lnTo>
                  <a:lnTo>
                    <a:pt x="59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09" name="Freeform 1698"/>
            <p:cNvSpPr>
              <a:spLocks/>
            </p:cNvSpPr>
            <p:nvPr/>
          </p:nvSpPr>
          <p:spPr bwMode="auto">
            <a:xfrm>
              <a:off x="4596209" y="5380673"/>
              <a:ext cx="40164" cy="40164"/>
            </a:xfrm>
            <a:custGeom>
              <a:avLst/>
              <a:gdLst>
                <a:gd name="T0" fmla="*/ 23 w 23"/>
                <a:gd name="T1" fmla="*/ 0 h 23"/>
                <a:gd name="T2" fmla="*/ 0 w 23"/>
                <a:gd name="T3" fmla="*/ 23 h 23"/>
                <a:gd name="T4" fmla="*/ 0 w 23"/>
                <a:gd name="T5" fmla="*/ 23 h 23"/>
                <a:gd name="T6" fmla="*/ 23 w 23"/>
                <a:gd name="T7" fmla="*/ 0 h 23"/>
                <a:gd name="T8" fmla="*/ 23 w 2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3" y="0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0" name="Freeform 1699"/>
            <p:cNvSpPr>
              <a:spLocks/>
            </p:cNvSpPr>
            <p:nvPr/>
          </p:nvSpPr>
          <p:spPr bwMode="auto">
            <a:xfrm>
              <a:off x="4676536" y="5380673"/>
              <a:ext cx="83820" cy="73343"/>
            </a:xfrm>
            <a:custGeom>
              <a:avLst/>
              <a:gdLst>
                <a:gd name="T0" fmla="*/ 43 w 48"/>
                <a:gd name="T1" fmla="*/ 0 h 42"/>
                <a:gd name="T2" fmla="*/ 0 w 48"/>
                <a:gd name="T3" fmla="*/ 42 h 42"/>
                <a:gd name="T4" fmla="*/ 18 w 48"/>
                <a:gd name="T5" fmla="*/ 42 h 42"/>
                <a:gd name="T6" fmla="*/ 48 w 48"/>
                <a:gd name="T7" fmla="*/ 12 h 42"/>
                <a:gd name="T8" fmla="*/ 48 w 48"/>
                <a:gd name="T9" fmla="*/ 0 h 42"/>
                <a:gd name="T10" fmla="*/ 43 w 48"/>
                <a:gd name="T1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42">
                  <a:moveTo>
                    <a:pt x="43" y="0"/>
                  </a:moveTo>
                  <a:lnTo>
                    <a:pt x="0" y="42"/>
                  </a:lnTo>
                  <a:lnTo>
                    <a:pt x="18" y="42"/>
                  </a:lnTo>
                  <a:lnTo>
                    <a:pt x="48" y="12"/>
                  </a:lnTo>
                  <a:lnTo>
                    <a:pt x="48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1" name="Freeform 1700"/>
            <p:cNvSpPr>
              <a:spLocks/>
            </p:cNvSpPr>
            <p:nvPr/>
          </p:nvSpPr>
          <p:spPr bwMode="auto">
            <a:xfrm>
              <a:off x="4505404" y="5380673"/>
              <a:ext cx="103029" cy="73343"/>
            </a:xfrm>
            <a:custGeom>
              <a:avLst/>
              <a:gdLst>
                <a:gd name="T0" fmla="*/ 43 w 59"/>
                <a:gd name="T1" fmla="*/ 0 h 42"/>
                <a:gd name="T2" fmla="*/ 0 w 59"/>
                <a:gd name="T3" fmla="*/ 42 h 42"/>
                <a:gd name="T4" fmla="*/ 0 w 59"/>
                <a:gd name="T5" fmla="*/ 42 h 42"/>
                <a:gd name="T6" fmla="*/ 15 w 59"/>
                <a:gd name="T7" fmla="*/ 42 h 42"/>
                <a:gd name="T8" fmla="*/ 16 w 59"/>
                <a:gd name="T9" fmla="*/ 42 h 42"/>
                <a:gd name="T10" fmla="*/ 59 w 59"/>
                <a:gd name="T11" fmla="*/ 0 h 42"/>
                <a:gd name="T12" fmla="*/ 43 w 59"/>
                <a:gd name="T13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42">
                  <a:moveTo>
                    <a:pt x="43" y="0"/>
                  </a:moveTo>
                  <a:lnTo>
                    <a:pt x="0" y="42"/>
                  </a:lnTo>
                  <a:lnTo>
                    <a:pt x="0" y="42"/>
                  </a:lnTo>
                  <a:lnTo>
                    <a:pt x="15" y="42"/>
                  </a:lnTo>
                  <a:lnTo>
                    <a:pt x="16" y="42"/>
                  </a:lnTo>
                  <a:lnTo>
                    <a:pt x="59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2" name="Freeform 1701"/>
            <p:cNvSpPr>
              <a:spLocks/>
            </p:cNvSpPr>
            <p:nvPr/>
          </p:nvSpPr>
          <p:spPr bwMode="auto">
            <a:xfrm>
              <a:off x="4521121" y="53806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3" name="Freeform 1702"/>
            <p:cNvSpPr>
              <a:spLocks/>
            </p:cNvSpPr>
            <p:nvPr/>
          </p:nvSpPr>
          <p:spPr bwMode="auto">
            <a:xfrm>
              <a:off x="4521121" y="538067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4" name="Freeform 1703"/>
            <p:cNvSpPr>
              <a:spLocks/>
            </p:cNvSpPr>
            <p:nvPr/>
          </p:nvSpPr>
          <p:spPr bwMode="auto">
            <a:xfrm>
              <a:off x="4564776" y="5380673"/>
              <a:ext cx="103029" cy="73343"/>
            </a:xfrm>
            <a:custGeom>
              <a:avLst/>
              <a:gdLst>
                <a:gd name="T0" fmla="*/ 46 w 59"/>
                <a:gd name="T1" fmla="*/ 12 h 42"/>
                <a:gd name="T2" fmla="*/ 59 w 59"/>
                <a:gd name="T3" fmla="*/ 0 h 42"/>
                <a:gd name="T4" fmla="*/ 46 w 59"/>
                <a:gd name="T5" fmla="*/ 0 h 42"/>
                <a:gd name="T6" fmla="*/ 46 w 59"/>
                <a:gd name="T7" fmla="*/ 0 h 42"/>
                <a:gd name="T8" fmla="*/ 41 w 59"/>
                <a:gd name="T9" fmla="*/ 0 h 42"/>
                <a:gd name="T10" fmla="*/ 18 w 59"/>
                <a:gd name="T11" fmla="*/ 23 h 42"/>
                <a:gd name="T12" fmla="*/ 0 w 59"/>
                <a:gd name="T13" fmla="*/ 42 h 42"/>
                <a:gd name="T14" fmla="*/ 16 w 59"/>
                <a:gd name="T15" fmla="*/ 42 h 42"/>
                <a:gd name="T16" fmla="*/ 46 w 59"/>
                <a:gd name="T17" fmla="*/ 12 h 42"/>
                <a:gd name="T18" fmla="*/ 46 w 59"/>
                <a:gd name="T19" fmla="*/ 1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42">
                  <a:moveTo>
                    <a:pt x="46" y="12"/>
                  </a:moveTo>
                  <a:lnTo>
                    <a:pt x="59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1" y="0"/>
                  </a:lnTo>
                  <a:lnTo>
                    <a:pt x="18" y="23"/>
                  </a:lnTo>
                  <a:lnTo>
                    <a:pt x="0" y="42"/>
                  </a:lnTo>
                  <a:lnTo>
                    <a:pt x="16" y="42"/>
                  </a:lnTo>
                  <a:lnTo>
                    <a:pt x="46" y="12"/>
                  </a:lnTo>
                  <a:lnTo>
                    <a:pt x="46" y="1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5" name="Freeform 1704"/>
            <p:cNvSpPr>
              <a:spLocks/>
            </p:cNvSpPr>
            <p:nvPr/>
          </p:nvSpPr>
          <p:spPr bwMode="auto">
            <a:xfrm>
              <a:off x="4487941" y="5380673"/>
              <a:ext cx="5239" cy="5239"/>
            </a:xfrm>
            <a:custGeom>
              <a:avLst/>
              <a:gdLst>
                <a:gd name="T0" fmla="*/ 0 w 3"/>
                <a:gd name="T1" fmla="*/ 0 h 3"/>
                <a:gd name="T2" fmla="*/ 0 w 3"/>
                <a:gd name="T3" fmla="*/ 3 h 3"/>
                <a:gd name="T4" fmla="*/ 3 w 3"/>
                <a:gd name="T5" fmla="*/ 0 h 3"/>
                <a:gd name="T6" fmla="*/ 0 w 3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3">
                  <a:moveTo>
                    <a:pt x="0" y="0"/>
                  </a:moveTo>
                  <a:lnTo>
                    <a:pt x="0" y="3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6" name="Freeform 1705"/>
            <p:cNvSpPr>
              <a:spLocks/>
            </p:cNvSpPr>
            <p:nvPr/>
          </p:nvSpPr>
          <p:spPr bwMode="auto">
            <a:xfrm>
              <a:off x="4487941" y="5380673"/>
              <a:ext cx="64612" cy="61119"/>
            </a:xfrm>
            <a:custGeom>
              <a:avLst/>
              <a:gdLst>
                <a:gd name="T0" fmla="*/ 25 w 37"/>
                <a:gd name="T1" fmla="*/ 12 h 35"/>
                <a:gd name="T2" fmla="*/ 37 w 37"/>
                <a:gd name="T3" fmla="*/ 0 h 35"/>
                <a:gd name="T4" fmla="*/ 25 w 37"/>
                <a:gd name="T5" fmla="*/ 0 h 35"/>
                <a:gd name="T6" fmla="*/ 19 w 37"/>
                <a:gd name="T7" fmla="*/ 0 h 35"/>
                <a:gd name="T8" fmla="*/ 19 w 37"/>
                <a:gd name="T9" fmla="*/ 0 h 35"/>
                <a:gd name="T10" fmla="*/ 0 w 37"/>
                <a:gd name="T11" fmla="*/ 19 h 35"/>
                <a:gd name="T12" fmla="*/ 0 w 37"/>
                <a:gd name="T13" fmla="*/ 35 h 35"/>
                <a:gd name="T14" fmla="*/ 25 w 37"/>
                <a:gd name="T15" fmla="*/ 12 h 35"/>
                <a:gd name="T16" fmla="*/ 25 w 37"/>
                <a:gd name="T17" fmla="*/ 12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7" h="35">
                  <a:moveTo>
                    <a:pt x="25" y="12"/>
                  </a:moveTo>
                  <a:lnTo>
                    <a:pt x="37" y="0"/>
                  </a:lnTo>
                  <a:lnTo>
                    <a:pt x="25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19"/>
                  </a:lnTo>
                  <a:lnTo>
                    <a:pt x="0" y="35"/>
                  </a:lnTo>
                  <a:lnTo>
                    <a:pt x="25" y="12"/>
                  </a:lnTo>
                  <a:lnTo>
                    <a:pt x="25" y="1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17" name="Freeform 541"/>
            <p:cNvSpPr>
              <a:spLocks/>
            </p:cNvSpPr>
            <p:nvPr/>
          </p:nvSpPr>
          <p:spPr bwMode="auto">
            <a:xfrm>
              <a:off x="3517027" y="3016251"/>
              <a:ext cx="1952307" cy="2580958"/>
            </a:xfrm>
            <a:custGeom>
              <a:avLst/>
              <a:gdLst>
                <a:gd name="T0" fmla="*/ 1117 w 1118"/>
                <a:gd name="T1" fmla="*/ 1476 h 1478"/>
                <a:gd name="T2" fmla="*/ 1117 w 1118"/>
                <a:gd name="T3" fmla="*/ 1474 h 1478"/>
                <a:gd name="T4" fmla="*/ 4 w 1118"/>
                <a:gd name="T5" fmla="*/ 1474 h 1478"/>
                <a:gd name="T6" fmla="*/ 4 w 1118"/>
                <a:gd name="T7" fmla="*/ 3 h 1478"/>
                <a:gd name="T8" fmla="*/ 859 w 1118"/>
                <a:gd name="T9" fmla="*/ 3 h 1478"/>
                <a:gd name="T10" fmla="*/ 1115 w 1118"/>
                <a:gd name="T11" fmla="*/ 419 h 1478"/>
                <a:gd name="T12" fmla="*/ 1115 w 1118"/>
                <a:gd name="T13" fmla="*/ 1476 h 1478"/>
                <a:gd name="T14" fmla="*/ 1117 w 1118"/>
                <a:gd name="T15" fmla="*/ 1476 h 1478"/>
                <a:gd name="T16" fmla="*/ 1117 w 1118"/>
                <a:gd name="T17" fmla="*/ 1474 h 1478"/>
                <a:gd name="T18" fmla="*/ 1117 w 1118"/>
                <a:gd name="T19" fmla="*/ 1476 h 1478"/>
                <a:gd name="T20" fmla="*/ 1118 w 1118"/>
                <a:gd name="T21" fmla="*/ 1476 h 1478"/>
                <a:gd name="T22" fmla="*/ 1118 w 1118"/>
                <a:gd name="T23" fmla="*/ 417 h 1478"/>
                <a:gd name="T24" fmla="*/ 861 w 1118"/>
                <a:gd name="T25" fmla="*/ 0 h 1478"/>
                <a:gd name="T26" fmla="*/ 0 w 1118"/>
                <a:gd name="T27" fmla="*/ 0 h 1478"/>
                <a:gd name="T28" fmla="*/ 0 w 1118"/>
                <a:gd name="T29" fmla="*/ 1478 h 1478"/>
                <a:gd name="T30" fmla="*/ 1118 w 1118"/>
                <a:gd name="T31" fmla="*/ 1478 h 1478"/>
                <a:gd name="T32" fmla="*/ 1118 w 1118"/>
                <a:gd name="T33" fmla="*/ 1476 h 1478"/>
                <a:gd name="T34" fmla="*/ 1117 w 1118"/>
                <a:gd name="T35" fmla="*/ 1476 h 14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118" h="1478">
                  <a:moveTo>
                    <a:pt x="1117" y="1476"/>
                  </a:moveTo>
                  <a:lnTo>
                    <a:pt x="1117" y="1474"/>
                  </a:lnTo>
                  <a:lnTo>
                    <a:pt x="4" y="1474"/>
                  </a:lnTo>
                  <a:lnTo>
                    <a:pt x="4" y="3"/>
                  </a:lnTo>
                  <a:lnTo>
                    <a:pt x="859" y="3"/>
                  </a:lnTo>
                  <a:lnTo>
                    <a:pt x="1115" y="419"/>
                  </a:lnTo>
                  <a:lnTo>
                    <a:pt x="1115" y="1476"/>
                  </a:lnTo>
                  <a:lnTo>
                    <a:pt x="1117" y="1476"/>
                  </a:lnTo>
                  <a:lnTo>
                    <a:pt x="1117" y="1474"/>
                  </a:lnTo>
                  <a:lnTo>
                    <a:pt x="1117" y="1476"/>
                  </a:lnTo>
                  <a:lnTo>
                    <a:pt x="1118" y="1476"/>
                  </a:lnTo>
                  <a:lnTo>
                    <a:pt x="1118" y="417"/>
                  </a:lnTo>
                  <a:lnTo>
                    <a:pt x="861" y="0"/>
                  </a:lnTo>
                  <a:lnTo>
                    <a:pt x="0" y="0"/>
                  </a:lnTo>
                  <a:lnTo>
                    <a:pt x="0" y="1478"/>
                  </a:lnTo>
                  <a:lnTo>
                    <a:pt x="1118" y="1478"/>
                  </a:lnTo>
                  <a:lnTo>
                    <a:pt x="1118" y="1476"/>
                  </a:lnTo>
                  <a:lnTo>
                    <a:pt x="1117" y="147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318" name="Group 8317"/>
            <p:cNvGrpSpPr/>
            <p:nvPr/>
          </p:nvGrpSpPr>
          <p:grpSpPr>
            <a:xfrm>
              <a:off x="4074716" y="4240447"/>
              <a:ext cx="688022" cy="470393"/>
              <a:chOff x="-1280071" y="1268255"/>
              <a:chExt cx="1132434" cy="821697"/>
            </a:xfrm>
          </p:grpSpPr>
          <p:sp>
            <p:nvSpPr>
              <p:cNvPr id="8425" name="Rectangle 8424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26" name="Straight Connector 8425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27" name="Straight Connector 8426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28" name="Straight Connector 8427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29" name="Straight Connector 8428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30" name="Straight Connector 8429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31" name="Straight Connector 8430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32" name="Straight Connector 8431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8433" name="Straight Connector 8432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8319" name="Rectangle 1767"/>
            <p:cNvSpPr>
              <a:spLocks noChangeArrowheads="1"/>
            </p:cNvSpPr>
            <p:nvPr/>
          </p:nvSpPr>
          <p:spPr bwMode="auto">
            <a:xfrm>
              <a:off x="4077573" y="4276571"/>
              <a:ext cx="342265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0" name="Rectangle 1768"/>
            <p:cNvSpPr>
              <a:spLocks noChangeArrowheads="1"/>
            </p:cNvSpPr>
            <p:nvPr/>
          </p:nvSpPr>
          <p:spPr bwMode="auto">
            <a:xfrm>
              <a:off x="4081066" y="4384838"/>
              <a:ext cx="471487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1" name="Rectangle 1769"/>
            <p:cNvSpPr>
              <a:spLocks noChangeArrowheads="1"/>
            </p:cNvSpPr>
            <p:nvPr/>
          </p:nvSpPr>
          <p:spPr bwMode="auto">
            <a:xfrm>
              <a:off x="4077573" y="4489613"/>
              <a:ext cx="611187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2" name="Rectangle 1770"/>
            <p:cNvSpPr>
              <a:spLocks noChangeArrowheads="1"/>
            </p:cNvSpPr>
            <p:nvPr/>
          </p:nvSpPr>
          <p:spPr bwMode="auto">
            <a:xfrm>
              <a:off x="4077573" y="4599628"/>
              <a:ext cx="679292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3" name="Freeform 1771"/>
            <p:cNvSpPr>
              <a:spLocks/>
            </p:cNvSpPr>
            <p:nvPr/>
          </p:nvSpPr>
          <p:spPr bwMode="auto">
            <a:xfrm>
              <a:off x="4388406" y="4351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4" name="Freeform 1772"/>
            <p:cNvSpPr>
              <a:spLocks/>
            </p:cNvSpPr>
            <p:nvPr/>
          </p:nvSpPr>
          <p:spPr bwMode="auto">
            <a:xfrm>
              <a:off x="4388406" y="4351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5" name="Freeform 1773"/>
            <p:cNvSpPr>
              <a:spLocks/>
            </p:cNvSpPr>
            <p:nvPr/>
          </p:nvSpPr>
          <p:spPr bwMode="auto">
            <a:xfrm>
              <a:off x="4388406" y="4351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6" name="Freeform 1774"/>
            <p:cNvSpPr>
              <a:spLocks/>
            </p:cNvSpPr>
            <p:nvPr/>
          </p:nvSpPr>
          <p:spPr bwMode="auto">
            <a:xfrm>
              <a:off x="4388406" y="4351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7" name="Freeform 1775"/>
            <p:cNvSpPr>
              <a:spLocks/>
            </p:cNvSpPr>
            <p:nvPr/>
          </p:nvSpPr>
          <p:spPr bwMode="auto">
            <a:xfrm>
              <a:off x="4363958" y="4276571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8" name="Freeform 1776"/>
            <p:cNvSpPr>
              <a:spLocks/>
            </p:cNvSpPr>
            <p:nvPr/>
          </p:nvSpPr>
          <p:spPr bwMode="auto">
            <a:xfrm>
              <a:off x="4388406" y="4320228"/>
              <a:ext cx="31432" cy="31433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6 w 18"/>
                <a:gd name="T5" fmla="*/ 18 h 18"/>
                <a:gd name="T6" fmla="*/ 16 w 18"/>
                <a:gd name="T7" fmla="*/ 18 h 18"/>
                <a:gd name="T8" fmla="*/ 18 w 18"/>
                <a:gd name="T9" fmla="*/ 18 h 18"/>
                <a:gd name="T10" fmla="*/ 18 w 18"/>
                <a:gd name="T11" fmla="*/ 0 h 18"/>
                <a:gd name="T12" fmla="*/ 0 w 18"/>
                <a:gd name="T13" fmla="*/ 18 h 18"/>
                <a:gd name="T14" fmla="*/ 0 w 1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29" name="Freeform 1777"/>
            <p:cNvSpPr>
              <a:spLocks/>
            </p:cNvSpPr>
            <p:nvPr/>
          </p:nvSpPr>
          <p:spPr bwMode="auto">
            <a:xfrm>
              <a:off x="4283631" y="4276571"/>
              <a:ext cx="92552" cy="75089"/>
            </a:xfrm>
            <a:custGeom>
              <a:avLst/>
              <a:gdLst>
                <a:gd name="T0" fmla="*/ 0 w 53"/>
                <a:gd name="T1" fmla="*/ 43 h 43"/>
                <a:gd name="T2" fmla="*/ 8 w 53"/>
                <a:gd name="T3" fmla="*/ 43 h 43"/>
                <a:gd name="T4" fmla="*/ 10 w 53"/>
                <a:gd name="T5" fmla="*/ 43 h 43"/>
                <a:gd name="T6" fmla="*/ 53 w 53"/>
                <a:gd name="T7" fmla="*/ 0 h 43"/>
                <a:gd name="T8" fmla="*/ 37 w 53"/>
                <a:gd name="T9" fmla="*/ 0 h 43"/>
                <a:gd name="T10" fmla="*/ 0 w 53"/>
                <a:gd name="T11" fmla="*/ 37 h 43"/>
                <a:gd name="T12" fmla="*/ 0 w 53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3">
                  <a:moveTo>
                    <a:pt x="0" y="43"/>
                  </a:moveTo>
                  <a:lnTo>
                    <a:pt x="8" y="43"/>
                  </a:lnTo>
                  <a:lnTo>
                    <a:pt x="10" y="43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0" y="37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0" name="Freeform 1778"/>
            <p:cNvSpPr>
              <a:spLocks/>
            </p:cNvSpPr>
            <p:nvPr/>
          </p:nvSpPr>
          <p:spPr bwMode="auto">
            <a:xfrm>
              <a:off x="4283631" y="4276571"/>
              <a:ext cx="33179" cy="36672"/>
            </a:xfrm>
            <a:custGeom>
              <a:avLst/>
              <a:gdLst>
                <a:gd name="T0" fmla="*/ 0 w 19"/>
                <a:gd name="T1" fmla="*/ 21 h 21"/>
                <a:gd name="T2" fmla="*/ 8 w 19"/>
                <a:gd name="T3" fmla="*/ 12 h 21"/>
                <a:gd name="T4" fmla="*/ 8 w 19"/>
                <a:gd name="T5" fmla="*/ 12 h 21"/>
                <a:gd name="T6" fmla="*/ 19 w 19"/>
                <a:gd name="T7" fmla="*/ 0 h 21"/>
                <a:gd name="T8" fmla="*/ 8 w 19"/>
                <a:gd name="T9" fmla="*/ 0 h 21"/>
                <a:gd name="T10" fmla="*/ 3 w 19"/>
                <a:gd name="T11" fmla="*/ 0 h 21"/>
                <a:gd name="T12" fmla="*/ 3 w 19"/>
                <a:gd name="T13" fmla="*/ 0 h 21"/>
                <a:gd name="T14" fmla="*/ 3 w 19"/>
                <a:gd name="T15" fmla="*/ 0 h 21"/>
                <a:gd name="T16" fmla="*/ 0 w 19"/>
                <a:gd name="T17" fmla="*/ 5 h 21"/>
                <a:gd name="T18" fmla="*/ 0 w 19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1">
                  <a:moveTo>
                    <a:pt x="0" y="21"/>
                  </a:moveTo>
                  <a:lnTo>
                    <a:pt x="8" y="12"/>
                  </a:lnTo>
                  <a:lnTo>
                    <a:pt x="8" y="12"/>
                  </a:lnTo>
                  <a:lnTo>
                    <a:pt x="19" y="0"/>
                  </a:lnTo>
                  <a:lnTo>
                    <a:pt x="8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1" name="Freeform 1779"/>
            <p:cNvSpPr>
              <a:spLocks/>
            </p:cNvSpPr>
            <p:nvPr/>
          </p:nvSpPr>
          <p:spPr bwMode="auto">
            <a:xfrm>
              <a:off x="4329033" y="4276571"/>
              <a:ext cx="90805" cy="75089"/>
            </a:xfrm>
            <a:custGeom>
              <a:avLst/>
              <a:gdLst>
                <a:gd name="T0" fmla="*/ 18 w 52"/>
                <a:gd name="T1" fmla="*/ 43 h 43"/>
                <a:gd name="T2" fmla="*/ 48 w 52"/>
                <a:gd name="T3" fmla="*/ 12 h 43"/>
                <a:gd name="T4" fmla="*/ 48 w 52"/>
                <a:gd name="T5" fmla="*/ 12 h 43"/>
                <a:gd name="T6" fmla="*/ 52 w 52"/>
                <a:gd name="T7" fmla="*/ 9 h 43"/>
                <a:gd name="T8" fmla="*/ 52 w 52"/>
                <a:gd name="T9" fmla="*/ 0 h 43"/>
                <a:gd name="T10" fmla="*/ 48 w 52"/>
                <a:gd name="T11" fmla="*/ 0 h 43"/>
                <a:gd name="T12" fmla="*/ 48 w 52"/>
                <a:gd name="T13" fmla="*/ 0 h 43"/>
                <a:gd name="T14" fmla="*/ 43 w 52"/>
                <a:gd name="T15" fmla="*/ 0 h 43"/>
                <a:gd name="T16" fmla="*/ 20 w 52"/>
                <a:gd name="T17" fmla="*/ 23 h 43"/>
                <a:gd name="T18" fmla="*/ 0 w 52"/>
                <a:gd name="T19" fmla="*/ 43 h 43"/>
                <a:gd name="T20" fmla="*/ 18 w 52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43">
                  <a:moveTo>
                    <a:pt x="18" y="43"/>
                  </a:moveTo>
                  <a:lnTo>
                    <a:pt x="48" y="12"/>
                  </a:lnTo>
                  <a:lnTo>
                    <a:pt x="48" y="12"/>
                  </a:lnTo>
                  <a:lnTo>
                    <a:pt x="52" y="9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20" y="23"/>
                  </a:lnTo>
                  <a:lnTo>
                    <a:pt x="0" y="43"/>
                  </a:lnTo>
                  <a:lnTo>
                    <a:pt x="18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2" name="Freeform 1780"/>
            <p:cNvSpPr>
              <a:spLocks/>
            </p:cNvSpPr>
            <p:nvPr/>
          </p:nvSpPr>
          <p:spPr bwMode="auto">
            <a:xfrm>
              <a:off x="4725431" y="46729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3" name="Freeform 1781"/>
            <p:cNvSpPr>
              <a:spLocks/>
            </p:cNvSpPr>
            <p:nvPr/>
          </p:nvSpPr>
          <p:spPr bwMode="auto">
            <a:xfrm>
              <a:off x="4725431" y="46729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4" name="Freeform 1782"/>
            <p:cNvSpPr>
              <a:spLocks/>
            </p:cNvSpPr>
            <p:nvPr/>
          </p:nvSpPr>
          <p:spPr bwMode="auto">
            <a:xfrm>
              <a:off x="4725431" y="46729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5" name="Freeform 1783"/>
            <p:cNvSpPr>
              <a:spLocks/>
            </p:cNvSpPr>
            <p:nvPr/>
          </p:nvSpPr>
          <p:spPr bwMode="auto">
            <a:xfrm>
              <a:off x="4725431" y="46729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6" name="Freeform 1784"/>
            <p:cNvSpPr>
              <a:spLocks/>
            </p:cNvSpPr>
            <p:nvPr/>
          </p:nvSpPr>
          <p:spPr bwMode="auto">
            <a:xfrm>
              <a:off x="4704476" y="4599628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7" name="Freeform 1785"/>
            <p:cNvSpPr>
              <a:spLocks/>
            </p:cNvSpPr>
            <p:nvPr/>
          </p:nvSpPr>
          <p:spPr bwMode="auto">
            <a:xfrm>
              <a:off x="4725431" y="4641538"/>
              <a:ext cx="31432" cy="31433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8 w 18"/>
                <a:gd name="T5" fmla="*/ 18 h 18"/>
                <a:gd name="T6" fmla="*/ 18 w 18"/>
                <a:gd name="T7" fmla="*/ 18 h 18"/>
                <a:gd name="T8" fmla="*/ 18 w 18"/>
                <a:gd name="T9" fmla="*/ 18 h 18"/>
                <a:gd name="T10" fmla="*/ 18 w 18"/>
                <a:gd name="T11" fmla="*/ 0 h 18"/>
                <a:gd name="T12" fmla="*/ 0 w 18"/>
                <a:gd name="T13" fmla="*/ 18 h 18"/>
                <a:gd name="T14" fmla="*/ 0 w 1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8" name="Freeform 1786"/>
            <p:cNvSpPr>
              <a:spLocks/>
            </p:cNvSpPr>
            <p:nvPr/>
          </p:nvSpPr>
          <p:spPr bwMode="auto">
            <a:xfrm>
              <a:off x="4688761" y="4599628"/>
              <a:ext cx="24447" cy="27940"/>
            </a:xfrm>
            <a:custGeom>
              <a:avLst/>
              <a:gdLst>
                <a:gd name="T0" fmla="*/ 0 w 14"/>
                <a:gd name="T1" fmla="*/ 16 h 16"/>
                <a:gd name="T2" fmla="*/ 14 w 14"/>
                <a:gd name="T3" fmla="*/ 0 h 16"/>
                <a:gd name="T4" fmla="*/ 0 w 14"/>
                <a:gd name="T5" fmla="*/ 0 h 16"/>
                <a:gd name="T6" fmla="*/ 0 w 14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6">
                  <a:moveTo>
                    <a:pt x="0" y="16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39" name="Freeform 1787"/>
            <p:cNvSpPr>
              <a:spLocks/>
            </p:cNvSpPr>
            <p:nvPr/>
          </p:nvSpPr>
          <p:spPr bwMode="auto">
            <a:xfrm>
              <a:off x="4688761" y="4599628"/>
              <a:ext cx="68104" cy="73343"/>
            </a:xfrm>
            <a:custGeom>
              <a:avLst/>
              <a:gdLst>
                <a:gd name="T0" fmla="*/ 5 w 39"/>
                <a:gd name="T1" fmla="*/ 42 h 42"/>
                <a:gd name="T2" fmla="*/ 36 w 39"/>
                <a:gd name="T3" fmla="*/ 12 h 42"/>
                <a:gd name="T4" fmla="*/ 36 w 39"/>
                <a:gd name="T5" fmla="*/ 12 h 42"/>
                <a:gd name="T6" fmla="*/ 39 w 39"/>
                <a:gd name="T7" fmla="*/ 8 h 42"/>
                <a:gd name="T8" fmla="*/ 39 w 39"/>
                <a:gd name="T9" fmla="*/ 0 h 42"/>
                <a:gd name="T10" fmla="*/ 36 w 39"/>
                <a:gd name="T11" fmla="*/ 0 h 42"/>
                <a:gd name="T12" fmla="*/ 36 w 39"/>
                <a:gd name="T13" fmla="*/ 0 h 42"/>
                <a:gd name="T14" fmla="*/ 32 w 39"/>
                <a:gd name="T15" fmla="*/ 0 h 42"/>
                <a:gd name="T16" fmla="*/ 9 w 39"/>
                <a:gd name="T17" fmla="*/ 23 h 42"/>
                <a:gd name="T18" fmla="*/ 0 w 39"/>
                <a:gd name="T19" fmla="*/ 32 h 42"/>
                <a:gd name="T20" fmla="*/ 0 w 39"/>
                <a:gd name="T21" fmla="*/ 42 h 42"/>
                <a:gd name="T22" fmla="*/ 5 w 39"/>
                <a:gd name="T2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2">
                  <a:moveTo>
                    <a:pt x="5" y="42"/>
                  </a:moveTo>
                  <a:lnTo>
                    <a:pt x="36" y="12"/>
                  </a:lnTo>
                  <a:lnTo>
                    <a:pt x="36" y="12"/>
                  </a:lnTo>
                  <a:lnTo>
                    <a:pt x="39" y="8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9" y="23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0" name="Freeform 1788"/>
            <p:cNvSpPr>
              <a:spLocks/>
            </p:cNvSpPr>
            <p:nvPr/>
          </p:nvSpPr>
          <p:spPr bwMode="auto">
            <a:xfrm>
              <a:off x="4531598" y="4435480"/>
              <a:ext cx="20955" cy="24448"/>
            </a:xfrm>
            <a:custGeom>
              <a:avLst/>
              <a:gdLst>
                <a:gd name="T0" fmla="*/ 12 w 12"/>
                <a:gd name="T1" fmla="*/ 14 h 14"/>
                <a:gd name="T2" fmla="*/ 12 w 12"/>
                <a:gd name="T3" fmla="*/ 0 h 14"/>
                <a:gd name="T4" fmla="*/ 0 w 12"/>
                <a:gd name="T5" fmla="*/ 14 h 14"/>
                <a:gd name="T6" fmla="*/ 12 w 12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4">
                  <a:moveTo>
                    <a:pt x="12" y="14"/>
                  </a:moveTo>
                  <a:lnTo>
                    <a:pt x="12" y="0"/>
                  </a:lnTo>
                  <a:lnTo>
                    <a:pt x="0" y="14"/>
                  </a:lnTo>
                  <a:lnTo>
                    <a:pt x="12" y="14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1" name="Freeform 1789"/>
            <p:cNvSpPr>
              <a:spLocks/>
            </p:cNvSpPr>
            <p:nvPr/>
          </p:nvSpPr>
          <p:spPr bwMode="auto">
            <a:xfrm>
              <a:off x="4416346" y="4384838"/>
              <a:ext cx="101282" cy="75089"/>
            </a:xfrm>
            <a:custGeom>
              <a:avLst/>
              <a:gdLst>
                <a:gd name="T0" fmla="*/ 41 w 58"/>
                <a:gd name="T1" fmla="*/ 0 h 43"/>
                <a:gd name="T2" fmla="*/ 0 w 58"/>
                <a:gd name="T3" fmla="*/ 43 h 43"/>
                <a:gd name="T4" fmla="*/ 0 w 58"/>
                <a:gd name="T5" fmla="*/ 43 h 43"/>
                <a:gd name="T6" fmla="*/ 0 w 58"/>
                <a:gd name="T7" fmla="*/ 43 h 43"/>
                <a:gd name="T8" fmla="*/ 12 w 58"/>
                <a:gd name="T9" fmla="*/ 43 h 43"/>
                <a:gd name="T10" fmla="*/ 16 w 58"/>
                <a:gd name="T11" fmla="*/ 43 h 43"/>
                <a:gd name="T12" fmla="*/ 58 w 58"/>
                <a:gd name="T13" fmla="*/ 0 h 43"/>
                <a:gd name="T14" fmla="*/ 41 w 58"/>
                <a:gd name="T1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8" h="43">
                  <a:moveTo>
                    <a:pt x="41" y="0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2" y="43"/>
                  </a:lnTo>
                  <a:lnTo>
                    <a:pt x="16" y="43"/>
                  </a:lnTo>
                  <a:lnTo>
                    <a:pt x="58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2" name="Freeform 1790"/>
            <p:cNvSpPr>
              <a:spLocks/>
            </p:cNvSpPr>
            <p:nvPr/>
          </p:nvSpPr>
          <p:spPr bwMode="auto">
            <a:xfrm>
              <a:off x="4391898" y="4384838"/>
              <a:ext cx="40164" cy="40164"/>
            </a:xfrm>
            <a:custGeom>
              <a:avLst/>
              <a:gdLst>
                <a:gd name="T0" fmla="*/ 23 w 23"/>
                <a:gd name="T1" fmla="*/ 0 h 23"/>
                <a:gd name="T2" fmla="*/ 0 w 23"/>
                <a:gd name="T3" fmla="*/ 23 h 23"/>
                <a:gd name="T4" fmla="*/ 0 w 23"/>
                <a:gd name="T5" fmla="*/ 23 h 23"/>
                <a:gd name="T6" fmla="*/ 23 w 23"/>
                <a:gd name="T7" fmla="*/ 0 h 23"/>
                <a:gd name="T8" fmla="*/ 23 w 2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3" y="0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3" name="Freeform 1791"/>
            <p:cNvSpPr>
              <a:spLocks/>
            </p:cNvSpPr>
            <p:nvPr/>
          </p:nvSpPr>
          <p:spPr bwMode="auto">
            <a:xfrm>
              <a:off x="4472226" y="4384838"/>
              <a:ext cx="80327" cy="75089"/>
            </a:xfrm>
            <a:custGeom>
              <a:avLst/>
              <a:gdLst>
                <a:gd name="T0" fmla="*/ 42 w 46"/>
                <a:gd name="T1" fmla="*/ 0 h 43"/>
                <a:gd name="T2" fmla="*/ 0 w 46"/>
                <a:gd name="T3" fmla="*/ 43 h 43"/>
                <a:gd name="T4" fmla="*/ 16 w 46"/>
                <a:gd name="T5" fmla="*/ 43 h 43"/>
                <a:gd name="T6" fmla="*/ 46 w 46"/>
                <a:gd name="T7" fmla="*/ 13 h 43"/>
                <a:gd name="T8" fmla="*/ 46 w 46"/>
                <a:gd name="T9" fmla="*/ 0 h 43"/>
                <a:gd name="T10" fmla="*/ 42 w 46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43">
                  <a:moveTo>
                    <a:pt x="42" y="0"/>
                  </a:moveTo>
                  <a:lnTo>
                    <a:pt x="0" y="43"/>
                  </a:lnTo>
                  <a:lnTo>
                    <a:pt x="16" y="43"/>
                  </a:lnTo>
                  <a:lnTo>
                    <a:pt x="46" y="13"/>
                  </a:lnTo>
                  <a:lnTo>
                    <a:pt x="46" y="0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4" name="Freeform 1792"/>
            <p:cNvSpPr>
              <a:spLocks/>
            </p:cNvSpPr>
            <p:nvPr/>
          </p:nvSpPr>
          <p:spPr bwMode="auto">
            <a:xfrm>
              <a:off x="4301093" y="4384838"/>
              <a:ext cx="103029" cy="75089"/>
            </a:xfrm>
            <a:custGeom>
              <a:avLst/>
              <a:gdLst>
                <a:gd name="T0" fmla="*/ 41 w 59"/>
                <a:gd name="T1" fmla="*/ 0 h 43"/>
                <a:gd name="T2" fmla="*/ 0 w 59"/>
                <a:gd name="T3" fmla="*/ 43 h 43"/>
                <a:gd name="T4" fmla="*/ 0 w 59"/>
                <a:gd name="T5" fmla="*/ 43 h 43"/>
                <a:gd name="T6" fmla="*/ 13 w 59"/>
                <a:gd name="T7" fmla="*/ 43 h 43"/>
                <a:gd name="T8" fmla="*/ 16 w 59"/>
                <a:gd name="T9" fmla="*/ 43 h 43"/>
                <a:gd name="T10" fmla="*/ 59 w 59"/>
                <a:gd name="T11" fmla="*/ 0 h 43"/>
                <a:gd name="T12" fmla="*/ 41 w 59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43">
                  <a:moveTo>
                    <a:pt x="41" y="0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13" y="43"/>
                  </a:lnTo>
                  <a:lnTo>
                    <a:pt x="16" y="43"/>
                  </a:lnTo>
                  <a:lnTo>
                    <a:pt x="59" y="0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5" name="Freeform 1793"/>
            <p:cNvSpPr>
              <a:spLocks/>
            </p:cNvSpPr>
            <p:nvPr/>
          </p:nvSpPr>
          <p:spPr bwMode="auto">
            <a:xfrm>
              <a:off x="4316809" y="43848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6" name="Freeform 1794"/>
            <p:cNvSpPr>
              <a:spLocks/>
            </p:cNvSpPr>
            <p:nvPr/>
          </p:nvSpPr>
          <p:spPr bwMode="auto">
            <a:xfrm>
              <a:off x="4316809" y="43848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7" name="Freeform 1795"/>
            <p:cNvSpPr>
              <a:spLocks/>
            </p:cNvSpPr>
            <p:nvPr/>
          </p:nvSpPr>
          <p:spPr bwMode="auto">
            <a:xfrm>
              <a:off x="4356973" y="4384838"/>
              <a:ext cx="103029" cy="75089"/>
            </a:xfrm>
            <a:custGeom>
              <a:avLst/>
              <a:gdLst>
                <a:gd name="T0" fmla="*/ 46 w 59"/>
                <a:gd name="T1" fmla="*/ 13 h 43"/>
                <a:gd name="T2" fmla="*/ 59 w 59"/>
                <a:gd name="T3" fmla="*/ 0 h 43"/>
                <a:gd name="T4" fmla="*/ 46 w 59"/>
                <a:gd name="T5" fmla="*/ 0 h 43"/>
                <a:gd name="T6" fmla="*/ 46 w 59"/>
                <a:gd name="T7" fmla="*/ 0 h 43"/>
                <a:gd name="T8" fmla="*/ 43 w 59"/>
                <a:gd name="T9" fmla="*/ 0 h 43"/>
                <a:gd name="T10" fmla="*/ 20 w 59"/>
                <a:gd name="T11" fmla="*/ 23 h 43"/>
                <a:gd name="T12" fmla="*/ 0 w 59"/>
                <a:gd name="T13" fmla="*/ 43 h 43"/>
                <a:gd name="T14" fmla="*/ 16 w 59"/>
                <a:gd name="T15" fmla="*/ 43 h 43"/>
                <a:gd name="T16" fmla="*/ 46 w 59"/>
                <a:gd name="T17" fmla="*/ 13 h 43"/>
                <a:gd name="T18" fmla="*/ 46 w 59"/>
                <a:gd name="T1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43">
                  <a:moveTo>
                    <a:pt x="46" y="13"/>
                  </a:moveTo>
                  <a:lnTo>
                    <a:pt x="59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20" y="23"/>
                  </a:lnTo>
                  <a:lnTo>
                    <a:pt x="0" y="43"/>
                  </a:lnTo>
                  <a:lnTo>
                    <a:pt x="16" y="43"/>
                  </a:lnTo>
                  <a:lnTo>
                    <a:pt x="46" y="13"/>
                  </a:lnTo>
                  <a:lnTo>
                    <a:pt x="46" y="1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8" name="Freeform 1796"/>
            <p:cNvSpPr>
              <a:spLocks/>
            </p:cNvSpPr>
            <p:nvPr/>
          </p:nvSpPr>
          <p:spPr bwMode="auto">
            <a:xfrm>
              <a:off x="4283631" y="4384838"/>
              <a:ext cx="5239" cy="6985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4 h 4"/>
                <a:gd name="T4" fmla="*/ 3 w 3"/>
                <a:gd name="T5" fmla="*/ 0 h 4"/>
                <a:gd name="T6" fmla="*/ 0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49" name="Freeform 1797"/>
            <p:cNvSpPr>
              <a:spLocks/>
            </p:cNvSpPr>
            <p:nvPr/>
          </p:nvSpPr>
          <p:spPr bwMode="auto">
            <a:xfrm>
              <a:off x="4283631" y="4384838"/>
              <a:ext cx="61119" cy="62865"/>
            </a:xfrm>
            <a:custGeom>
              <a:avLst/>
              <a:gdLst>
                <a:gd name="T0" fmla="*/ 23 w 35"/>
                <a:gd name="T1" fmla="*/ 13 h 36"/>
                <a:gd name="T2" fmla="*/ 35 w 35"/>
                <a:gd name="T3" fmla="*/ 0 h 36"/>
                <a:gd name="T4" fmla="*/ 23 w 35"/>
                <a:gd name="T5" fmla="*/ 0 h 36"/>
                <a:gd name="T6" fmla="*/ 19 w 35"/>
                <a:gd name="T7" fmla="*/ 0 h 36"/>
                <a:gd name="T8" fmla="*/ 19 w 35"/>
                <a:gd name="T9" fmla="*/ 0 h 36"/>
                <a:gd name="T10" fmla="*/ 0 w 35"/>
                <a:gd name="T11" fmla="*/ 20 h 36"/>
                <a:gd name="T12" fmla="*/ 0 w 35"/>
                <a:gd name="T13" fmla="*/ 36 h 36"/>
                <a:gd name="T14" fmla="*/ 23 w 35"/>
                <a:gd name="T15" fmla="*/ 13 h 36"/>
                <a:gd name="T16" fmla="*/ 23 w 35"/>
                <a:gd name="T17" fmla="*/ 13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6">
                  <a:moveTo>
                    <a:pt x="23" y="13"/>
                  </a:moveTo>
                  <a:lnTo>
                    <a:pt x="35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20"/>
                  </a:lnTo>
                  <a:lnTo>
                    <a:pt x="0" y="36"/>
                  </a:lnTo>
                  <a:lnTo>
                    <a:pt x="23" y="13"/>
                  </a:lnTo>
                  <a:lnTo>
                    <a:pt x="23" y="1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0" name="Freeform 1798"/>
            <p:cNvSpPr>
              <a:spLocks/>
            </p:cNvSpPr>
            <p:nvPr/>
          </p:nvSpPr>
          <p:spPr bwMode="auto">
            <a:xfrm>
              <a:off x="4664313" y="4540255"/>
              <a:ext cx="24447" cy="24448"/>
            </a:xfrm>
            <a:custGeom>
              <a:avLst/>
              <a:gdLst>
                <a:gd name="T0" fmla="*/ 14 w 14"/>
                <a:gd name="T1" fmla="*/ 14 h 14"/>
                <a:gd name="T2" fmla="*/ 14 w 14"/>
                <a:gd name="T3" fmla="*/ 0 h 14"/>
                <a:gd name="T4" fmla="*/ 0 w 14"/>
                <a:gd name="T5" fmla="*/ 14 h 14"/>
                <a:gd name="T6" fmla="*/ 14 w 14"/>
                <a:gd name="T7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4">
                  <a:moveTo>
                    <a:pt x="14" y="14"/>
                  </a:moveTo>
                  <a:lnTo>
                    <a:pt x="14" y="0"/>
                  </a:lnTo>
                  <a:lnTo>
                    <a:pt x="0" y="14"/>
                  </a:lnTo>
                  <a:lnTo>
                    <a:pt x="14" y="14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1" name="Freeform 1799"/>
            <p:cNvSpPr>
              <a:spLocks/>
            </p:cNvSpPr>
            <p:nvPr/>
          </p:nvSpPr>
          <p:spPr bwMode="auto">
            <a:xfrm>
              <a:off x="4549061" y="4489613"/>
              <a:ext cx="103029" cy="75089"/>
            </a:xfrm>
            <a:custGeom>
              <a:avLst/>
              <a:gdLst>
                <a:gd name="T0" fmla="*/ 43 w 59"/>
                <a:gd name="T1" fmla="*/ 0 h 43"/>
                <a:gd name="T2" fmla="*/ 0 w 59"/>
                <a:gd name="T3" fmla="*/ 43 h 43"/>
                <a:gd name="T4" fmla="*/ 0 w 59"/>
                <a:gd name="T5" fmla="*/ 43 h 43"/>
                <a:gd name="T6" fmla="*/ 0 w 59"/>
                <a:gd name="T7" fmla="*/ 43 h 43"/>
                <a:gd name="T8" fmla="*/ 14 w 59"/>
                <a:gd name="T9" fmla="*/ 43 h 43"/>
                <a:gd name="T10" fmla="*/ 18 w 59"/>
                <a:gd name="T11" fmla="*/ 43 h 43"/>
                <a:gd name="T12" fmla="*/ 59 w 59"/>
                <a:gd name="T13" fmla="*/ 0 h 43"/>
                <a:gd name="T14" fmla="*/ 43 w 59"/>
                <a:gd name="T15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9" h="43">
                  <a:moveTo>
                    <a:pt x="43" y="0"/>
                  </a:moveTo>
                  <a:lnTo>
                    <a:pt x="0" y="43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4" y="43"/>
                  </a:lnTo>
                  <a:lnTo>
                    <a:pt x="18" y="43"/>
                  </a:lnTo>
                  <a:lnTo>
                    <a:pt x="59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2" name="Freeform 1800"/>
            <p:cNvSpPr>
              <a:spLocks/>
            </p:cNvSpPr>
            <p:nvPr/>
          </p:nvSpPr>
          <p:spPr bwMode="auto">
            <a:xfrm>
              <a:off x="4528106" y="4489613"/>
              <a:ext cx="40164" cy="41910"/>
            </a:xfrm>
            <a:custGeom>
              <a:avLst/>
              <a:gdLst>
                <a:gd name="T0" fmla="*/ 23 w 23"/>
                <a:gd name="T1" fmla="*/ 0 h 24"/>
                <a:gd name="T2" fmla="*/ 0 w 23"/>
                <a:gd name="T3" fmla="*/ 24 h 24"/>
                <a:gd name="T4" fmla="*/ 0 w 23"/>
                <a:gd name="T5" fmla="*/ 24 h 24"/>
                <a:gd name="T6" fmla="*/ 23 w 23"/>
                <a:gd name="T7" fmla="*/ 0 h 24"/>
                <a:gd name="T8" fmla="*/ 23 w 23"/>
                <a:gd name="T9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23" y="0"/>
                  </a:moveTo>
                  <a:lnTo>
                    <a:pt x="0" y="24"/>
                  </a:lnTo>
                  <a:lnTo>
                    <a:pt x="0" y="24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3" name="Freeform 1801"/>
            <p:cNvSpPr>
              <a:spLocks/>
            </p:cNvSpPr>
            <p:nvPr/>
          </p:nvSpPr>
          <p:spPr bwMode="auto">
            <a:xfrm>
              <a:off x="4608433" y="4489613"/>
              <a:ext cx="80327" cy="75089"/>
            </a:xfrm>
            <a:custGeom>
              <a:avLst/>
              <a:gdLst>
                <a:gd name="T0" fmla="*/ 43 w 46"/>
                <a:gd name="T1" fmla="*/ 0 h 43"/>
                <a:gd name="T2" fmla="*/ 0 w 46"/>
                <a:gd name="T3" fmla="*/ 43 h 43"/>
                <a:gd name="T4" fmla="*/ 16 w 46"/>
                <a:gd name="T5" fmla="*/ 43 h 43"/>
                <a:gd name="T6" fmla="*/ 46 w 46"/>
                <a:gd name="T7" fmla="*/ 13 h 43"/>
                <a:gd name="T8" fmla="*/ 46 w 46"/>
                <a:gd name="T9" fmla="*/ 0 h 43"/>
                <a:gd name="T10" fmla="*/ 43 w 46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6" h="43">
                  <a:moveTo>
                    <a:pt x="43" y="0"/>
                  </a:moveTo>
                  <a:lnTo>
                    <a:pt x="0" y="43"/>
                  </a:lnTo>
                  <a:lnTo>
                    <a:pt x="16" y="43"/>
                  </a:lnTo>
                  <a:lnTo>
                    <a:pt x="46" y="13"/>
                  </a:lnTo>
                  <a:lnTo>
                    <a:pt x="46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4" name="Freeform 1802"/>
            <p:cNvSpPr>
              <a:spLocks/>
            </p:cNvSpPr>
            <p:nvPr/>
          </p:nvSpPr>
          <p:spPr bwMode="auto">
            <a:xfrm>
              <a:off x="4433808" y="4489613"/>
              <a:ext cx="103029" cy="75089"/>
            </a:xfrm>
            <a:custGeom>
              <a:avLst/>
              <a:gdLst>
                <a:gd name="T0" fmla="*/ 43 w 59"/>
                <a:gd name="T1" fmla="*/ 0 h 43"/>
                <a:gd name="T2" fmla="*/ 0 w 59"/>
                <a:gd name="T3" fmla="*/ 43 h 43"/>
                <a:gd name="T4" fmla="*/ 2 w 59"/>
                <a:gd name="T5" fmla="*/ 43 h 43"/>
                <a:gd name="T6" fmla="*/ 15 w 59"/>
                <a:gd name="T7" fmla="*/ 43 h 43"/>
                <a:gd name="T8" fmla="*/ 18 w 59"/>
                <a:gd name="T9" fmla="*/ 43 h 43"/>
                <a:gd name="T10" fmla="*/ 59 w 59"/>
                <a:gd name="T11" fmla="*/ 0 h 43"/>
                <a:gd name="T12" fmla="*/ 43 w 59"/>
                <a:gd name="T13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9" h="43">
                  <a:moveTo>
                    <a:pt x="43" y="0"/>
                  </a:moveTo>
                  <a:lnTo>
                    <a:pt x="0" y="43"/>
                  </a:lnTo>
                  <a:lnTo>
                    <a:pt x="2" y="43"/>
                  </a:lnTo>
                  <a:lnTo>
                    <a:pt x="15" y="43"/>
                  </a:lnTo>
                  <a:lnTo>
                    <a:pt x="18" y="43"/>
                  </a:lnTo>
                  <a:lnTo>
                    <a:pt x="59" y="0"/>
                  </a:lnTo>
                  <a:lnTo>
                    <a:pt x="4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5" name="Freeform 1803"/>
            <p:cNvSpPr>
              <a:spLocks/>
            </p:cNvSpPr>
            <p:nvPr/>
          </p:nvSpPr>
          <p:spPr bwMode="auto">
            <a:xfrm>
              <a:off x="4453016" y="44896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6" name="Freeform 1804"/>
            <p:cNvSpPr>
              <a:spLocks/>
            </p:cNvSpPr>
            <p:nvPr/>
          </p:nvSpPr>
          <p:spPr bwMode="auto">
            <a:xfrm>
              <a:off x="4453016" y="448961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7" name="Freeform 1805"/>
            <p:cNvSpPr>
              <a:spLocks/>
            </p:cNvSpPr>
            <p:nvPr/>
          </p:nvSpPr>
          <p:spPr bwMode="auto">
            <a:xfrm>
              <a:off x="4493181" y="4489613"/>
              <a:ext cx="103029" cy="75089"/>
            </a:xfrm>
            <a:custGeom>
              <a:avLst/>
              <a:gdLst>
                <a:gd name="T0" fmla="*/ 46 w 59"/>
                <a:gd name="T1" fmla="*/ 13 h 43"/>
                <a:gd name="T2" fmla="*/ 59 w 59"/>
                <a:gd name="T3" fmla="*/ 0 h 43"/>
                <a:gd name="T4" fmla="*/ 46 w 59"/>
                <a:gd name="T5" fmla="*/ 0 h 43"/>
                <a:gd name="T6" fmla="*/ 46 w 59"/>
                <a:gd name="T7" fmla="*/ 0 h 43"/>
                <a:gd name="T8" fmla="*/ 43 w 59"/>
                <a:gd name="T9" fmla="*/ 0 h 43"/>
                <a:gd name="T10" fmla="*/ 20 w 59"/>
                <a:gd name="T11" fmla="*/ 24 h 43"/>
                <a:gd name="T12" fmla="*/ 0 w 59"/>
                <a:gd name="T13" fmla="*/ 43 h 43"/>
                <a:gd name="T14" fmla="*/ 16 w 59"/>
                <a:gd name="T15" fmla="*/ 43 h 43"/>
                <a:gd name="T16" fmla="*/ 46 w 59"/>
                <a:gd name="T17" fmla="*/ 13 h 43"/>
                <a:gd name="T18" fmla="*/ 46 w 59"/>
                <a:gd name="T19" fmla="*/ 1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9" h="43">
                  <a:moveTo>
                    <a:pt x="46" y="13"/>
                  </a:moveTo>
                  <a:lnTo>
                    <a:pt x="59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20" y="24"/>
                  </a:lnTo>
                  <a:lnTo>
                    <a:pt x="0" y="43"/>
                  </a:lnTo>
                  <a:lnTo>
                    <a:pt x="16" y="43"/>
                  </a:lnTo>
                  <a:lnTo>
                    <a:pt x="46" y="13"/>
                  </a:lnTo>
                  <a:lnTo>
                    <a:pt x="46" y="1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8" name="Freeform 1806"/>
            <p:cNvSpPr>
              <a:spLocks/>
            </p:cNvSpPr>
            <p:nvPr/>
          </p:nvSpPr>
          <p:spPr bwMode="auto">
            <a:xfrm>
              <a:off x="4419838" y="4489613"/>
              <a:ext cx="5239" cy="6985"/>
            </a:xfrm>
            <a:custGeom>
              <a:avLst/>
              <a:gdLst>
                <a:gd name="T0" fmla="*/ 0 w 3"/>
                <a:gd name="T1" fmla="*/ 0 h 4"/>
                <a:gd name="T2" fmla="*/ 0 w 3"/>
                <a:gd name="T3" fmla="*/ 4 h 4"/>
                <a:gd name="T4" fmla="*/ 3 w 3"/>
                <a:gd name="T5" fmla="*/ 0 h 4"/>
                <a:gd name="T6" fmla="*/ 0 w 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4">
                  <a:moveTo>
                    <a:pt x="0" y="0"/>
                  </a:moveTo>
                  <a:lnTo>
                    <a:pt x="0" y="4"/>
                  </a:lnTo>
                  <a:lnTo>
                    <a:pt x="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59" name="Freeform 1807"/>
            <p:cNvSpPr>
              <a:spLocks/>
            </p:cNvSpPr>
            <p:nvPr/>
          </p:nvSpPr>
          <p:spPr bwMode="auto">
            <a:xfrm>
              <a:off x="4419838" y="4489613"/>
              <a:ext cx="61119" cy="66358"/>
            </a:xfrm>
            <a:custGeom>
              <a:avLst/>
              <a:gdLst>
                <a:gd name="T0" fmla="*/ 23 w 35"/>
                <a:gd name="T1" fmla="*/ 13 h 38"/>
                <a:gd name="T2" fmla="*/ 35 w 35"/>
                <a:gd name="T3" fmla="*/ 0 h 38"/>
                <a:gd name="T4" fmla="*/ 23 w 35"/>
                <a:gd name="T5" fmla="*/ 0 h 38"/>
                <a:gd name="T6" fmla="*/ 19 w 35"/>
                <a:gd name="T7" fmla="*/ 0 h 38"/>
                <a:gd name="T8" fmla="*/ 19 w 35"/>
                <a:gd name="T9" fmla="*/ 0 h 38"/>
                <a:gd name="T10" fmla="*/ 0 w 35"/>
                <a:gd name="T11" fmla="*/ 20 h 38"/>
                <a:gd name="T12" fmla="*/ 0 w 35"/>
                <a:gd name="T13" fmla="*/ 38 h 38"/>
                <a:gd name="T14" fmla="*/ 23 w 35"/>
                <a:gd name="T15" fmla="*/ 13 h 38"/>
                <a:gd name="T16" fmla="*/ 23 w 35"/>
                <a:gd name="T17" fmla="*/ 13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38">
                  <a:moveTo>
                    <a:pt x="23" y="13"/>
                  </a:moveTo>
                  <a:lnTo>
                    <a:pt x="35" y="0"/>
                  </a:lnTo>
                  <a:lnTo>
                    <a:pt x="23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0" y="20"/>
                  </a:lnTo>
                  <a:lnTo>
                    <a:pt x="0" y="38"/>
                  </a:lnTo>
                  <a:lnTo>
                    <a:pt x="23" y="13"/>
                  </a:lnTo>
                  <a:lnTo>
                    <a:pt x="23" y="1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360" name="Group 8359"/>
            <p:cNvGrpSpPr/>
            <p:nvPr/>
          </p:nvGrpSpPr>
          <p:grpSpPr>
            <a:xfrm>
              <a:off x="4074716" y="3435493"/>
              <a:ext cx="688022" cy="470393"/>
              <a:chOff x="-1280071" y="1268255"/>
              <a:chExt cx="1132434" cy="821697"/>
            </a:xfrm>
          </p:grpSpPr>
          <p:sp>
            <p:nvSpPr>
              <p:cNvPr id="8416" name="Rectangle 8415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417" name="Straight Connector 8416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18" name="Straight Connector 8417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19" name="Straight Connector 8418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20" name="Straight Connector 8419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21" name="Straight Connector 8420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22" name="Straight Connector 8421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423" name="Straight Connector 8422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8424" name="Straight Connector 8423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8361" name="Rectangle 1717"/>
            <p:cNvSpPr>
              <a:spLocks noChangeArrowheads="1"/>
            </p:cNvSpPr>
            <p:nvPr/>
          </p:nvSpPr>
          <p:spPr bwMode="auto">
            <a:xfrm>
              <a:off x="4077573" y="3468530"/>
              <a:ext cx="206057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2" name="Rectangle 1718"/>
            <p:cNvSpPr>
              <a:spLocks noChangeArrowheads="1"/>
            </p:cNvSpPr>
            <p:nvPr/>
          </p:nvSpPr>
          <p:spPr bwMode="auto">
            <a:xfrm>
              <a:off x="4077573" y="3580290"/>
              <a:ext cx="338772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3" name="Rectangle 1719"/>
            <p:cNvSpPr>
              <a:spLocks noChangeArrowheads="1"/>
            </p:cNvSpPr>
            <p:nvPr/>
          </p:nvSpPr>
          <p:spPr bwMode="auto">
            <a:xfrm>
              <a:off x="4077573" y="3688557"/>
              <a:ext cx="474980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4" name="Rectangle 1720"/>
            <p:cNvSpPr>
              <a:spLocks noChangeArrowheads="1"/>
            </p:cNvSpPr>
            <p:nvPr/>
          </p:nvSpPr>
          <p:spPr bwMode="auto">
            <a:xfrm>
              <a:off x="4077573" y="3800317"/>
              <a:ext cx="611187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5" name="Freeform 1722"/>
            <p:cNvSpPr>
              <a:spLocks/>
            </p:cNvSpPr>
            <p:nvPr/>
          </p:nvSpPr>
          <p:spPr bwMode="auto">
            <a:xfrm>
              <a:off x="4252198" y="35418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6" name="Freeform 1723"/>
            <p:cNvSpPr>
              <a:spLocks/>
            </p:cNvSpPr>
            <p:nvPr/>
          </p:nvSpPr>
          <p:spPr bwMode="auto">
            <a:xfrm>
              <a:off x="4252198" y="35418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7" name="Freeform 1724"/>
            <p:cNvSpPr>
              <a:spLocks/>
            </p:cNvSpPr>
            <p:nvPr/>
          </p:nvSpPr>
          <p:spPr bwMode="auto">
            <a:xfrm>
              <a:off x="4252198" y="35418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8" name="Freeform 1725"/>
            <p:cNvSpPr>
              <a:spLocks/>
            </p:cNvSpPr>
            <p:nvPr/>
          </p:nvSpPr>
          <p:spPr bwMode="auto">
            <a:xfrm>
              <a:off x="4252198" y="354187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69" name="Freeform 1726"/>
            <p:cNvSpPr>
              <a:spLocks/>
            </p:cNvSpPr>
            <p:nvPr/>
          </p:nvSpPr>
          <p:spPr bwMode="auto">
            <a:xfrm>
              <a:off x="4227751" y="3468530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0" name="Freeform 1727"/>
            <p:cNvSpPr>
              <a:spLocks/>
            </p:cNvSpPr>
            <p:nvPr/>
          </p:nvSpPr>
          <p:spPr bwMode="auto">
            <a:xfrm>
              <a:off x="4252198" y="3512185"/>
              <a:ext cx="31432" cy="29687"/>
            </a:xfrm>
            <a:custGeom>
              <a:avLst/>
              <a:gdLst>
                <a:gd name="T0" fmla="*/ 0 w 18"/>
                <a:gd name="T1" fmla="*/ 17 h 17"/>
                <a:gd name="T2" fmla="*/ 0 w 18"/>
                <a:gd name="T3" fmla="*/ 17 h 17"/>
                <a:gd name="T4" fmla="*/ 16 w 18"/>
                <a:gd name="T5" fmla="*/ 17 h 17"/>
                <a:gd name="T6" fmla="*/ 16 w 18"/>
                <a:gd name="T7" fmla="*/ 17 h 17"/>
                <a:gd name="T8" fmla="*/ 18 w 18"/>
                <a:gd name="T9" fmla="*/ 17 h 17"/>
                <a:gd name="T10" fmla="*/ 18 w 18"/>
                <a:gd name="T11" fmla="*/ 0 h 17"/>
                <a:gd name="T12" fmla="*/ 0 w 18"/>
                <a:gd name="T13" fmla="*/ 17 h 17"/>
                <a:gd name="T14" fmla="*/ 0 w 18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7">
                  <a:moveTo>
                    <a:pt x="0" y="17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8" y="17"/>
                  </a:lnTo>
                  <a:lnTo>
                    <a:pt x="18" y="0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1" name="Freeform 1728"/>
            <p:cNvSpPr>
              <a:spLocks/>
            </p:cNvSpPr>
            <p:nvPr/>
          </p:nvSpPr>
          <p:spPr bwMode="auto">
            <a:xfrm>
              <a:off x="4212034" y="3468530"/>
              <a:ext cx="27940" cy="27940"/>
            </a:xfrm>
            <a:custGeom>
              <a:avLst/>
              <a:gdLst>
                <a:gd name="T0" fmla="*/ 0 w 16"/>
                <a:gd name="T1" fmla="*/ 16 h 16"/>
                <a:gd name="T2" fmla="*/ 16 w 16"/>
                <a:gd name="T3" fmla="*/ 0 h 16"/>
                <a:gd name="T4" fmla="*/ 0 w 16"/>
                <a:gd name="T5" fmla="*/ 0 h 16"/>
                <a:gd name="T6" fmla="*/ 0 w 16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2" name="Freeform 1729"/>
            <p:cNvSpPr>
              <a:spLocks/>
            </p:cNvSpPr>
            <p:nvPr/>
          </p:nvSpPr>
          <p:spPr bwMode="auto">
            <a:xfrm>
              <a:off x="4212034" y="3468530"/>
              <a:ext cx="71597" cy="73343"/>
            </a:xfrm>
            <a:custGeom>
              <a:avLst/>
              <a:gdLst>
                <a:gd name="T0" fmla="*/ 7 w 41"/>
                <a:gd name="T1" fmla="*/ 42 h 42"/>
                <a:gd name="T2" fmla="*/ 37 w 41"/>
                <a:gd name="T3" fmla="*/ 12 h 42"/>
                <a:gd name="T4" fmla="*/ 37 w 41"/>
                <a:gd name="T5" fmla="*/ 12 h 42"/>
                <a:gd name="T6" fmla="*/ 41 w 41"/>
                <a:gd name="T7" fmla="*/ 9 h 42"/>
                <a:gd name="T8" fmla="*/ 41 w 41"/>
                <a:gd name="T9" fmla="*/ 0 h 42"/>
                <a:gd name="T10" fmla="*/ 37 w 41"/>
                <a:gd name="T11" fmla="*/ 0 h 42"/>
                <a:gd name="T12" fmla="*/ 37 w 41"/>
                <a:gd name="T13" fmla="*/ 0 h 42"/>
                <a:gd name="T14" fmla="*/ 32 w 41"/>
                <a:gd name="T15" fmla="*/ 0 h 42"/>
                <a:gd name="T16" fmla="*/ 9 w 41"/>
                <a:gd name="T17" fmla="*/ 23 h 42"/>
                <a:gd name="T18" fmla="*/ 0 w 41"/>
                <a:gd name="T19" fmla="*/ 32 h 42"/>
                <a:gd name="T20" fmla="*/ 0 w 41"/>
                <a:gd name="T21" fmla="*/ 42 h 42"/>
                <a:gd name="T22" fmla="*/ 7 w 41"/>
                <a:gd name="T2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1" h="42">
                  <a:moveTo>
                    <a:pt x="7" y="42"/>
                  </a:moveTo>
                  <a:lnTo>
                    <a:pt x="37" y="12"/>
                  </a:lnTo>
                  <a:lnTo>
                    <a:pt x="37" y="12"/>
                  </a:lnTo>
                  <a:lnTo>
                    <a:pt x="41" y="9"/>
                  </a:lnTo>
                  <a:lnTo>
                    <a:pt x="41" y="0"/>
                  </a:lnTo>
                  <a:lnTo>
                    <a:pt x="37" y="0"/>
                  </a:lnTo>
                  <a:lnTo>
                    <a:pt x="37" y="0"/>
                  </a:lnTo>
                  <a:lnTo>
                    <a:pt x="32" y="0"/>
                  </a:lnTo>
                  <a:lnTo>
                    <a:pt x="9" y="23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7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3" name="Freeform 1730"/>
            <p:cNvSpPr>
              <a:spLocks/>
            </p:cNvSpPr>
            <p:nvPr/>
          </p:nvSpPr>
          <p:spPr bwMode="auto">
            <a:xfrm>
              <a:off x="4384913" y="36536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4" name="Freeform 1731"/>
            <p:cNvSpPr>
              <a:spLocks/>
            </p:cNvSpPr>
            <p:nvPr/>
          </p:nvSpPr>
          <p:spPr bwMode="auto">
            <a:xfrm>
              <a:off x="4384913" y="36536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5" name="Freeform 1732"/>
            <p:cNvSpPr>
              <a:spLocks/>
            </p:cNvSpPr>
            <p:nvPr/>
          </p:nvSpPr>
          <p:spPr bwMode="auto">
            <a:xfrm>
              <a:off x="4384913" y="36536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6" name="Freeform 1733"/>
            <p:cNvSpPr>
              <a:spLocks/>
            </p:cNvSpPr>
            <p:nvPr/>
          </p:nvSpPr>
          <p:spPr bwMode="auto">
            <a:xfrm>
              <a:off x="4384913" y="36536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7" name="Freeform 1734"/>
            <p:cNvSpPr>
              <a:spLocks/>
            </p:cNvSpPr>
            <p:nvPr/>
          </p:nvSpPr>
          <p:spPr bwMode="auto">
            <a:xfrm>
              <a:off x="4363958" y="3580290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8" name="Freeform 1735"/>
            <p:cNvSpPr>
              <a:spLocks/>
            </p:cNvSpPr>
            <p:nvPr/>
          </p:nvSpPr>
          <p:spPr bwMode="auto">
            <a:xfrm>
              <a:off x="4384913" y="3623945"/>
              <a:ext cx="31432" cy="29687"/>
            </a:xfrm>
            <a:custGeom>
              <a:avLst/>
              <a:gdLst>
                <a:gd name="T0" fmla="*/ 0 w 18"/>
                <a:gd name="T1" fmla="*/ 17 h 17"/>
                <a:gd name="T2" fmla="*/ 0 w 18"/>
                <a:gd name="T3" fmla="*/ 17 h 17"/>
                <a:gd name="T4" fmla="*/ 18 w 18"/>
                <a:gd name="T5" fmla="*/ 17 h 17"/>
                <a:gd name="T6" fmla="*/ 18 w 18"/>
                <a:gd name="T7" fmla="*/ 17 h 17"/>
                <a:gd name="T8" fmla="*/ 18 w 18"/>
                <a:gd name="T9" fmla="*/ 17 h 17"/>
                <a:gd name="T10" fmla="*/ 18 w 18"/>
                <a:gd name="T11" fmla="*/ 0 h 17"/>
                <a:gd name="T12" fmla="*/ 0 w 18"/>
                <a:gd name="T13" fmla="*/ 17 h 17"/>
                <a:gd name="T14" fmla="*/ 0 w 18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7">
                  <a:moveTo>
                    <a:pt x="0" y="17"/>
                  </a:moveTo>
                  <a:lnTo>
                    <a:pt x="0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0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79" name="Freeform 1736"/>
            <p:cNvSpPr>
              <a:spLocks/>
            </p:cNvSpPr>
            <p:nvPr/>
          </p:nvSpPr>
          <p:spPr bwMode="auto">
            <a:xfrm>
              <a:off x="4283631" y="3580290"/>
              <a:ext cx="92552" cy="73343"/>
            </a:xfrm>
            <a:custGeom>
              <a:avLst/>
              <a:gdLst>
                <a:gd name="T0" fmla="*/ 0 w 53"/>
                <a:gd name="T1" fmla="*/ 42 h 42"/>
                <a:gd name="T2" fmla="*/ 7 w 53"/>
                <a:gd name="T3" fmla="*/ 42 h 42"/>
                <a:gd name="T4" fmla="*/ 10 w 53"/>
                <a:gd name="T5" fmla="*/ 42 h 42"/>
                <a:gd name="T6" fmla="*/ 53 w 53"/>
                <a:gd name="T7" fmla="*/ 0 h 42"/>
                <a:gd name="T8" fmla="*/ 35 w 53"/>
                <a:gd name="T9" fmla="*/ 0 h 42"/>
                <a:gd name="T10" fmla="*/ 0 w 53"/>
                <a:gd name="T11" fmla="*/ 37 h 42"/>
                <a:gd name="T12" fmla="*/ 0 w 53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2">
                  <a:moveTo>
                    <a:pt x="0" y="42"/>
                  </a:moveTo>
                  <a:lnTo>
                    <a:pt x="7" y="42"/>
                  </a:lnTo>
                  <a:lnTo>
                    <a:pt x="10" y="42"/>
                  </a:lnTo>
                  <a:lnTo>
                    <a:pt x="53" y="0"/>
                  </a:lnTo>
                  <a:lnTo>
                    <a:pt x="35" y="0"/>
                  </a:lnTo>
                  <a:lnTo>
                    <a:pt x="0" y="37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0" name="Freeform 1737"/>
            <p:cNvSpPr>
              <a:spLocks/>
            </p:cNvSpPr>
            <p:nvPr/>
          </p:nvSpPr>
          <p:spPr bwMode="auto">
            <a:xfrm>
              <a:off x="4283631" y="3580290"/>
              <a:ext cx="33179" cy="36672"/>
            </a:xfrm>
            <a:custGeom>
              <a:avLst/>
              <a:gdLst>
                <a:gd name="T0" fmla="*/ 0 w 19"/>
                <a:gd name="T1" fmla="*/ 21 h 21"/>
                <a:gd name="T2" fmla="*/ 7 w 19"/>
                <a:gd name="T3" fmla="*/ 12 h 21"/>
                <a:gd name="T4" fmla="*/ 7 w 19"/>
                <a:gd name="T5" fmla="*/ 12 h 21"/>
                <a:gd name="T6" fmla="*/ 19 w 19"/>
                <a:gd name="T7" fmla="*/ 0 h 21"/>
                <a:gd name="T8" fmla="*/ 7 w 19"/>
                <a:gd name="T9" fmla="*/ 0 h 21"/>
                <a:gd name="T10" fmla="*/ 3 w 19"/>
                <a:gd name="T11" fmla="*/ 0 h 21"/>
                <a:gd name="T12" fmla="*/ 3 w 19"/>
                <a:gd name="T13" fmla="*/ 0 h 21"/>
                <a:gd name="T14" fmla="*/ 3 w 19"/>
                <a:gd name="T15" fmla="*/ 0 h 21"/>
                <a:gd name="T16" fmla="*/ 0 w 19"/>
                <a:gd name="T17" fmla="*/ 3 h 21"/>
                <a:gd name="T18" fmla="*/ 0 w 19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1">
                  <a:moveTo>
                    <a:pt x="0" y="21"/>
                  </a:moveTo>
                  <a:lnTo>
                    <a:pt x="7" y="12"/>
                  </a:lnTo>
                  <a:lnTo>
                    <a:pt x="7" y="12"/>
                  </a:lnTo>
                  <a:lnTo>
                    <a:pt x="19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1" name="Freeform 1738"/>
            <p:cNvSpPr>
              <a:spLocks/>
            </p:cNvSpPr>
            <p:nvPr/>
          </p:nvSpPr>
          <p:spPr bwMode="auto">
            <a:xfrm>
              <a:off x="4329033" y="3580290"/>
              <a:ext cx="87312" cy="73343"/>
            </a:xfrm>
            <a:custGeom>
              <a:avLst/>
              <a:gdLst>
                <a:gd name="T0" fmla="*/ 16 w 50"/>
                <a:gd name="T1" fmla="*/ 42 h 42"/>
                <a:gd name="T2" fmla="*/ 46 w 50"/>
                <a:gd name="T3" fmla="*/ 12 h 42"/>
                <a:gd name="T4" fmla="*/ 46 w 50"/>
                <a:gd name="T5" fmla="*/ 12 h 42"/>
                <a:gd name="T6" fmla="*/ 50 w 50"/>
                <a:gd name="T7" fmla="*/ 9 h 42"/>
                <a:gd name="T8" fmla="*/ 50 w 50"/>
                <a:gd name="T9" fmla="*/ 0 h 42"/>
                <a:gd name="T10" fmla="*/ 46 w 50"/>
                <a:gd name="T11" fmla="*/ 0 h 42"/>
                <a:gd name="T12" fmla="*/ 46 w 50"/>
                <a:gd name="T13" fmla="*/ 0 h 42"/>
                <a:gd name="T14" fmla="*/ 43 w 50"/>
                <a:gd name="T15" fmla="*/ 0 h 42"/>
                <a:gd name="T16" fmla="*/ 20 w 50"/>
                <a:gd name="T17" fmla="*/ 23 h 42"/>
                <a:gd name="T18" fmla="*/ 0 w 50"/>
                <a:gd name="T19" fmla="*/ 42 h 42"/>
                <a:gd name="T20" fmla="*/ 16 w 50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2">
                  <a:moveTo>
                    <a:pt x="16" y="42"/>
                  </a:moveTo>
                  <a:lnTo>
                    <a:pt x="46" y="12"/>
                  </a:lnTo>
                  <a:lnTo>
                    <a:pt x="46" y="12"/>
                  </a:lnTo>
                  <a:lnTo>
                    <a:pt x="50" y="9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20" y="23"/>
                  </a:lnTo>
                  <a:lnTo>
                    <a:pt x="0" y="42"/>
                  </a:lnTo>
                  <a:lnTo>
                    <a:pt x="16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2" name="Freeform 1739"/>
            <p:cNvSpPr>
              <a:spLocks/>
            </p:cNvSpPr>
            <p:nvPr/>
          </p:nvSpPr>
          <p:spPr bwMode="auto">
            <a:xfrm>
              <a:off x="4521121" y="37619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3" name="Freeform 1740"/>
            <p:cNvSpPr>
              <a:spLocks/>
            </p:cNvSpPr>
            <p:nvPr/>
          </p:nvSpPr>
          <p:spPr bwMode="auto">
            <a:xfrm>
              <a:off x="4521121" y="37619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4" name="Freeform 1741"/>
            <p:cNvSpPr>
              <a:spLocks/>
            </p:cNvSpPr>
            <p:nvPr/>
          </p:nvSpPr>
          <p:spPr bwMode="auto">
            <a:xfrm>
              <a:off x="4521121" y="37619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5" name="Freeform 1742"/>
            <p:cNvSpPr>
              <a:spLocks/>
            </p:cNvSpPr>
            <p:nvPr/>
          </p:nvSpPr>
          <p:spPr bwMode="auto">
            <a:xfrm>
              <a:off x="4521121" y="37619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6" name="Freeform 1743"/>
            <p:cNvSpPr>
              <a:spLocks/>
            </p:cNvSpPr>
            <p:nvPr/>
          </p:nvSpPr>
          <p:spPr bwMode="auto">
            <a:xfrm>
              <a:off x="4496673" y="3688557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7" name="Freeform 1744"/>
            <p:cNvSpPr>
              <a:spLocks/>
            </p:cNvSpPr>
            <p:nvPr/>
          </p:nvSpPr>
          <p:spPr bwMode="auto">
            <a:xfrm>
              <a:off x="4521121" y="3732213"/>
              <a:ext cx="31432" cy="29687"/>
            </a:xfrm>
            <a:custGeom>
              <a:avLst/>
              <a:gdLst>
                <a:gd name="T0" fmla="*/ 0 w 18"/>
                <a:gd name="T1" fmla="*/ 17 h 17"/>
                <a:gd name="T2" fmla="*/ 0 w 18"/>
                <a:gd name="T3" fmla="*/ 17 h 17"/>
                <a:gd name="T4" fmla="*/ 16 w 18"/>
                <a:gd name="T5" fmla="*/ 17 h 17"/>
                <a:gd name="T6" fmla="*/ 16 w 18"/>
                <a:gd name="T7" fmla="*/ 17 h 17"/>
                <a:gd name="T8" fmla="*/ 18 w 18"/>
                <a:gd name="T9" fmla="*/ 17 h 17"/>
                <a:gd name="T10" fmla="*/ 18 w 18"/>
                <a:gd name="T11" fmla="*/ 0 h 17"/>
                <a:gd name="T12" fmla="*/ 0 w 18"/>
                <a:gd name="T13" fmla="*/ 17 h 17"/>
                <a:gd name="T14" fmla="*/ 0 w 18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7">
                  <a:moveTo>
                    <a:pt x="0" y="17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8" y="17"/>
                  </a:lnTo>
                  <a:lnTo>
                    <a:pt x="18" y="0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8" name="Freeform 1745"/>
            <p:cNvSpPr>
              <a:spLocks/>
            </p:cNvSpPr>
            <p:nvPr/>
          </p:nvSpPr>
          <p:spPr bwMode="auto">
            <a:xfrm>
              <a:off x="4416346" y="3688557"/>
              <a:ext cx="92552" cy="73343"/>
            </a:xfrm>
            <a:custGeom>
              <a:avLst/>
              <a:gdLst>
                <a:gd name="T0" fmla="*/ 0 w 53"/>
                <a:gd name="T1" fmla="*/ 42 h 42"/>
                <a:gd name="T2" fmla="*/ 9 w 53"/>
                <a:gd name="T3" fmla="*/ 42 h 42"/>
                <a:gd name="T4" fmla="*/ 10 w 53"/>
                <a:gd name="T5" fmla="*/ 42 h 42"/>
                <a:gd name="T6" fmla="*/ 53 w 53"/>
                <a:gd name="T7" fmla="*/ 0 h 42"/>
                <a:gd name="T8" fmla="*/ 37 w 53"/>
                <a:gd name="T9" fmla="*/ 0 h 42"/>
                <a:gd name="T10" fmla="*/ 0 w 53"/>
                <a:gd name="T11" fmla="*/ 37 h 42"/>
                <a:gd name="T12" fmla="*/ 0 w 53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2">
                  <a:moveTo>
                    <a:pt x="0" y="42"/>
                  </a:moveTo>
                  <a:lnTo>
                    <a:pt x="9" y="42"/>
                  </a:lnTo>
                  <a:lnTo>
                    <a:pt x="10" y="42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0" y="37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89" name="Freeform 1746"/>
            <p:cNvSpPr>
              <a:spLocks/>
            </p:cNvSpPr>
            <p:nvPr/>
          </p:nvSpPr>
          <p:spPr bwMode="auto">
            <a:xfrm>
              <a:off x="4416346" y="3688557"/>
              <a:ext cx="36672" cy="36672"/>
            </a:xfrm>
            <a:custGeom>
              <a:avLst/>
              <a:gdLst>
                <a:gd name="T0" fmla="*/ 0 w 21"/>
                <a:gd name="T1" fmla="*/ 21 h 21"/>
                <a:gd name="T2" fmla="*/ 9 w 21"/>
                <a:gd name="T3" fmla="*/ 12 h 21"/>
                <a:gd name="T4" fmla="*/ 9 w 21"/>
                <a:gd name="T5" fmla="*/ 12 h 21"/>
                <a:gd name="T6" fmla="*/ 21 w 21"/>
                <a:gd name="T7" fmla="*/ 0 h 21"/>
                <a:gd name="T8" fmla="*/ 9 w 21"/>
                <a:gd name="T9" fmla="*/ 0 h 21"/>
                <a:gd name="T10" fmla="*/ 3 w 21"/>
                <a:gd name="T11" fmla="*/ 0 h 21"/>
                <a:gd name="T12" fmla="*/ 3 w 21"/>
                <a:gd name="T13" fmla="*/ 0 h 21"/>
                <a:gd name="T14" fmla="*/ 3 w 21"/>
                <a:gd name="T15" fmla="*/ 0 h 21"/>
                <a:gd name="T16" fmla="*/ 0 w 21"/>
                <a:gd name="T17" fmla="*/ 5 h 21"/>
                <a:gd name="T18" fmla="*/ 0 w 21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9" y="12"/>
                  </a:lnTo>
                  <a:lnTo>
                    <a:pt x="9" y="12"/>
                  </a:lnTo>
                  <a:lnTo>
                    <a:pt x="21" y="0"/>
                  </a:lnTo>
                  <a:lnTo>
                    <a:pt x="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5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0" name="Freeform 1747"/>
            <p:cNvSpPr>
              <a:spLocks/>
            </p:cNvSpPr>
            <p:nvPr/>
          </p:nvSpPr>
          <p:spPr bwMode="auto">
            <a:xfrm>
              <a:off x="4465241" y="3688557"/>
              <a:ext cx="87312" cy="73343"/>
            </a:xfrm>
            <a:custGeom>
              <a:avLst/>
              <a:gdLst>
                <a:gd name="T0" fmla="*/ 16 w 50"/>
                <a:gd name="T1" fmla="*/ 42 h 42"/>
                <a:gd name="T2" fmla="*/ 46 w 50"/>
                <a:gd name="T3" fmla="*/ 12 h 42"/>
                <a:gd name="T4" fmla="*/ 46 w 50"/>
                <a:gd name="T5" fmla="*/ 12 h 42"/>
                <a:gd name="T6" fmla="*/ 50 w 50"/>
                <a:gd name="T7" fmla="*/ 9 h 42"/>
                <a:gd name="T8" fmla="*/ 50 w 50"/>
                <a:gd name="T9" fmla="*/ 0 h 42"/>
                <a:gd name="T10" fmla="*/ 46 w 50"/>
                <a:gd name="T11" fmla="*/ 0 h 42"/>
                <a:gd name="T12" fmla="*/ 46 w 50"/>
                <a:gd name="T13" fmla="*/ 0 h 42"/>
                <a:gd name="T14" fmla="*/ 41 w 50"/>
                <a:gd name="T15" fmla="*/ 0 h 42"/>
                <a:gd name="T16" fmla="*/ 18 w 50"/>
                <a:gd name="T17" fmla="*/ 23 h 42"/>
                <a:gd name="T18" fmla="*/ 0 w 50"/>
                <a:gd name="T19" fmla="*/ 42 h 42"/>
                <a:gd name="T20" fmla="*/ 16 w 50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2">
                  <a:moveTo>
                    <a:pt x="16" y="42"/>
                  </a:moveTo>
                  <a:lnTo>
                    <a:pt x="46" y="12"/>
                  </a:lnTo>
                  <a:lnTo>
                    <a:pt x="46" y="12"/>
                  </a:lnTo>
                  <a:lnTo>
                    <a:pt x="50" y="9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1" y="0"/>
                  </a:lnTo>
                  <a:lnTo>
                    <a:pt x="18" y="23"/>
                  </a:lnTo>
                  <a:lnTo>
                    <a:pt x="0" y="42"/>
                  </a:lnTo>
                  <a:lnTo>
                    <a:pt x="16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1" name="Freeform 1748"/>
            <p:cNvSpPr>
              <a:spLocks/>
            </p:cNvSpPr>
            <p:nvPr/>
          </p:nvSpPr>
          <p:spPr bwMode="auto">
            <a:xfrm>
              <a:off x="4657328" y="3873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2" name="Freeform 1749"/>
            <p:cNvSpPr>
              <a:spLocks/>
            </p:cNvSpPr>
            <p:nvPr/>
          </p:nvSpPr>
          <p:spPr bwMode="auto">
            <a:xfrm>
              <a:off x="4657328" y="3873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3" name="Freeform 1750"/>
            <p:cNvSpPr>
              <a:spLocks/>
            </p:cNvSpPr>
            <p:nvPr/>
          </p:nvSpPr>
          <p:spPr bwMode="auto">
            <a:xfrm>
              <a:off x="4657328" y="3873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4" name="Freeform 1751"/>
            <p:cNvSpPr>
              <a:spLocks/>
            </p:cNvSpPr>
            <p:nvPr/>
          </p:nvSpPr>
          <p:spPr bwMode="auto">
            <a:xfrm>
              <a:off x="4657328" y="3873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5" name="Freeform 1752"/>
            <p:cNvSpPr>
              <a:spLocks/>
            </p:cNvSpPr>
            <p:nvPr/>
          </p:nvSpPr>
          <p:spPr bwMode="auto">
            <a:xfrm>
              <a:off x="4632881" y="3800317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6" name="Freeform 1753"/>
            <p:cNvSpPr>
              <a:spLocks/>
            </p:cNvSpPr>
            <p:nvPr/>
          </p:nvSpPr>
          <p:spPr bwMode="auto">
            <a:xfrm>
              <a:off x="4657328" y="3843973"/>
              <a:ext cx="31432" cy="29687"/>
            </a:xfrm>
            <a:custGeom>
              <a:avLst/>
              <a:gdLst>
                <a:gd name="T0" fmla="*/ 0 w 18"/>
                <a:gd name="T1" fmla="*/ 17 h 17"/>
                <a:gd name="T2" fmla="*/ 0 w 18"/>
                <a:gd name="T3" fmla="*/ 17 h 17"/>
                <a:gd name="T4" fmla="*/ 16 w 18"/>
                <a:gd name="T5" fmla="*/ 17 h 17"/>
                <a:gd name="T6" fmla="*/ 16 w 18"/>
                <a:gd name="T7" fmla="*/ 17 h 17"/>
                <a:gd name="T8" fmla="*/ 18 w 18"/>
                <a:gd name="T9" fmla="*/ 17 h 17"/>
                <a:gd name="T10" fmla="*/ 18 w 18"/>
                <a:gd name="T11" fmla="*/ 0 h 17"/>
                <a:gd name="T12" fmla="*/ 0 w 18"/>
                <a:gd name="T13" fmla="*/ 17 h 17"/>
                <a:gd name="T14" fmla="*/ 0 w 18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7">
                  <a:moveTo>
                    <a:pt x="0" y="17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8" y="17"/>
                  </a:lnTo>
                  <a:lnTo>
                    <a:pt x="18" y="0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7" name="Freeform 1754"/>
            <p:cNvSpPr>
              <a:spLocks/>
            </p:cNvSpPr>
            <p:nvPr/>
          </p:nvSpPr>
          <p:spPr bwMode="auto">
            <a:xfrm>
              <a:off x="4552553" y="3800317"/>
              <a:ext cx="92552" cy="73343"/>
            </a:xfrm>
            <a:custGeom>
              <a:avLst/>
              <a:gdLst>
                <a:gd name="T0" fmla="*/ 0 w 53"/>
                <a:gd name="T1" fmla="*/ 42 h 42"/>
                <a:gd name="T2" fmla="*/ 9 w 53"/>
                <a:gd name="T3" fmla="*/ 42 h 42"/>
                <a:gd name="T4" fmla="*/ 11 w 53"/>
                <a:gd name="T5" fmla="*/ 42 h 42"/>
                <a:gd name="T6" fmla="*/ 53 w 53"/>
                <a:gd name="T7" fmla="*/ 0 h 42"/>
                <a:gd name="T8" fmla="*/ 37 w 53"/>
                <a:gd name="T9" fmla="*/ 0 h 42"/>
                <a:gd name="T10" fmla="*/ 0 w 53"/>
                <a:gd name="T11" fmla="*/ 37 h 42"/>
                <a:gd name="T12" fmla="*/ 0 w 53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2">
                  <a:moveTo>
                    <a:pt x="0" y="42"/>
                  </a:moveTo>
                  <a:lnTo>
                    <a:pt x="9" y="42"/>
                  </a:lnTo>
                  <a:lnTo>
                    <a:pt x="11" y="42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0" y="37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8" name="Freeform 1755"/>
            <p:cNvSpPr>
              <a:spLocks/>
            </p:cNvSpPr>
            <p:nvPr/>
          </p:nvSpPr>
          <p:spPr bwMode="auto">
            <a:xfrm>
              <a:off x="4552553" y="3800317"/>
              <a:ext cx="33179" cy="36672"/>
            </a:xfrm>
            <a:custGeom>
              <a:avLst/>
              <a:gdLst>
                <a:gd name="T0" fmla="*/ 0 w 19"/>
                <a:gd name="T1" fmla="*/ 21 h 21"/>
                <a:gd name="T2" fmla="*/ 9 w 19"/>
                <a:gd name="T3" fmla="*/ 12 h 21"/>
                <a:gd name="T4" fmla="*/ 9 w 19"/>
                <a:gd name="T5" fmla="*/ 12 h 21"/>
                <a:gd name="T6" fmla="*/ 19 w 19"/>
                <a:gd name="T7" fmla="*/ 0 h 21"/>
                <a:gd name="T8" fmla="*/ 9 w 19"/>
                <a:gd name="T9" fmla="*/ 0 h 21"/>
                <a:gd name="T10" fmla="*/ 3 w 19"/>
                <a:gd name="T11" fmla="*/ 0 h 21"/>
                <a:gd name="T12" fmla="*/ 3 w 19"/>
                <a:gd name="T13" fmla="*/ 0 h 21"/>
                <a:gd name="T14" fmla="*/ 3 w 19"/>
                <a:gd name="T15" fmla="*/ 0 h 21"/>
                <a:gd name="T16" fmla="*/ 0 w 19"/>
                <a:gd name="T17" fmla="*/ 3 h 21"/>
                <a:gd name="T18" fmla="*/ 0 w 19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1">
                  <a:moveTo>
                    <a:pt x="0" y="21"/>
                  </a:moveTo>
                  <a:lnTo>
                    <a:pt x="9" y="12"/>
                  </a:lnTo>
                  <a:lnTo>
                    <a:pt x="9" y="12"/>
                  </a:lnTo>
                  <a:lnTo>
                    <a:pt x="19" y="0"/>
                  </a:lnTo>
                  <a:lnTo>
                    <a:pt x="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99" name="Freeform 1756"/>
            <p:cNvSpPr>
              <a:spLocks/>
            </p:cNvSpPr>
            <p:nvPr/>
          </p:nvSpPr>
          <p:spPr bwMode="auto">
            <a:xfrm>
              <a:off x="4599701" y="3800317"/>
              <a:ext cx="89059" cy="73343"/>
            </a:xfrm>
            <a:custGeom>
              <a:avLst/>
              <a:gdLst>
                <a:gd name="T0" fmla="*/ 17 w 51"/>
                <a:gd name="T1" fmla="*/ 42 h 42"/>
                <a:gd name="T2" fmla="*/ 48 w 51"/>
                <a:gd name="T3" fmla="*/ 12 h 42"/>
                <a:gd name="T4" fmla="*/ 48 w 51"/>
                <a:gd name="T5" fmla="*/ 12 h 42"/>
                <a:gd name="T6" fmla="*/ 51 w 51"/>
                <a:gd name="T7" fmla="*/ 9 h 42"/>
                <a:gd name="T8" fmla="*/ 51 w 51"/>
                <a:gd name="T9" fmla="*/ 0 h 42"/>
                <a:gd name="T10" fmla="*/ 48 w 51"/>
                <a:gd name="T11" fmla="*/ 0 h 42"/>
                <a:gd name="T12" fmla="*/ 48 w 51"/>
                <a:gd name="T13" fmla="*/ 0 h 42"/>
                <a:gd name="T14" fmla="*/ 42 w 51"/>
                <a:gd name="T15" fmla="*/ 0 h 42"/>
                <a:gd name="T16" fmla="*/ 19 w 51"/>
                <a:gd name="T17" fmla="*/ 23 h 42"/>
                <a:gd name="T18" fmla="*/ 0 w 51"/>
                <a:gd name="T19" fmla="*/ 42 h 42"/>
                <a:gd name="T20" fmla="*/ 17 w 51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42">
                  <a:moveTo>
                    <a:pt x="17" y="42"/>
                  </a:moveTo>
                  <a:lnTo>
                    <a:pt x="48" y="12"/>
                  </a:lnTo>
                  <a:lnTo>
                    <a:pt x="48" y="12"/>
                  </a:lnTo>
                  <a:lnTo>
                    <a:pt x="51" y="9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19" y="23"/>
                  </a:lnTo>
                  <a:lnTo>
                    <a:pt x="0" y="42"/>
                  </a:lnTo>
                  <a:lnTo>
                    <a:pt x="17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00" name="Rectangle 1717"/>
            <p:cNvSpPr>
              <a:spLocks noChangeArrowheads="1"/>
            </p:cNvSpPr>
            <p:nvPr/>
          </p:nvSpPr>
          <p:spPr bwMode="auto">
            <a:xfrm>
              <a:off x="4212321" y="3468530"/>
              <a:ext cx="71310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01" name="Rectangle 1717"/>
            <p:cNvSpPr>
              <a:spLocks noChangeArrowheads="1"/>
            </p:cNvSpPr>
            <p:nvPr/>
          </p:nvSpPr>
          <p:spPr bwMode="auto">
            <a:xfrm>
              <a:off x="4280138" y="3580290"/>
              <a:ext cx="136207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02" name="Rectangle 1717"/>
            <p:cNvSpPr>
              <a:spLocks noChangeArrowheads="1"/>
            </p:cNvSpPr>
            <p:nvPr/>
          </p:nvSpPr>
          <p:spPr bwMode="auto">
            <a:xfrm>
              <a:off x="4416346" y="3688557"/>
              <a:ext cx="136207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03" name="Rectangle 1717"/>
            <p:cNvSpPr>
              <a:spLocks noChangeArrowheads="1"/>
            </p:cNvSpPr>
            <p:nvPr/>
          </p:nvSpPr>
          <p:spPr bwMode="auto">
            <a:xfrm>
              <a:off x="4552553" y="3800317"/>
              <a:ext cx="136207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04" name="Rectangle 1767"/>
            <p:cNvSpPr>
              <a:spLocks noChangeArrowheads="1"/>
            </p:cNvSpPr>
            <p:nvPr/>
          </p:nvSpPr>
          <p:spPr bwMode="auto">
            <a:xfrm>
              <a:off x="4283631" y="4276571"/>
              <a:ext cx="136207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05" name="Rectangle 1767"/>
            <p:cNvSpPr>
              <a:spLocks noChangeArrowheads="1"/>
            </p:cNvSpPr>
            <p:nvPr/>
          </p:nvSpPr>
          <p:spPr bwMode="auto">
            <a:xfrm>
              <a:off x="4283631" y="4384838"/>
              <a:ext cx="268922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06" name="Rectangle 1767"/>
            <p:cNvSpPr>
              <a:spLocks noChangeArrowheads="1"/>
            </p:cNvSpPr>
            <p:nvPr/>
          </p:nvSpPr>
          <p:spPr bwMode="auto">
            <a:xfrm>
              <a:off x="4419838" y="4489613"/>
              <a:ext cx="268922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07" name="Rectangle 1767"/>
            <p:cNvSpPr>
              <a:spLocks noChangeArrowheads="1"/>
            </p:cNvSpPr>
            <p:nvPr/>
          </p:nvSpPr>
          <p:spPr bwMode="auto">
            <a:xfrm>
              <a:off x="4688761" y="4597882"/>
              <a:ext cx="68103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08" name="Rectangle 1663"/>
            <p:cNvSpPr>
              <a:spLocks noChangeArrowheads="1"/>
            </p:cNvSpPr>
            <p:nvPr/>
          </p:nvSpPr>
          <p:spPr bwMode="auto">
            <a:xfrm>
              <a:off x="4416346" y="5048886"/>
              <a:ext cx="136207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09" name="Rectangle 1663"/>
            <p:cNvSpPr>
              <a:spLocks noChangeArrowheads="1"/>
            </p:cNvSpPr>
            <p:nvPr/>
          </p:nvSpPr>
          <p:spPr bwMode="auto">
            <a:xfrm>
              <a:off x="4280138" y="5160646"/>
              <a:ext cx="272415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10" name="Rectangle 1663"/>
            <p:cNvSpPr>
              <a:spLocks noChangeArrowheads="1"/>
            </p:cNvSpPr>
            <p:nvPr/>
          </p:nvSpPr>
          <p:spPr bwMode="auto">
            <a:xfrm>
              <a:off x="4416346" y="5268913"/>
              <a:ext cx="268922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11" name="Rectangle 1663"/>
            <p:cNvSpPr>
              <a:spLocks noChangeArrowheads="1"/>
            </p:cNvSpPr>
            <p:nvPr/>
          </p:nvSpPr>
          <p:spPr bwMode="auto">
            <a:xfrm>
              <a:off x="4491435" y="5380673"/>
              <a:ext cx="268922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12" name="TextBox 8411"/>
            <p:cNvSpPr txBox="1"/>
            <p:nvPr/>
          </p:nvSpPr>
          <p:spPr>
            <a:xfrm>
              <a:off x="3973818" y="3200089"/>
              <a:ext cx="1043486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Compounded Stress</a:t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on Water Resources</a:t>
              </a:r>
            </a:p>
          </p:txBody>
        </p:sp>
        <p:sp>
          <p:nvSpPr>
            <p:cNvPr id="8413" name="TextBox 8412"/>
            <p:cNvSpPr txBox="1"/>
            <p:nvPr/>
          </p:nvSpPr>
          <p:spPr>
            <a:xfrm>
              <a:off x="3973818" y="4007425"/>
              <a:ext cx="1470194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Reduced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Crop Productivity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Livelihood and Food Security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14" name="TextBox 8413"/>
            <p:cNvSpPr txBox="1"/>
            <p:nvPr/>
          </p:nvSpPr>
          <p:spPr>
            <a:xfrm>
              <a:off x="3973818" y="4785304"/>
              <a:ext cx="947194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Vector- and Water-</a:t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Borne Diseases</a:t>
              </a:r>
            </a:p>
          </p:txBody>
        </p:sp>
        <p:sp>
          <p:nvSpPr>
            <p:cNvPr id="8415" name="TextBox 8414"/>
            <p:cNvSpPr txBox="1"/>
            <p:nvPr/>
          </p:nvSpPr>
          <p:spPr>
            <a:xfrm>
              <a:off x="3528701" y="3024983"/>
              <a:ext cx="1091955" cy="19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8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AFRICA</a:t>
              </a:r>
              <a:endParaRPr lang="en-US" sz="8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8443" name="Group 8442"/>
          <p:cNvGrpSpPr/>
          <p:nvPr/>
        </p:nvGrpSpPr>
        <p:grpSpPr>
          <a:xfrm>
            <a:off x="5118338" y="2409032"/>
            <a:ext cx="3571081" cy="1725295"/>
            <a:chOff x="5156756" y="1963262"/>
            <a:chExt cx="3571081" cy="1725295"/>
          </a:xfrm>
        </p:grpSpPr>
        <p:sp>
          <p:nvSpPr>
            <p:cNvPr id="8444" name="Freeform 507"/>
            <p:cNvSpPr>
              <a:spLocks/>
            </p:cNvSpPr>
            <p:nvPr/>
          </p:nvSpPr>
          <p:spPr bwMode="auto">
            <a:xfrm>
              <a:off x="5156756" y="1963262"/>
              <a:ext cx="3564097" cy="1725295"/>
            </a:xfrm>
            <a:custGeom>
              <a:avLst/>
              <a:gdLst>
                <a:gd name="T0" fmla="*/ 2040 w 2041"/>
                <a:gd name="T1" fmla="*/ 986 h 988"/>
                <a:gd name="T2" fmla="*/ 2040 w 2041"/>
                <a:gd name="T3" fmla="*/ 984 h 988"/>
                <a:gd name="T4" fmla="*/ 231 w 2041"/>
                <a:gd name="T5" fmla="*/ 984 h 988"/>
                <a:gd name="T6" fmla="*/ 5 w 2041"/>
                <a:gd name="T7" fmla="*/ 606 h 988"/>
                <a:gd name="T8" fmla="*/ 346 w 2041"/>
                <a:gd name="T9" fmla="*/ 606 h 988"/>
                <a:gd name="T10" fmla="*/ 346 w 2041"/>
                <a:gd name="T11" fmla="*/ 596 h 988"/>
                <a:gd name="T12" fmla="*/ 346 w 2041"/>
                <a:gd name="T13" fmla="*/ 3 h 988"/>
                <a:gd name="T14" fmla="*/ 2038 w 2041"/>
                <a:gd name="T15" fmla="*/ 3 h 988"/>
                <a:gd name="T16" fmla="*/ 2038 w 2041"/>
                <a:gd name="T17" fmla="*/ 986 h 988"/>
                <a:gd name="T18" fmla="*/ 2040 w 2041"/>
                <a:gd name="T19" fmla="*/ 986 h 988"/>
                <a:gd name="T20" fmla="*/ 2040 w 2041"/>
                <a:gd name="T21" fmla="*/ 984 h 988"/>
                <a:gd name="T22" fmla="*/ 2040 w 2041"/>
                <a:gd name="T23" fmla="*/ 986 h 988"/>
                <a:gd name="T24" fmla="*/ 2041 w 2041"/>
                <a:gd name="T25" fmla="*/ 986 h 988"/>
                <a:gd name="T26" fmla="*/ 2041 w 2041"/>
                <a:gd name="T27" fmla="*/ 0 h 988"/>
                <a:gd name="T28" fmla="*/ 343 w 2041"/>
                <a:gd name="T29" fmla="*/ 0 h 988"/>
                <a:gd name="T30" fmla="*/ 343 w 2041"/>
                <a:gd name="T31" fmla="*/ 596 h 988"/>
                <a:gd name="T32" fmla="*/ 343 w 2041"/>
                <a:gd name="T33" fmla="*/ 603 h 988"/>
                <a:gd name="T34" fmla="*/ 0 w 2041"/>
                <a:gd name="T35" fmla="*/ 603 h 988"/>
                <a:gd name="T36" fmla="*/ 227 w 2041"/>
                <a:gd name="T37" fmla="*/ 988 h 988"/>
                <a:gd name="T38" fmla="*/ 2041 w 2041"/>
                <a:gd name="T39" fmla="*/ 988 h 988"/>
                <a:gd name="T40" fmla="*/ 2041 w 2041"/>
                <a:gd name="T41" fmla="*/ 986 h 988"/>
                <a:gd name="T42" fmla="*/ 2040 w 2041"/>
                <a:gd name="T43" fmla="*/ 986 h 9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041" h="988">
                  <a:moveTo>
                    <a:pt x="2040" y="986"/>
                  </a:moveTo>
                  <a:lnTo>
                    <a:pt x="2040" y="984"/>
                  </a:lnTo>
                  <a:lnTo>
                    <a:pt x="231" y="984"/>
                  </a:lnTo>
                  <a:lnTo>
                    <a:pt x="5" y="606"/>
                  </a:lnTo>
                  <a:lnTo>
                    <a:pt x="346" y="606"/>
                  </a:lnTo>
                  <a:lnTo>
                    <a:pt x="346" y="596"/>
                  </a:lnTo>
                  <a:lnTo>
                    <a:pt x="346" y="3"/>
                  </a:lnTo>
                  <a:lnTo>
                    <a:pt x="2038" y="3"/>
                  </a:lnTo>
                  <a:lnTo>
                    <a:pt x="2038" y="986"/>
                  </a:lnTo>
                  <a:lnTo>
                    <a:pt x="2040" y="986"/>
                  </a:lnTo>
                  <a:lnTo>
                    <a:pt x="2040" y="984"/>
                  </a:lnTo>
                  <a:lnTo>
                    <a:pt x="2040" y="986"/>
                  </a:lnTo>
                  <a:lnTo>
                    <a:pt x="2041" y="986"/>
                  </a:lnTo>
                  <a:lnTo>
                    <a:pt x="2041" y="0"/>
                  </a:lnTo>
                  <a:lnTo>
                    <a:pt x="343" y="0"/>
                  </a:lnTo>
                  <a:lnTo>
                    <a:pt x="343" y="596"/>
                  </a:lnTo>
                  <a:lnTo>
                    <a:pt x="343" y="603"/>
                  </a:lnTo>
                  <a:lnTo>
                    <a:pt x="0" y="603"/>
                  </a:lnTo>
                  <a:lnTo>
                    <a:pt x="227" y="988"/>
                  </a:lnTo>
                  <a:lnTo>
                    <a:pt x="2041" y="988"/>
                  </a:lnTo>
                  <a:lnTo>
                    <a:pt x="2041" y="986"/>
                  </a:lnTo>
                  <a:lnTo>
                    <a:pt x="2040" y="986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445" name="TextBox 8444"/>
            <p:cNvSpPr txBox="1"/>
            <p:nvPr/>
          </p:nvSpPr>
          <p:spPr>
            <a:xfrm>
              <a:off x="7635882" y="1974694"/>
              <a:ext cx="1091955" cy="19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8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ASIA</a:t>
              </a:r>
              <a:endParaRPr lang="en-US" sz="8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8446" name="Group 8445"/>
            <p:cNvGrpSpPr/>
            <p:nvPr/>
          </p:nvGrpSpPr>
          <p:grpSpPr>
            <a:xfrm>
              <a:off x="7797084" y="2565879"/>
              <a:ext cx="688022" cy="470393"/>
              <a:chOff x="-1280071" y="1268255"/>
              <a:chExt cx="1132434" cy="821697"/>
            </a:xfrm>
          </p:grpSpPr>
          <p:sp>
            <p:nvSpPr>
              <p:cNvPr id="8605" name="Rectangle 8604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606" name="Straight Connector 8605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607" name="Straight Connector 8606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608" name="Straight Connector 8607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609" name="Straight Connector 8608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610" name="Straight Connector 8609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611" name="Straight Connector 8610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612" name="Straight Connector 8611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8613" name="Straight Connector 8612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8447" name="Freeform 228"/>
            <p:cNvSpPr>
              <a:spLocks/>
            </p:cNvSpPr>
            <p:nvPr/>
          </p:nvSpPr>
          <p:spPr bwMode="auto">
            <a:xfrm>
              <a:off x="7484506" y="3012758"/>
              <a:ext cx="15716" cy="24448"/>
            </a:xfrm>
            <a:custGeom>
              <a:avLst/>
              <a:gdLst>
                <a:gd name="T0" fmla="*/ 4 w 5"/>
                <a:gd name="T1" fmla="*/ 0 h 8"/>
                <a:gd name="T2" fmla="*/ 2 w 5"/>
                <a:gd name="T3" fmla="*/ 1 h 8"/>
                <a:gd name="T4" fmla="*/ 2 w 5"/>
                <a:gd name="T5" fmla="*/ 2 h 8"/>
                <a:gd name="T6" fmla="*/ 1 w 5"/>
                <a:gd name="T7" fmla="*/ 3 h 8"/>
                <a:gd name="T8" fmla="*/ 1 w 5"/>
                <a:gd name="T9" fmla="*/ 5 h 8"/>
                <a:gd name="T10" fmla="*/ 1 w 5"/>
                <a:gd name="T11" fmla="*/ 5 h 8"/>
                <a:gd name="T12" fmla="*/ 1 w 5"/>
                <a:gd name="T13" fmla="*/ 5 h 8"/>
                <a:gd name="T14" fmla="*/ 1 w 5"/>
                <a:gd name="T15" fmla="*/ 7 h 8"/>
                <a:gd name="T16" fmla="*/ 2 w 5"/>
                <a:gd name="T17" fmla="*/ 7 h 8"/>
                <a:gd name="T18" fmla="*/ 3 w 5"/>
                <a:gd name="T19" fmla="*/ 6 h 8"/>
                <a:gd name="T20" fmla="*/ 3 w 5"/>
                <a:gd name="T21" fmla="*/ 5 h 8"/>
                <a:gd name="T22" fmla="*/ 4 w 5"/>
                <a:gd name="T23" fmla="*/ 5 h 8"/>
                <a:gd name="T24" fmla="*/ 4 w 5"/>
                <a:gd name="T25" fmla="*/ 4 h 8"/>
                <a:gd name="T26" fmla="*/ 4 w 5"/>
                <a:gd name="T27" fmla="*/ 4 h 8"/>
                <a:gd name="T28" fmla="*/ 4 w 5"/>
                <a:gd name="T29" fmla="*/ 3 h 8"/>
                <a:gd name="T30" fmla="*/ 5 w 5"/>
                <a:gd name="T31" fmla="*/ 2 h 8"/>
                <a:gd name="T32" fmla="*/ 5 w 5"/>
                <a:gd name="T33" fmla="*/ 2 h 8"/>
                <a:gd name="T34" fmla="*/ 5 w 5"/>
                <a:gd name="T35" fmla="*/ 1 h 8"/>
                <a:gd name="T36" fmla="*/ 4 w 5"/>
                <a:gd name="T37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" h="8">
                  <a:moveTo>
                    <a:pt x="4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1" y="6"/>
                    <a:pt x="1" y="7"/>
                  </a:cubicBezTo>
                  <a:cubicBezTo>
                    <a:pt x="1" y="7"/>
                    <a:pt x="2" y="8"/>
                    <a:pt x="2" y="7"/>
                  </a:cubicBezTo>
                  <a:cubicBezTo>
                    <a:pt x="3" y="6"/>
                    <a:pt x="2" y="7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0"/>
                    <a:pt x="4" y="0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48" name="Freeform 493"/>
            <p:cNvSpPr>
              <a:spLocks/>
            </p:cNvSpPr>
            <p:nvPr/>
          </p:nvSpPr>
          <p:spPr bwMode="auto">
            <a:xfrm>
              <a:off x="7484507" y="3012759"/>
              <a:ext cx="15717" cy="22702"/>
            </a:xfrm>
            <a:custGeom>
              <a:avLst/>
              <a:gdLst>
                <a:gd name="T0" fmla="*/ 4 w 5"/>
                <a:gd name="T1" fmla="*/ 0 h 7"/>
                <a:gd name="T2" fmla="*/ 2 w 5"/>
                <a:gd name="T3" fmla="*/ 1 h 7"/>
                <a:gd name="T4" fmla="*/ 2 w 5"/>
                <a:gd name="T5" fmla="*/ 2 h 7"/>
                <a:gd name="T6" fmla="*/ 1 w 5"/>
                <a:gd name="T7" fmla="*/ 3 h 7"/>
                <a:gd name="T8" fmla="*/ 1 w 5"/>
                <a:gd name="T9" fmla="*/ 5 h 7"/>
                <a:gd name="T10" fmla="*/ 0 w 5"/>
                <a:gd name="T11" fmla="*/ 5 h 7"/>
                <a:gd name="T12" fmla="*/ 1 w 5"/>
                <a:gd name="T13" fmla="*/ 5 h 7"/>
                <a:gd name="T14" fmla="*/ 1 w 5"/>
                <a:gd name="T15" fmla="*/ 5 h 7"/>
                <a:gd name="T16" fmla="*/ 1 w 5"/>
                <a:gd name="T17" fmla="*/ 5 h 7"/>
                <a:gd name="T18" fmla="*/ 1 w 5"/>
                <a:gd name="T19" fmla="*/ 7 h 7"/>
                <a:gd name="T20" fmla="*/ 2 w 5"/>
                <a:gd name="T21" fmla="*/ 7 h 7"/>
                <a:gd name="T22" fmla="*/ 2 w 5"/>
                <a:gd name="T23" fmla="*/ 7 h 7"/>
                <a:gd name="T24" fmla="*/ 3 w 5"/>
                <a:gd name="T25" fmla="*/ 6 h 7"/>
                <a:gd name="T26" fmla="*/ 3 w 5"/>
                <a:gd name="T27" fmla="*/ 5 h 7"/>
                <a:gd name="T28" fmla="*/ 3 w 5"/>
                <a:gd name="T29" fmla="*/ 5 h 7"/>
                <a:gd name="T30" fmla="*/ 3 w 5"/>
                <a:gd name="T31" fmla="*/ 5 h 7"/>
                <a:gd name="T32" fmla="*/ 4 w 5"/>
                <a:gd name="T33" fmla="*/ 5 h 7"/>
                <a:gd name="T34" fmla="*/ 4 w 5"/>
                <a:gd name="T35" fmla="*/ 4 h 7"/>
                <a:gd name="T36" fmla="*/ 4 w 5"/>
                <a:gd name="T37" fmla="*/ 4 h 7"/>
                <a:gd name="T38" fmla="*/ 4 w 5"/>
                <a:gd name="T39" fmla="*/ 3 h 7"/>
                <a:gd name="T40" fmla="*/ 5 w 5"/>
                <a:gd name="T41" fmla="*/ 2 h 7"/>
                <a:gd name="T42" fmla="*/ 5 w 5"/>
                <a:gd name="T43" fmla="*/ 2 h 7"/>
                <a:gd name="T44" fmla="*/ 5 w 5"/>
                <a:gd name="T45" fmla="*/ 2 h 7"/>
                <a:gd name="T46" fmla="*/ 5 w 5"/>
                <a:gd name="T47" fmla="*/ 1 h 7"/>
                <a:gd name="T48" fmla="*/ 4 w 5"/>
                <a:gd name="T49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5" h="7">
                  <a:moveTo>
                    <a:pt x="4" y="0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1" y="6"/>
                    <a:pt x="1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6"/>
                    <a:pt x="2" y="7"/>
                    <a:pt x="3" y="6"/>
                  </a:cubicBezTo>
                  <a:cubicBezTo>
                    <a:pt x="3" y="6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0"/>
                    <a:pt x="4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58" name="Rectangle 1511"/>
            <p:cNvSpPr>
              <a:spLocks noChangeArrowheads="1"/>
            </p:cNvSpPr>
            <p:nvPr/>
          </p:nvSpPr>
          <p:spPr bwMode="auto">
            <a:xfrm>
              <a:off x="5836046" y="2579689"/>
              <a:ext cx="675799" cy="445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59" name="Freeform 1563"/>
            <p:cNvSpPr>
              <a:spLocks/>
            </p:cNvSpPr>
            <p:nvPr/>
          </p:nvSpPr>
          <p:spPr bwMode="auto">
            <a:xfrm>
              <a:off x="8334931" y="2579689"/>
              <a:ext cx="5239" cy="440055"/>
            </a:xfrm>
            <a:custGeom>
              <a:avLst/>
              <a:gdLst>
                <a:gd name="T0" fmla="*/ 0 w 3"/>
                <a:gd name="T1" fmla="*/ 0 h 252"/>
                <a:gd name="T2" fmla="*/ 0 w 3"/>
                <a:gd name="T3" fmla="*/ 252 h 252"/>
                <a:gd name="T4" fmla="*/ 3 w 3"/>
                <a:gd name="T5" fmla="*/ 252 h 252"/>
                <a:gd name="T6" fmla="*/ 3 w 3"/>
                <a:gd name="T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52">
                  <a:moveTo>
                    <a:pt x="0" y="0"/>
                  </a:moveTo>
                  <a:lnTo>
                    <a:pt x="0" y="252"/>
                  </a:lnTo>
                  <a:lnTo>
                    <a:pt x="3" y="252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0" name="Rectangle 1570"/>
            <p:cNvSpPr>
              <a:spLocks noChangeArrowheads="1"/>
            </p:cNvSpPr>
            <p:nvPr/>
          </p:nvSpPr>
          <p:spPr bwMode="auto">
            <a:xfrm>
              <a:off x="7797086" y="2600644"/>
              <a:ext cx="202565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1" name="Rectangle 1571"/>
            <p:cNvSpPr>
              <a:spLocks noChangeArrowheads="1"/>
            </p:cNvSpPr>
            <p:nvPr/>
          </p:nvSpPr>
          <p:spPr bwMode="auto">
            <a:xfrm>
              <a:off x="7797086" y="2708911"/>
              <a:ext cx="338772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2" name="Rectangle 1572"/>
            <p:cNvSpPr>
              <a:spLocks noChangeArrowheads="1"/>
            </p:cNvSpPr>
            <p:nvPr/>
          </p:nvSpPr>
          <p:spPr bwMode="auto">
            <a:xfrm>
              <a:off x="7797086" y="2817179"/>
              <a:ext cx="338772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3" name="Rectangle 1573"/>
            <p:cNvSpPr>
              <a:spLocks noChangeArrowheads="1"/>
            </p:cNvSpPr>
            <p:nvPr/>
          </p:nvSpPr>
          <p:spPr bwMode="auto">
            <a:xfrm>
              <a:off x="7797086" y="2928939"/>
              <a:ext cx="474980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4" name="Freeform 1575"/>
            <p:cNvSpPr>
              <a:spLocks/>
            </p:cNvSpPr>
            <p:nvPr/>
          </p:nvSpPr>
          <p:spPr bwMode="auto">
            <a:xfrm>
              <a:off x="8104426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5" name="Freeform 1576"/>
            <p:cNvSpPr>
              <a:spLocks/>
            </p:cNvSpPr>
            <p:nvPr/>
          </p:nvSpPr>
          <p:spPr bwMode="auto">
            <a:xfrm>
              <a:off x="8104426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6" name="Freeform 1577"/>
            <p:cNvSpPr>
              <a:spLocks/>
            </p:cNvSpPr>
            <p:nvPr/>
          </p:nvSpPr>
          <p:spPr bwMode="auto">
            <a:xfrm>
              <a:off x="8104426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7" name="Freeform 1578"/>
            <p:cNvSpPr>
              <a:spLocks/>
            </p:cNvSpPr>
            <p:nvPr/>
          </p:nvSpPr>
          <p:spPr bwMode="auto">
            <a:xfrm>
              <a:off x="8104426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8" name="Freeform 1579"/>
            <p:cNvSpPr>
              <a:spLocks/>
            </p:cNvSpPr>
            <p:nvPr/>
          </p:nvSpPr>
          <p:spPr bwMode="auto">
            <a:xfrm>
              <a:off x="8079978" y="2708911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69" name="Freeform 1580"/>
            <p:cNvSpPr>
              <a:spLocks/>
            </p:cNvSpPr>
            <p:nvPr/>
          </p:nvSpPr>
          <p:spPr bwMode="auto">
            <a:xfrm>
              <a:off x="8104426" y="2752567"/>
              <a:ext cx="31432" cy="31433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6 w 18"/>
                <a:gd name="T5" fmla="*/ 18 h 18"/>
                <a:gd name="T6" fmla="*/ 16 w 18"/>
                <a:gd name="T7" fmla="*/ 18 h 18"/>
                <a:gd name="T8" fmla="*/ 18 w 18"/>
                <a:gd name="T9" fmla="*/ 18 h 18"/>
                <a:gd name="T10" fmla="*/ 18 w 18"/>
                <a:gd name="T11" fmla="*/ 0 h 18"/>
                <a:gd name="T12" fmla="*/ 0 w 18"/>
                <a:gd name="T13" fmla="*/ 18 h 18"/>
                <a:gd name="T14" fmla="*/ 0 w 1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0" name="Freeform 1581"/>
            <p:cNvSpPr>
              <a:spLocks/>
            </p:cNvSpPr>
            <p:nvPr/>
          </p:nvSpPr>
          <p:spPr bwMode="auto">
            <a:xfrm>
              <a:off x="7999651" y="2708911"/>
              <a:ext cx="92552" cy="75089"/>
            </a:xfrm>
            <a:custGeom>
              <a:avLst/>
              <a:gdLst>
                <a:gd name="T0" fmla="*/ 0 w 53"/>
                <a:gd name="T1" fmla="*/ 43 h 43"/>
                <a:gd name="T2" fmla="*/ 9 w 53"/>
                <a:gd name="T3" fmla="*/ 43 h 43"/>
                <a:gd name="T4" fmla="*/ 10 w 53"/>
                <a:gd name="T5" fmla="*/ 43 h 43"/>
                <a:gd name="T6" fmla="*/ 53 w 53"/>
                <a:gd name="T7" fmla="*/ 0 h 43"/>
                <a:gd name="T8" fmla="*/ 37 w 53"/>
                <a:gd name="T9" fmla="*/ 0 h 43"/>
                <a:gd name="T10" fmla="*/ 0 w 53"/>
                <a:gd name="T11" fmla="*/ 37 h 43"/>
                <a:gd name="T12" fmla="*/ 0 w 53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3">
                  <a:moveTo>
                    <a:pt x="0" y="43"/>
                  </a:moveTo>
                  <a:lnTo>
                    <a:pt x="9" y="43"/>
                  </a:lnTo>
                  <a:lnTo>
                    <a:pt x="10" y="43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0" y="37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1" name="Freeform 1582"/>
            <p:cNvSpPr>
              <a:spLocks/>
            </p:cNvSpPr>
            <p:nvPr/>
          </p:nvSpPr>
          <p:spPr bwMode="auto">
            <a:xfrm>
              <a:off x="7999651" y="2708911"/>
              <a:ext cx="33179" cy="36672"/>
            </a:xfrm>
            <a:custGeom>
              <a:avLst/>
              <a:gdLst>
                <a:gd name="T0" fmla="*/ 0 w 19"/>
                <a:gd name="T1" fmla="*/ 21 h 21"/>
                <a:gd name="T2" fmla="*/ 9 w 19"/>
                <a:gd name="T3" fmla="*/ 13 h 21"/>
                <a:gd name="T4" fmla="*/ 9 w 19"/>
                <a:gd name="T5" fmla="*/ 13 h 21"/>
                <a:gd name="T6" fmla="*/ 19 w 19"/>
                <a:gd name="T7" fmla="*/ 0 h 21"/>
                <a:gd name="T8" fmla="*/ 9 w 19"/>
                <a:gd name="T9" fmla="*/ 0 h 21"/>
                <a:gd name="T10" fmla="*/ 3 w 19"/>
                <a:gd name="T11" fmla="*/ 0 h 21"/>
                <a:gd name="T12" fmla="*/ 3 w 19"/>
                <a:gd name="T13" fmla="*/ 0 h 21"/>
                <a:gd name="T14" fmla="*/ 3 w 19"/>
                <a:gd name="T15" fmla="*/ 0 h 21"/>
                <a:gd name="T16" fmla="*/ 0 w 19"/>
                <a:gd name="T17" fmla="*/ 4 h 21"/>
                <a:gd name="T18" fmla="*/ 0 w 19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1">
                  <a:moveTo>
                    <a:pt x="0" y="21"/>
                  </a:moveTo>
                  <a:lnTo>
                    <a:pt x="9" y="13"/>
                  </a:lnTo>
                  <a:lnTo>
                    <a:pt x="9" y="13"/>
                  </a:lnTo>
                  <a:lnTo>
                    <a:pt x="19" y="0"/>
                  </a:lnTo>
                  <a:lnTo>
                    <a:pt x="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2" name="Freeform 1583"/>
            <p:cNvSpPr>
              <a:spLocks/>
            </p:cNvSpPr>
            <p:nvPr/>
          </p:nvSpPr>
          <p:spPr bwMode="auto">
            <a:xfrm>
              <a:off x="8045053" y="2708911"/>
              <a:ext cx="90805" cy="75089"/>
            </a:xfrm>
            <a:custGeom>
              <a:avLst/>
              <a:gdLst>
                <a:gd name="T0" fmla="*/ 18 w 52"/>
                <a:gd name="T1" fmla="*/ 43 h 43"/>
                <a:gd name="T2" fmla="*/ 48 w 52"/>
                <a:gd name="T3" fmla="*/ 13 h 43"/>
                <a:gd name="T4" fmla="*/ 48 w 52"/>
                <a:gd name="T5" fmla="*/ 13 h 43"/>
                <a:gd name="T6" fmla="*/ 52 w 52"/>
                <a:gd name="T7" fmla="*/ 9 h 43"/>
                <a:gd name="T8" fmla="*/ 52 w 52"/>
                <a:gd name="T9" fmla="*/ 0 h 43"/>
                <a:gd name="T10" fmla="*/ 48 w 52"/>
                <a:gd name="T11" fmla="*/ 0 h 43"/>
                <a:gd name="T12" fmla="*/ 48 w 52"/>
                <a:gd name="T13" fmla="*/ 0 h 43"/>
                <a:gd name="T14" fmla="*/ 43 w 52"/>
                <a:gd name="T15" fmla="*/ 0 h 43"/>
                <a:gd name="T16" fmla="*/ 20 w 52"/>
                <a:gd name="T17" fmla="*/ 23 h 43"/>
                <a:gd name="T18" fmla="*/ 0 w 52"/>
                <a:gd name="T19" fmla="*/ 43 h 43"/>
                <a:gd name="T20" fmla="*/ 18 w 52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43">
                  <a:moveTo>
                    <a:pt x="18" y="43"/>
                  </a:moveTo>
                  <a:lnTo>
                    <a:pt x="48" y="13"/>
                  </a:lnTo>
                  <a:lnTo>
                    <a:pt x="48" y="13"/>
                  </a:lnTo>
                  <a:lnTo>
                    <a:pt x="52" y="9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20" y="23"/>
                  </a:lnTo>
                  <a:lnTo>
                    <a:pt x="0" y="43"/>
                  </a:lnTo>
                  <a:lnTo>
                    <a:pt x="18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3" name="Freeform 1584"/>
            <p:cNvSpPr>
              <a:spLocks/>
            </p:cNvSpPr>
            <p:nvPr/>
          </p:nvSpPr>
          <p:spPr bwMode="auto">
            <a:xfrm>
              <a:off x="8107918" y="28922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4" name="Freeform 1585"/>
            <p:cNvSpPr>
              <a:spLocks/>
            </p:cNvSpPr>
            <p:nvPr/>
          </p:nvSpPr>
          <p:spPr bwMode="auto">
            <a:xfrm>
              <a:off x="8107918" y="28922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5" name="Freeform 1586"/>
            <p:cNvSpPr>
              <a:spLocks/>
            </p:cNvSpPr>
            <p:nvPr/>
          </p:nvSpPr>
          <p:spPr bwMode="auto">
            <a:xfrm>
              <a:off x="8107918" y="28922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6" name="Freeform 1587"/>
            <p:cNvSpPr>
              <a:spLocks/>
            </p:cNvSpPr>
            <p:nvPr/>
          </p:nvSpPr>
          <p:spPr bwMode="auto">
            <a:xfrm>
              <a:off x="8107918" y="28922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7" name="Freeform 1588"/>
            <p:cNvSpPr>
              <a:spLocks/>
            </p:cNvSpPr>
            <p:nvPr/>
          </p:nvSpPr>
          <p:spPr bwMode="auto">
            <a:xfrm>
              <a:off x="8083471" y="2817179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8" name="Freeform 1589"/>
            <p:cNvSpPr>
              <a:spLocks/>
            </p:cNvSpPr>
            <p:nvPr/>
          </p:nvSpPr>
          <p:spPr bwMode="auto">
            <a:xfrm>
              <a:off x="8107918" y="2860835"/>
              <a:ext cx="27940" cy="31433"/>
            </a:xfrm>
            <a:custGeom>
              <a:avLst/>
              <a:gdLst>
                <a:gd name="T0" fmla="*/ 0 w 16"/>
                <a:gd name="T1" fmla="*/ 18 h 18"/>
                <a:gd name="T2" fmla="*/ 0 w 16"/>
                <a:gd name="T3" fmla="*/ 18 h 18"/>
                <a:gd name="T4" fmla="*/ 16 w 16"/>
                <a:gd name="T5" fmla="*/ 18 h 18"/>
                <a:gd name="T6" fmla="*/ 16 w 16"/>
                <a:gd name="T7" fmla="*/ 18 h 18"/>
                <a:gd name="T8" fmla="*/ 16 w 16"/>
                <a:gd name="T9" fmla="*/ 18 h 18"/>
                <a:gd name="T10" fmla="*/ 16 w 16"/>
                <a:gd name="T11" fmla="*/ 0 h 18"/>
                <a:gd name="T12" fmla="*/ 0 w 16"/>
                <a:gd name="T13" fmla="*/ 18 h 18"/>
                <a:gd name="T14" fmla="*/ 0 w 16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79" name="Freeform 1590"/>
            <p:cNvSpPr>
              <a:spLocks/>
            </p:cNvSpPr>
            <p:nvPr/>
          </p:nvSpPr>
          <p:spPr bwMode="auto">
            <a:xfrm>
              <a:off x="8003143" y="2817179"/>
              <a:ext cx="92552" cy="75089"/>
            </a:xfrm>
            <a:custGeom>
              <a:avLst/>
              <a:gdLst>
                <a:gd name="T0" fmla="*/ 0 w 53"/>
                <a:gd name="T1" fmla="*/ 43 h 43"/>
                <a:gd name="T2" fmla="*/ 8 w 53"/>
                <a:gd name="T3" fmla="*/ 43 h 43"/>
                <a:gd name="T4" fmla="*/ 10 w 53"/>
                <a:gd name="T5" fmla="*/ 43 h 43"/>
                <a:gd name="T6" fmla="*/ 53 w 53"/>
                <a:gd name="T7" fmla="*/ 0 h 43"/>
                <a:gd name="T8" fmla="*/ 35 w 53"/>
                <a:gd name="T9" fmla="*/ 0 h 43"/>
                <a:gd name="T10" fmla="*/ 0 w 53"/>
                <a:gd name="T11" fmla="*/ 38 h 43"/>
                <a:gd name="T12" fmla="*/ 0 w 53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3">
                  <a:moveTo>
                    <a:pt x="0" y="43"/>
                  </a:moveTo>
                  <a:lnTo>
                    <a:pt x="8" y="43"/>
                  </a:lnTo>
                  <a:lnTo>
                    <a:pt x="10" y="43"/>
                  </a:lnTo>
                  <a:lnTo>
                    <a:pt x="53" y="0"/>
                  </a:lnTo>
                  <a:lnTo>
                    <a:pt x="35" y="0"/>
                  </a:lnTo>
                  <a:lnTo>
                    <a:pt x="0" y="38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0" name="Freeform 1591"/>
            <p:cNvSpPr>
              <a:spLocks/>
            </p:cNvSpPr>
            <p:nvPr/>
          </p:nvSpPr>
          <p:spPr bwMode="auto">
            <a:xfrm>
              <a:off x="8003143" y="2817179"/>
              <a:ext cx="33179" cy="38418"/>
            </a:xfrm>
            <a:custGeom>
              <a:avLst/>
              <a:gdLst>
                <a:gd name="T0" fmla="*/ 0 w 19"/>
                <a:gd name="T1" fmla="*/ 22 h 22"/>
                <a:gd name="T2" fmla="*/ 8 w 19"/>
                <a:gd name="T3" fmla="*/ 13 h 22"/>
                <a:gd name="T4" fmla="*/ 8 w 19"/>
                <a:gd name="T5" fmla="*/ 13 h 22"/>
                <a:gd name="T6" fmla="*/ 19 w 19"/>
                <a:gd name="T7" fmla="*/ 0 h 22"/>
                <a:gd name="T8" fmla="*/ 8 w 19"/>
                <a:gd name="T9" fmla="*/ 0 h 22"/>
                <a:gd name="T10" fmla="*/ 3 w 19"/>
                <a:gd name="T11" fmla="*/ 0 h 22"/>
                <a:gd name="T12" fmla="*/ 3 w 19"/>
                <a:gd name="T13" fmla="*/ 0 h 22"/>
                <a:gd name="T14" fmla="*/ 3 w 19"/>
                <a:gd name="T15" fmla="*/ 0 h 22"/>
                <a:gd name="T16" fmla="*/ 0 w 19"/>
                <a:gd name="T17" fmla="*/ 6 h 22"/>
                <a:gd name="T18" fmla="*/ 0 w 19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2">
                  <a:moveTo>
                    <a:pt x="0" y="22"/>
                  </a:moveTo>
                  <a:lnTo>
                    <a:pt x="8" y="13"/>
                  </a:lnTo>
                  <a:lnTo>
                    <a:pt x="8" y="13"/>
                  </a:lnTo>
                  <a:lnTo>
                    <a:pt x="19" y="0"/>
                  </a:lnTo>
                  <a:lnTo>
                    <a:pt x="8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6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1" name="Freeform 1592"/>
            <p:cNvSpPr>
              <a:spLocks/>
            </p:cNvSpPr>
            <p:nvPr/>
          </p:nvSpPr>
          <p:spPr bwMode="auto">
            <a:xfrm>
              <a:off x="8048546" y="2817179"/>
              <a:ext cx="87312" cy="75089"/>
            </a:xfrm>
            <a:custGeom>
              <a:avLst/>
              <a:gdLst>
                <a:gd name="T0" fmla="*/ 16 w 50"/>
                <a:gd name="T1" fmla="*/ 43 h 43"/>
                <a:gd name="T2" fmla="*/ 46 w 50"/>
                <a:gd name="T3" fmla="*/ 13 h 43"/>
                <a:gd name="T4" fmla="*/ 46 w 50"/>
                <a:gd name="T5" fmla="*/ 13 h 43"/>
                <a:gd name="T6" fmla="*/ 50 w 50"/>
                <a:gd name="T7" fmla="*/ 9 h 43"/>
                <a:gd name="T8" fmla="*/ 50 w 50"/>
                <a:gd name="T9" fmla="*/ 0 h 43"/>
                <a:gd name="T10" fmla="*/ 46 w 50"/>
                <a:gd name="T11" fmla="*/ 0 h 43"/>
                <a:gd name="T12" fmla="*/ 46 w 50"/>
                <a:gd name="T13" fmla="*/ 0 h 43"/>
                <a:gd name="T14" fmla="*/ 43 w 50"/>
                <a:gd name="T15" fmla="*/ 0 h 43"/>
                <a:gd name="T16" fmla="*/ 20 w 50"/>
                <a:gd name="T17" fmla="*/ 23 h 43"/>
                <a:gd name="T18" fmla="*/ 0 w 50"/>
                <a:gd name="T19" fmla="*/ 43 h 43"/>
                <a:gd name="T20" fmla="*/ 16 w 50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3">
                  <a:moveTo>
                    <a:pt x="16" y="43"/>
                  </a:moveTo>
                  <a:lnTo>
                    <a:pt x="46" y="13"/>
                  </a:lnTo>
                  <a:lnTo>
                    <a:pt x="46" y="13"/>
                  </a:lnTo>
                  <a:lnTo>
                    <a:pt x="50" y="9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20" y="23"/>
                  </a:lnTo>
                  <a:lnTo>
                    <a:pt x="0" y="43"/>
                  </a:lnTo>
                  <a:lnTo>
                    <a:pt x="16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2" name="Freeform 1593"/>
            <p:cNvSpPr>
              <a:spLocks/>
            </p:cNvSpPr>
            <p:nvPr/>
          </p:nvSpPr>
          <p:spPr bwMode="auto">
            <a:xfrm>
              <a:off x="8240633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3" name="Freeform 1594"/>
            <p:cNvSpPr>
              <a:spLocks/>
            </p:cNvSpPr>
            <p:nvPr/>
          </p:nvSpPr>
          <p:spPr bwMode="auto">
            <a:xfrm>
              <a:off x="8240633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4" name="Freeform 1595"/>
            <p:cNvSpPr>
              <a:spLocks/>
            </p:cNvSpPr>
            <p:nvPr/>
          </p:nvSpPr>
          <p:spPr bwMode="auto">
            <a:xfrm>
              <a:off x="8240633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5" name="Freeform 1596"/>
            <p:cNvSpPr>
              <a:spLocks/>
            </p:cNvSpPr>
            <p:nvPr/>
          </p:nvSpPr>
          <p:spPr bwMode="auto">
            <a:xfrm>
              <a:off x="8240633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6" name="Freeform 1597"/>
            <p:cNvSpPr>
              <a:spLocks/>
            </p:cNvSpPr>
            <p:nvPr/>
          </p:nvSpPr>
          <p:spPr bwMode="auto">
            <a:xfrm>
              <a:off x="8216186" y="2928939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7" name="Freeform 1598"/>
            <p:cNvSpPr>
              <a:spLocks/>
            </p:cNvSpPr>
            <p:nvPr/>
          </p:nvSpPr>
          <p:spPr bwMode="auto">
            <a:xfrm>
              <a:off x="8240633" y="2972595"/>
              <a:ext cx="31432" cy="31433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6 w 18"/>
                <a:gd name="T5" fmla="*/ 18 h 18"/>
                <a:gd name="T6" fmla="*/ 16 w 18"/>
                <a:gd name="T7" fmla="*/ 18 h 18"/>
                <a:gd name="T8" fmla="*/ 18 w 18"/>
                <a:gd name="T9" fmla="*/ 18 h 18"/>
                <a:gd name="T10" fmla="*/ 18 w 18"/>
                <a:gd name="T11" fmla="*/ 0 h 18"/>
                <a:gd name="T12" fmla="*/ 0 w 18"/>
                <a:gd name="T13" fmla="*/ 18 h 18"/>
                <a:gd name="T14" fmla="*/ 0 w 1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8" name="Freeform 1599"/>
            <p:cNvSpPr>
              <a:spLocks/>
            </p:cNvSpPr>
            <p:nvPr/>
          </p:nvSpPr>
          <p:spPr bwMode="auto">
            <a:xfrm>
              <a:off x="8135858" y="2928939"/>
              <a:ext cx="92552" cy="75089"/>
            </a:xfrm>
            <a:custGeom>
              <a:avLst/>
              <a:gdLst>
                <a:gd name="T0" fmla="*/ 0 w 53"/>
                <a:gd name="T1" fmla="*/ 43 h 43"/>
                <a:gd name="T2" fmla="*/ 9 w 53"/>
                <a:gd name="T3" fmla="*/ 43 h 43"/>
                <a:gd name="T4" fmla="*/ 11 w 53"/>
                <a:gd name="T5" fmla="*/ 43 h 43"/>
                <a:gd name="T6" fmla="*/ 53 w 53"/>
                <a:gd name="T7" fmla="*/ 0 h 43"/>
                <a:gd name="T8" fmla="*/ 37 w 53"/>
                <a:gd name="T9" fmla="*/ 0 h 43"/>
                <a:gd name="T10" fmla="*/ 0 w 53"/>
                <a:gd name="T11" fmla="*/ 37 h 43"/>
                <a:gd name="T12" fmla="*/ 0 w 53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3">
                  <a:moveTo>
                    <a:pt x="0" y="43"/>
                  </a:moveTo>
                  <a:lnTo>
                    <a:pt x="9" y="43"/>
                  </a:lnTo>
                  <a:lnTo>
                    <a:pt x="11" y="43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0" y="37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89" name="Freeform 1600"/>
            <p:cNvSpPr>
              <a:spLocks/>
            </p:cNvSpPr>
            <p:nvPr/>
          </p:nvSpPr>
          <p:spPr bwMode="auto">
            <a:xfrm>
              <a:off x="8135858" y="2928939"/>
              <a:ext cx="33179" cy="34925"/>
            </a:xfrm>
            <a:custGeom>
              <a:avLst/>
              <a:gdLst>
                <a:gd name="T0" fmla="*/ 0 w 19"/>
                <a:gd name="T1" fmla="*/ 20 h 20"/>
                <a:gd name="T2" fmla="*/ 9 w 19"/>
                <a:gd name="T3" fmla="*/ 13 h 20"/>
                <a:gd name="T4" fmla="*/ 9 w 19"/>
                <a:gd name="T5" fmla="*/ 13 h 20"/>
                <a:gd name="T6" fmla="*/ 19 w 19"/>
                <a:gd name="T7" fmla="*/ 0 h 20"/>
                <a:gd name="T8" fmla="*/ 9 w 19"/>
                <a:gd name="T9" fmla="*/ 0 h 20"/>
                <a:gd name="T10" fmla="*/ 3 w 19"/>
                <a:gd name="T11" fmla="*/ 0 h 20"/>
                <a:gd name="T12" fmla="*/ 3 w 19"/>
                <a:gd name="T13" fmla="*/ 0 h 20"/>
                <a:gd name="T14" fmla="*/ 3 w 19"/>
                <a:gd name="T15" fmla="*/ 0 h 20"/>
                <a:gd name="T16" fmla="*/ 0 w 19"/>
                <a:gd name="T17" fmla="*/ 4 h 20"/>
                <a:gd name="T18" fmla="*/ 0 w 19"/>
                <a:gd name="T1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lnTo>
                    <a:pt x="9" y="13"/>
                  </a:lnTo>
                  <a:lnTo>
                    <a:pt x="9" y="13"/>
                  </a:lnTo>
                  <a:lnTo>
                    <a:pt x="19" y="0"/>
                  </a:lnTo>
                  <a:lnTo>
                    <a:pt x="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0" name="Freeform 1601"/>
            <p:cNvSpPr>
              <a:spLocks/>
            </p:cNvSpPr>
            <p:nvPr/>
          </p:nvSpPr>
          <p:spPr bwMode="auto">
            <a:xfrm>
              <a:off x="8183006" y="2928939"/>
              <a:ext cx="89059" cy="75089"/>
            </a:xfrm>
            <a:custGeom>
              <a:avLst/>
              <a:gdLst>
                <a:gd name="T0" fmla="*/ 17 w 51"/>
                <a:gd name="T1" fmla="*/ 43 h 43"/>
                <a:gd name="T2" fmla="*/ 47 w 51"/>
                <a:gd name="T3" fmla="*/ 13 h 43"/>
                <a:gd name="T4" fmla="*/ 47 w 51"/>
                <a:gd name="T5" fmla="*/ 13 h 43"/>
                <a:gd name="T6" fmla="*/ 51 w 51"/>
                <a:gd name="T7" fmla="*/ 9 h 43"/>
                <a:gd name="T8" fmla="*/ 51 w 51"/>
                <a:gd name="T9" fmla="*/ 0 h 43"/>
                <a:gd name="T10" fmla="*/ 47 w 51"/>
                <a:gd name="T11" fmla="*/ 0 h 43"/>
                <a:gd name="T12" fmla="*/ 47 w 51"/>
                <a:gd name="T13" fmla="*/ 0 h 43"/>
                <a:gd name="T14" fmla="*/ 42 w 51"/>
                <a:gd name="T15" fmla="*/ 0 h 43"/>
                <a:gd name="T16" fmla="*/ 19 w 51"/>
                <a:gd name="T17" fmla="*/ 23 h 43"/>
                <a:gd name="T18" fmla="*/ 0 w 51"/>
                <a:gd name="T19" fmla="*/ 43 h 43"/>
                <a:gd name="T20" fmla="*/ 17 w 51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43">
                  <a:moveTo>
                    <a:pt x="17" y="43"/>
                  </a:moveTo>
                  <a:lnTo>
                    <a:pt x="47" y="13"/>
                  </a:lnTo>
                  <a:lnTo>
                    <a:pt x="47" y="13"/>
                  </a:lnTo>
                  <a:lnTo>
                    <a:pt x="51" y="9"/>
                  </a:lnTo>
                  <a:lnTo>
                    <a:pt x="51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2" y="0"/>
                  </a:lnTo>
                  <a:lnTo>
                    <a:pt x="19" y="23"/>
                  </a:lnTo>
                  <a:lnTo>
                    <a:pt x="0" y="43"/>
                  </a:lnTo>
                  <a:lnTo>
                    <a:pt x="17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491" name="Group 8490"/>
            <p:cNvGrpSpPr/>
            <p:nvPr/>
          </p:nvGrpSpPr>
          <p:grpSpPr>
            <a:xfrm>
              <a:off x="6798469" y="2565879"/>
              <a:ext cx="688022" cy="470393"/>
              <a:chOff x="-1280071" y="1268255"/>
              <a:chExt cx="1132434" cy="821697"/>
            </a:xfrm>
          </p:grpSpPr>
          <p:sp>
            <p:nvSpPr>
              <p:cNvPr id="8596" name="Rectangle 8595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597" name="Straight Connector 8596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598" name="Straight Connector 8597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599" name="Straight Connector 8598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600" name="Straight Connector 8599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601" name="Straight Connector 8600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602" name="Straight Connector 8601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603" name="Straight Connector 8602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8604" name="Straight Connector 8603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8492" name="Freeform 1603"/>
            <p:cNvSpPr>
              <a:spLocks/>
            </p:cNvSpPr>
            <p:nvPr/>
          </p:nvSpPr>
          <p:spPr bwMode="auto">
            <a:xfrm>
              <a:off x="7451328" y="2815432"/>
              <a:ext cx="24447" cy="27940"/>
            </a:xfrm>
            <a:custGeom>
              <a:avLst/>
              <a:gdLst>
                <a:gd name="T0" fmla="*/ 8 w 8"/>
                <a:gd name="T1" fmla="*/ 0 h 9"/>
                <a:gd name="T2" fmla="*/ 8 w 8"/>
                <a:gd name="T3" fmla="*/ 0 h 9"/>
                <a:gd name="T4" fmla="*/ 7 w 8"/>
                <a:gd name="T5" fmla="*/ 0 h 9"/>
                <a:gd name="T6" fmla="*/ 7 w 8"/>
                <a:gd name="T7" fmla="*/ 0 h 9"/>
                <a:gd name="T8" fmla="*/ 7 w 8"/>
                <a:gd name="T9" fmla="*/ 0 h 9"/>
                <a:gd name="T10" fmla="*/ 6 w 8"/>
                <a:gd name="T11" fmla="*/ 0 h 9"/>
                <a:gd name="T12" fmla="*/ 6 w 8"/>
                <a:gd name="T13" fmla="*/ 0 h 9"/>
                <a:gd name="T14" fmla="*/ 6 w 8"/>
                <a:gd name="T15" fmla="*/ 0 h 9"/>
                <a:gd name="T16" fmla="*/ 6 w 8"/>
                <a:gd name="T17" fmla="*/ 0 h 9"/>
                <a:gd name="T18" fmla="*/ 6 w 8"/>
                <a:gd name="T19" fmla="*/ 0 h 9"/>
                <a:gd name="T20" fmla="*/ 5 w 8"/>
                <a:gd name="T21" fmla="*/ 1 h 9"/>
                <a:gd name="T22" fmla="*/ 5 w 8"/>
                <a:gd name="T23" fmla="*/ 2 h 9"/>
                <a:gd name="T24" fmla="*/ 3 w 8"/>
                <a:gd name="T25" fmla="*/ 3 h 9"/>
                <a:gd name="T26" fmla="*/ 2 w 8"/>
                <a:gd name="T27" fmla="*/ 4 h 9"/>
                <a:gd name="T28" fmla="*/ 2 w 8"/>
                <a:gd name="T29" fmla="*/ 5 h 9"/>
                <a:gd name="T30" fmla="*/ 2 w 8"/>
                <a:gd name="T31" fmla="*/ 6 h 9"/>
                <a:gd name="T32" fmla="*/ 0 w 8"/>
                <a:gd name="T33" fmla="*/ 7 h 9"/>
                <a:gd name="T34" fmla="*/ 0 w 8"/>
                <a:gd name="T35" fmla="*/ 9 h 9"/>
                <a:gd name="T36" fmla="*/ 1 w 8"/>
                <a:gd name="T37" fmla="*/ 9 h 9"/>
                <a:gd name="T38" fmla="*/ 2 w 8"/>
                <a:gd name="T39" fmla="*/ 9 h 9"/>
                <a:gd name="T40" fmla="*/ 3 w 8"/>
                <a:gd name="T41" fmla="*/ 8 h 9"/>
                <a:gd name="T42" fmla="*/ 3 w 8"/>
                <a:gd name="T43" fmla="*/ 6 h 9"/>
                <a:gd name="T44" fmla="*/ 4 w 8"/>
                <a:gd name="T45" fmla="*/ 5 h 9"/>
                <a:gd name="T46" fmla="*/ 4 w 8"/>
                <a:gd name="T47" fmla="*/ 4 h 9"/>
                <a:gd name="T48" fmla="*/ 6 w 8"/>
                <a:gd name="T49" fmla="*/ 4 h 9"/>
                <a:gd name="T50" fmla="*/ 7 w 8"/>
                <a:gd name="T51" fmla="*/ 4 h 9"/>
                <a:gd name="T52" fmla="*/ 7 w 8"/>
                <a:gd name="T53" fmla="*/ 4 h 9"/>
                <a:gd name="T54" fmla="*/ 8 w 8"/>
                <a:gd name="T55" fmla="*/ 3 h 9"/>
                <a:gd name="T56" fmla="*/ 8 w 8"/>
                <a:gd name="T57" fmla="*/ 4 h 9"/>
                <a:gd name="T58" fmla="*/ 8 w 8"/>
                <a:gd name="T59" fmla="*/ 5 h 9"/>
                <a:gd name="T60" fmla="*/ 8 w 8"/>
                <a:gd name="T61" fmla="*/ 6 h 9"/>
                <a:gd name="T62" fmla="*/ 8 w 8"/>
                <a:gd name="T63" fmla="*/ 6 h 9"/>
                <a:gd name="T64" fmla="*/ 8 w 8"/>
                <a:gd name="T6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8" h="9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6"/>
                    <a:pt x="2" y="6"/>
                  </a:cubicBez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4"/>
                    <a:pt x="4" y="4"/>
                  </a:cubicBezTo>
                  <a:cubicBezTo>
                    <a:pt x="5" y="4"/>
                    <a:pt x="4" y="4"/>
                    <a:pt x="6" y="4"/>
                  </a:cubicBezTo>
                  <a:cubicBezTo>
                    <a:pt x="6" y="4"/>
                    <a:pt x="6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3"/>
                    <a:pt x="8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solidFill>
              <a:srgbClr val="B9B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3" name="Rectangle 1613"/>
            <p:cNvSpPr>
              <a:spLocks noChangeArrowheads="1"/>
            </p:cNvSpPr>
            <p:nvPr/>
          </p:nvSpPr>
          <p:spPr bwMode="auto">
            <a:xfrm>
              <a:off x="6799976" y="2600644"/>
              <a:ext cx="337027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4" name="Rectangle 1615"/>
            <p:cNvSpPr>
              <a:spLocks noChangeArrowheads="1"/>
            </p:cNvSpPr>
            <p:nvPr/>
          </p:nvSpPr>
          <p:spPr bwMode="auto">
            <a:xfrm>
              <a:off x="6799976" y="2708910"/>
              <a:ext cx="473234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5" name="Rectangle 1616"/>
            <p:cNvSpPr>
              <a:spLocks noChangeArrowheads="1"/>
            </p:cNvSpPr>
            <p:nvPr/>
          </p:nvSpPr>
          <p:spPr bwMode="auto">
            <a:xfrm>
              <a:off x="6799976" y="2817178"/>
              <a:ext cx="611187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6" name="Rectangle 1617"/>
            <p:cNvSpPr>
              <a:spLocks noChangeArrowheads="1"/>
            </p:cNvSpPr>
            <p:nvPr/>
          </p:nvSpPr>
          <p:spPr bwMode="auto">
            <a:xfrm>
              <a:off x="6799976" y="2928938"/>
              <a:ext cx="679292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7" name="Freeform 1618"/>
            <p:cNvSpPr>
              <a:spLocks/>
            </p:cNvSpPr>
            <p:nvPr/>
          </p:nvSpPr>
          <p:spPr bwMode="auto">
            <a:xfrm>
              <a:off x="7109063" y="26757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8" name="Freeform 1619"/>
            <p:cNvSpPr>
              <a:spLocks/>
            </p:cNvSpPr>
            <p:nvPr/>
          </p:nvSpPr>
          <p:spPr bwMode="auto">
            <a:xfrm>
              <a:off x="7109063" y="26757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499" name="Freeform 1620"/>
            <p:cNvSpPr>
              <a:spLocks/>
            </p:cNvSpPr>
            <p:nvPr/>
          </p:nvSpPr>
          <p:spPr bwMode="auto">
            <a:xfrm>
              <a:off x="7109063" y="26757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0" name="Freeform 1621"/>
            <p:cNvSpPr>
              <a:spLocks/>
            </p:cNvSpPr>
            <p:nvPr/>
          </p:nvSpPr>
          <p:spPr bwMode="auto">
            <a:xfrm>
              <a:off x="7109063" y="26757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1" name="Freeform 1622"/>
            <p:cNvSpPr>
              <a:spLocks/>
            </p:cNvSpPr>
            <p:nvPr/>
          </p:nvSpPr>
          <p:spPr bwMode="auto">
            <a:xfrm>
              <a:off x="7084616" y="2600643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2" name="Freeform 1623"/>
            <p:cNvSpPr>
              <a:spLocks/>
            </p:cNvSpPr>
            <p:nvPr/>
          </p:nvSpPr>
          <p:spPr bwMode="auto">
            <a:xfrm>
              <a:off x="7109063" y="2644300"/>
              <a:ext cx="27940" cy="31433"/>
            </a:xfrm>
            <a:custGeom>
              <a:avLst/>
              <a:gdLst>
                <a:gd name="T0" fmla="*/ 0 w 16"/>
                <a:gd name="T1" fmla="*/ 18 h 18"/>
                <a:gd name="T2" fmla="*/ 0 w 16"/>
                <a:gd name="T3" fmla="*/ 18 h 18"/>
                <a:gd name="T4" fmla="*/ 16 w 16"/>
                <a:gd name="T5" fmla="*/ 18 h 18"/>
                <a:gd name="T6" fmla="*/ 16 w 16"/>
                <a:gd name="T7" fmla="*/ 16 h 18"/>
                <a:gd name="T8" fmla="*/ 16 w 16"/>
                <a:gd name="T9" fmla="*/ 16 h 18"/>
                <a:gd name="T10" fmla="*/ 16 w 16"/>
                <a:gd name="T11" fmla="*/ 0 h 18"/>
                <a:gd name="T12" fmla="*/ 0 w 16"/>
                <a:gd name="T13" fmla="*/ 18 h 18"/>
                <a:gd name="T14" fmla="*/ 0 w 16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6"/>
                  </a:lnTo>
                  <a:lnTo>
                    <a:pt x="16" y="16"/>
                  </a:lnTo>
                  <a:lnTo>
                    <a:pt x="16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3" name="Freeform 1624"/>
            <p:cNvSpPr>
              <a:spLocks/>
            </p:cNvSpPr>
            <p:nvPr/>
          </p:nvSpPr>
          <p:spPr bwMode="auto">
            <a:xfrm>
              <a:off x="7004288" y="2600643"/>
              <a:ext cx="92552" cy="75089"/>
            </a:xfrm>
            <a:custGeom>
              <a:avLst/>
              <a:gdLst>
                <a:gd name="T0" fmla="*/ 0 w 53"/>
                <a:gd name="T1" fmla="*/ 43 h 43"/>
                <a:gd name="T2" fmla="*/ 7 w 53"/>
                <a:gd name="T3" fmla="*/ 43 h 43"/>
                <a:gd name="T4" fmla="*/ 11 w 53"/>
                <a:gd name="T5" fmla="*/ 43 h 43"/>
                <a:gd name="T6" fmla="*/ 53 w 53"/>
                <a:gd name="T7" fmla="*/ 0 h 43"/>
                <a:gd name="T8" fmla="*/ 36 w 53"/>
                <a:gd name="T9" fmla="*/ 0 h 43"/>
                <a:gd name="T10" fmla="*/ 0 w 53"/>
                <a:gd name="T11" fmla="*/ 36 h 43"/>
                <a:gd name="T12" fmla="*/ 0 w 53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3">
                  <a:moveTo>
                    <a:pt x="0" y="43"/>
                  </a:moveTo>
                  <a:lnTo>
                    <a:pt x="7" y="43"/>
                  </a:lnTo>
                  <a:lnTo>
                    <a:pt x="11" y="43"/>
                  </a:lnTo>
                  <a:lnTo>
                    <a:pt x="53" y="0"/>
                  </a:lnTo>
                  <a:lnTo>
                    <a:pt x="36" y="0"/>
                  </a:lnTo>
                  <a:lnTo>
                    <a:pt x="0" y="36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4" name="Freeform 1625"/>
            <p:cNvSpPr>
              <a:spLocks/>
            </p:cNvSpPr>
            <p:nvPr/>
          </p:nvSpPr>
          <p:spPr bwMode="auto">
            <a:xfrm>
              <a:off x="7004288" y="2600643"/>
              <a:ext cx="34925" cy="34925"/>
            </a:xfrm>
            <a:custGeom>
              <a:avLst/>
              <a:gdLst>
                <a:gd name="T0" fmla="*/ 0 w 20"/>
                <a:gd name="T1" fmla="*/ 20 h 20"/>
                <a:gd name="T2" fmla="*/ 7 w 20"/>
                <a:gd name="T3" fmla="*/ 13 h 20"/>
                <a:gd name="T4" fmla="*/ 7 w 20"/>
                <a:gd name="T5" fmla="*/ 11 h 20"/>
                <a:gd name="T6" fmla="*/ 20 w 20"/>
                <a:gd name="T7" fmla="*/ 0 h 20"/>
                <a:gd name="T8" fmla="*/ 7 w 20"/>
                <a:gd name="T9" fmla="*/ 0 h 20"/>
                <a:gd name="T10" fmla="*/ 4 w 20"/>
                <a:gd name="T11" fmla="*/ 0 h 20"/>
                <a:gd name="T12" fmla="*/ 4 w 20"/>
                <a:gd name="T13" fmla="*/ 0 h 20"/>
                <a:gd name="T14" fmla="*/ 4 w 20"/>
                <a:gd name="T15" fmla="*/ 0 h 20"/>
                <a:gd name="T16" fmla="*/ 0 w 20"/>
                <a:gd name="T17" fmla="*/ 4 h 20"/>
                <a:gd name="T18" fmla="*/ 0 w 20"/>
                <a:gd name="T1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0">
                  <a:moveTo>
                    <a:pt x="0" y="20"/>
                  </a:moveTo>
                  <a:lnTo>
                    <a:pt x="7" y="13"/>
                  </a:lnTo>
                  <a:lnTo>
                    <a:pt x="7" y="11"/>
                  </a:lnTo>
                  <a:lnTo>
                    <a:pt x="20" y="0"/>
                  </a:lnTo>
                  <a:lnTo>
                    <a:pt x="7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5" name="Freeform 1626"/>
            <p:cNvSpPr>
              <a:spLocks/>
            </p:cNvSpPr>
            <p:nvPr/>
          </p:nvSpPr>
          <p:spPr bwMode="auto">
            <a:xfrm>
              <a:off x="7051436" y="2600643"/>
              <a:ext cx="85567" cy="75089"/>
            </a:xfrm>
            <a:custGeom>
              <a:avLst/>
              <a:gdLst>
                <a:gd name="T0" fmla="*/ 16 w 49"/>
                <a:gd name="T1" fmla="*/ 43 h 43"/>
                <a:gd name="T2" fmla="*/ 46 w 49"/>
                <a:gd name="T3" fmla="*/ 13 h 43"/>
                <a:gd name="T4" fmla="*/ 46 w 49"/>
                <a:gd name="T5" fmla="*/ 13 h 43"/>
                <a:gd name="T6" fmla="*/ 49 w 49"/>
                <a:gd name="T7" fmla="*/ 7 h 43"/>
                <a:gd name="T8" fmla="*/ 49 w 49"/>
                <a:gd name="T9" fmla="*/ 0 h 43"/>
                <a:gd name="T10" fmla="*/ 46 w 49"/>
                <a:gd name="T11" fmla="*/ 0 h 43"/>
                <a:gd name="T12" fmla="*/ 46 w 49"/>
                <a:gd name="T13" fmla="*/ 0 h 43"/>
                <a:gd name="T14" fmla="*/ 42 w 49"/>
                <a:gd name="T15" fmla="*/ 0 h 43"/>
                <a:gd name="T16" fmla="*/ 19 w 49"/>
                <a:gd name="T17" fmla="*/ 23 h 43"/>
                <a:gd name="T18" fmla="*/ 0 w 49"/>
                <a:gd name="T19" fmla="*/ 43 h 43"/>
                <a:gd name="T20" fmla="*/ 16 w 49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43">
                  <a:moveTo>
                    <a:pt x="16" y="43"/>
                  </a:moveTo>
                  <a:lnTo>
                    <a:pt x="46" y="13"/>
                  </a:lnTo>
                  <a:lnTo>
                    <a:pt x="46" y="13"/>
                  </a:lnTo>
                  <a:lnTo>
                    <a:pt x="49" y="7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19" y="23"/>
                  </a:lnTo>
                  <a:lnTo>
                    <a:pt x="0" y="43"/>
                  </a:lnTo>
                  <a:lnTo>
                    <a:pt x="16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6" name="Freeform 1627"/>
            <p:cNvSpPr>
              <a:spLocks/>
            </p:cNvSpPr>
            <p:nvPr/>
          </p:nvSpPr>
          <p:spPr bwMode="auto">
            <a:xfrm>
              <a:off x="7379731" y="28922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7" name="Freeform 1628"/>
            <p:cNvSpPr>
              <a:spLocks/>
            </p:cNvSpPr>
            <p:nvPr/>
          </p:nvSpPr>
          <p:spPr bwMode="auto">
            <a:xfrm>
              <a:off x="7379731" y="28922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8" name="Freeform 1629"/>
            <p:cNvSpPr>
              <a:spLocks/>
            </p:cNvSpPr>
            <p:nvPr/>
          </p:nvSpPr>
          <p:spPr bwMode="auto">
            <a:xfrm>
              <a:off x="7379731" y="28922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09" name="Freeform 1630"/>
            <p:cNvSpPr>
              <a:spLocks/>
            </p:cNvSpPr>
            <p:nvPr/>
          </p:nvSpPr>
          <p:spPr bwMode="auto">
            <a:xfrm>
              <a:off x="7379731" y="289226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0" name="Freeform 1631"/>
            <p:cNvSpPr>
              <a:spLocks/>
            </p:cNvSpPr>
            <p:nvPr/>
          </p:nvSpPr>
          <p:spPr bwMode="auto">
            <a:xfrm>
              <a:off x="7355284" y="2817178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1" name="Freeform 1632"/>
            <p:cNvSpPr>
              <a:spLocks/>
            </p:cNvSpPr>
            <p:nvPr/>
          </p:nvSpPr>
          <p:spPr bwMode="auto">
            <a:xfrm>
              <a:off x="7379731" y="2860835"/>
              <a:ext cx="31432" cy="31433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6 w 18"/>
                <a:gd name="T5" fmla="*/ 18 h 18"/>
                <a:gd name="T6" fmla="*/ 16 w 18"/>
                <a:gd name="T7" fmla="*/ 18 h 18"/>
                <a:gd name="T8" fmla="*/ 18 w 18"/>
                <a:gd name="T9" fmla="*/ 18 h 18"/>
                <a:gd name="T10" fmla="*/ 18 w 18"/>
                <a:gd name="T11" fmla="*/ 0 h 18"/>
                <a:gd name="T12" fmla="*/ 0 w 18"/>
                <a:gd name="T13" fmla="*/ 18 h 18"/>
                <a:gd name="T14" fmla="*/ 0 w 1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2" name="Freeform 1633"/>
            <p:cNvSpPr>
              <a:spLocks/>
            </p:cNvSpPr>
            <p:nvPr/>
          </p:nvSpPr>
          <p:spPr bwMode="auto">
            <a:xfrm>
              <a:off x="7273211" y="2817178"/>
              <a:ext cx="94297" cy="75089"/>
            </a:xfrm>
            <a:custGeom>
              <a:avLst/>
              <a:gdLst>
                <a:gd name="T0" fmla="*/ 0 w 54"/>
                <a:gd name="T1" fmla="*/ 43 h 43"/>
                <a:gd name="T2" fmla="*/ 9 w 54"/>
                <a:gd name="T3" fmla="*/ 43 h 43"/>
                <a:gd name="T4" fmla="*/ 11 w 54"/>
                <a:gd name="T5" fmla="*/ 43 h 43"/>
                <a:gd name="T6" fmla="*/ 54 w 54"/>
                <a:gd name="T7" fmla="*/ 0 h 43"/>
                <a:gd name="T8" fmla="*/ 38 w 54"/>
                <a:gd name="T9" fmla="*/ 0 h 43"/>
                <a:gd name="T10" fmla="*/ 0 w 54"/>
                <a:gd name="T11" fmla="*/ 38 h 43"/>
                <a:gd name="T12" fmla="*/ 0 w 54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43">
                  <a:moveTo>
                    <a:pt x="0" y="43"/>
                  </a:moveTo>
                  <a:lnTo>
                    <a:pt x="9" y="43"/>
                  </a:lnTo>
                  <a:lnTo>
                    <a:pt x="11" y="43"/>
                  </a:lnTo>
                  <a:lnTo>
                    <a:pt x="54" y="0"/>
                  </a:lnTo>
                  <a:lnTo>
                    <a:pt x="38" y="0"/>
                  </a:lnTo>
                  <a:lnTo>
                    <a:pt x="0" y="38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3" name="Freeform 1634"/>
            <p:cNvSpPr>
              <a:spLocks/>
            </p:cNvSpPr>
            <p:nvPr/>
          </p:nvSpPr>
          <p:spPr bwMode="auto">
            <a:xfrm>
              <a:off x="7273211" y="2817178"/>
              <a:ext cx="38417" cy="38418"/>
            </a:xfrm>
            <a:custGeom>
              <a:avLst/>
              <a:gdLst>
                <a:gd name="T0" fmla="*/ 0 w 22"/>
                <a:gd name="T1" fmla="*/ 22 h 22"/>
                <a:gd name="T2" fmla="*/ 9 w 22"/>
                <a:gd name="T3" fmla="*/ 13 h 22"/>
                <a:gd name="T4" fmla="*/ 9 w 22"/>
                <a:gd name="T5" fmla="*/ 13 h 22"/>
                <a:gd name="T6" fmla="*/ 22 w 22"/>
                <a:gd name="T7" fmla="*/ 0 h 22"/>
                <a:gd name="T8" fmla="*/ 9 w 22"/>
                <a:gd name="T9" fmla="*/ 0 h 22"/>
                <a:gd name="T10" fmla="*/ 4 w 22"/>
                <a:gd name="T11" fmla="*/ 0 h 22"/>
                <a:gd name="T12" fmla="*/ 4 w 22"/>
                <a:gd name="T13" fmla="*/ 0 h 22"/>
                <a:gd name="T14" fmla="*/ 4 w 22"/>
                <a:gd name="T15" fmla="*/ 0 h 22"/>
                <a:gd name="T16" fmla="*/ 0 w 22"/>
                <a:gd name="T17" fmla="*/ 6 h 22"/>
                <a:gd name="T18" fmla="*/ 0 w 22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2">
                  <a:moveTo>
                    <a:pt x="0" y="22"/>
                  </a:moveTo>
                  <a:lnTo>
                    <a:pt x="9" y="13"/>
                  </a:lnTo>
                  <a:lnTo>
                    <a:pt x="9" y="13"/>
                  </a:lnTo>
                  <a:lnTo>
                    <a:pt x="22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6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4" name="Freeform 1635"/>
            <p:cNvSpPr>
              <a:spLocks/>
            </p:cNvSpPr>
            <p:nvPr/>
          </p:nvSpPr>
          <p:spPr bwMode="auto">
            <a:xfrm>
              <a:off x="7320359" y="2817178"/>
              <a:ext cx="90805" cy="75089"/>
            </a:xfrm>
            <a:custGeom>
              <a:avLst/>
              <a:gdLst>
                <a:gd name="T0" fmla="*/ 18 w 52"/>
                <a:gd name="T1" fmla="*/ 43 h 43"/>
                <a:gd name="T2" fmla="*/ 48 w 52"/>
                <a:gd name="T3" fmla="*/ 13 h 43"/>
                <a:gd name="T4" fmla="*/ 48 w 52"/>
                <a:gd name="T5" fmla="*/ 13 h 43"/>
                <a:gd name="T6" fmla="*/ 52 w 52"/>
                <a:gd name="T7" fmla="*/ 9 h 43"/>
                <a:gd name="T8" fmla="*/ 52 w 52"/>
                <a:gd name="T9" fmla="*/ 0 h 43"/>
                <a:gd name="T10" fmla="*/ 48 w 52"/>
                <a:gd name="T11" fmla="*/ 0 h 43"/>
                <a:gd name="T12" fmla="*/ 48 w 52"/>
                <a:gd name="T13" fmla="*/ 0 h 43"/>
                <a:gd name="T14" fmla="*/ 43 w 52"/>
                <a:gd name="T15" fmla="*/ 0 h 43"/>
                <a:gd name="T16" fmla="*/ 20 w 52"/>
                <a:gd name="T17" fmla="*/ 23 h 43"/>
                <a:gd name="T18" fmla="*/ 0 w 52"/>
                <a:gd name="T19" fmla="*/ 43 h 43"/>
                <a:gd name="T20" fmla="*/ 18 w 52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2" h="43">
                  <a:moveTo>
                    <a:pt x="18" y="43"/>
                  </a:moveTo>
                  <a:lnTo>
                    <a:pt x="48" y="13"/>
                  </a:lnTo>
                  <a:lnTo>
                    <a:pt x="48" y="13"/>
                  </a:lnTo>
                  <a:lnTo>
                    <a:pt x="52" y="9"/>
                  </a:lnTo>
                  <a:lnTo>
                    <a:pt x="52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3" y="0"/>
                  </a:lnTo>
                  <a:lnTo>
                    <a:pt x="20" y="23"/>
                  </a:lnTo>
                  <a:lnTo>
                    <a:pt x="0" y="43"/>
                  </a:lnTo>
                  <a:lnTo>
                    <a:pt x="18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5" name="Freeform 1636"/>
            <p:cNvSpPr>
              <a:spLocks/>
            </p:cNvSpPr>
            <p:nvPr/>
          </p:nvSpPr>
          <p:spPr bwMode="auto">
            <a:xfrm>
              <a:off x="7243524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6" name="Freeform 1637"/>
            <p:cNvSpPr>
              <a:spLocks/>
            </p:cNvSpPr>
            <p:nvPr/>
          </p:nvSpPr>
          <p:spPr bwMode="auto">
            <a:xfrm>
              <a:off x="7243524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7" name="Freeform 1638"/>
            <p:cNvSpPr>
              <a:spLocks/>
            </p:cNvSpPr>
            <p:nvPr/>
          </p:nvSpPr>
          <p:spPr bwMode="auto">
            <a:xfrm>
              <a:off x="7243524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8" name="Freeform 1639"/>
            <p:cNvSpPr>
              <a:spLocks/>
            </p:cNvSpPr>
            <p:nvPr/>
          </p:nvSpPr>
          <p:spPr bwMode="auto">
            <a:xfrm>
              <a:off x="7243524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19" name="Freeform 1640"/>
            <p:cNvSpPr>
              <a:spLocks/>
            </p:cNvSpPr>
            <p:nvPr/>
          </p:nvSpPr>
          <p:spPr bwMode="auto">
            <a:xfrm>
              <a:off x="7220823" y="2708910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2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2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0" name="Freeform 1641"/>
            <p:cNvSpPr>
              <a:spLocks/>
            </p:cNvSpPr>
            <p:nvPr/>
          </p:nvSpPr>
          <p:spPr bwMode="auto">
            <a:xfrm>
              <a:off x="7243524" y="2752567"/>
              <a:ext cx="29687" cy="31433"/>
            </a:xfrm>
            <a:custGeom>
              <a:avLst/>
              <a:gdLst>
                <a:gd name="T0" fmla="*/ 0 w 17"/>
                <a:gd name="T1" fmla="*/ 18 h 18"/>
                <a:gd name="T2" fmla="*/ 0 w 17"/>
                <a:gd name="T3" fmla="*/ 18 h 18"/>
                <a:gd name="T4" fmla="*/ 16 w 17"/>
                <a:gd name="T5" fmla="*/ 18 h 18"/>
                <a:gd name="T6" fmla="*/ 16 w 17"/>
                <a:gd name="T7" fmla="*/ 18 h 18"/>
                <a:gd name="T8" fmla="*/ 17 w 17"/>
                <a:gd name="T9" fmla="*/ 18 h 18"/>
                <a:gd name="T10" fmla="*/ 17 w 17"/>
                <a:gd name="T11" fmla="*/ 0 h 18"/>
                <a:gd name="T12" fmla="*/ 0 w 17"/>
                <a:gd name="T13" fmla="*/ 18 h 18"/>
                <a:gd name="T14" fmla="*/ 0 w 17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7" y="18"/>
                  </a:lnTo>
                  <a:lnTo>
                    <a:pt x="17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1" name="Freeform 1642"/>
            <p:cNvSpPr>
              <a:spLocks/>
            </p:cNvSpPr>
            <p:nvPr/>
          </p:nvSpPr>
          <p:spPr bwMode="auto">
            <a:xfrm>
              <a:off x="7137003" y="2708910"/>
              <a:ext cx="94297" cy="75089"/>
            </a:xfrm>
            <a:custGeom>
              <a:avLst/>
              <a:gdLst>
                <a:gd name="T0" fmla="*/ 0 w 54"/>
                <a:gd name="T1" fmla="*/ 43 h 43"/>
                <a:gd name="T2" fmla="*/ 9 w 54"/>
                <a:gd name="T3" fmla="*/ 43 h 43"/>
                <a:gd name="T4" fmla="*/ 13 w 54"/>
                <a:gd name="T5" fmla="*/ 43 h 43"/>
                <a:gd name="T6" fmla="*/ 54 w 54"/>
                <a:gd name="T7" fmla="*/ 0 h 43"/>
                <a:gd name="T8" fmla="*/ 38 w 54"/>
                <a:gd name="T9" fmla="*/ 0 h 43"/>
                <a:gd name="T10" fmla="*/ 0 w 54"/>
                <a:gd name="T11" fmla="*/ 37 h 43"/>
                <a:gd name="T12" fmla="*/ 0 w 54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43">
                  <a:moveTo>
                    <a:pt x="0" y="43"/>
                  </a:moveTo>
                  <a:lnTo>
                    <a:pt x="9" y="43"/>
                  </a:lnTo>
                  <a:lnTo>
                    <a:pt x="13" y="43"/>
                  </a:lnTo>
                  <a:lnTo>
                    <a:pt x="54" y="0"/>
                  </a:lnTo>
                  <a:lnTo>
                    <a:pt x="38" y="0"/>
                  </a:lnTo>
                  <a:lnTo>
                    <a:pt x="0" y="37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2" name="Freeform 1643"/>
            <p:cNvSpPr>
              <a:spLocks/>
            </p:cNvSpPr>
            <p:nvPr/>
          </p:nvSpPr>
          <p:spPr bwMode="auto">
            <a:xfrm>
              <a:off x="7137003" y="2708910"/>
              <a:ext cx="38417" cy="36672"/>
            </a:xfrm>
            <a:custGeom>
              <a:avLst/>
              <a:gdLst>
                <a:gd name="T0" fmla="*/ 0 w 22"/>
                <a:gd name="T1" fmla="*/ 21 h 21"/>
                <a:gd name="T2" fmla="*/ 9 w 22"/>
                <a:gd name="T3" fmla="*/ 13 h 21"/>
                <a:gd name="T4" fmla="*/ 9 w 22"/>
                <a:gd name="T5" fmla="*/ 13 h 21"/>
                <a:gd name="T6" fmla="*/ 22 w 22"/>
                <a:gd name="T7" fmla="*/ 0 h 21"/>
                <a:gd name="T8" fmla="*/ 9 w 22"/>
                <a:gd name="T9" fmla="*/ 0 h 21"/>
                <a:gd name="T10" fmla="*/ 6 w 22"/>
                <a:gd name="T11" fmla="*/ 0 h 21"/>
                <a:gd name="T12" fmla="*/ 6 w 22"/>
                <a:gd name="T13" fmla="*/ 0 h 21"/>
                <a:gd name="T14" fmla="*/ 6 w 22"/>
                <a:gd name="T15" fmla="*/ 0 h 21"/>
                <a:gd name="T16" fmla="*/ 0 w 22"/>
                <a:gd name="T17" fmla="*/ 4 h 21"/>
                <a:gd name="T18" fmla="*/ 0 w 22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1">
                  <a:moveTo>
                    <a:pt x="0" y="21"/>
                  </a:moveTo>
                  <a:lnTo>
                    <a:pt x="9" y="13"/>
                  </a:lnTo>
                  <a:lnTo>
                    <a:pt x="9" y="13"/>
                  </a:lnTo>
                  <a:lnTo>
                    <a:pt x="22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3" name="Freeform 1644"/>
            <p:cNvSpPr>
              <a:spLocks/>
            </p:cNvSpPr>
            <p:nvPr/>
          </p:nvSpPr>
          <p:spPr bwMode="auto">
            <a:xfrm>
              <a:off x="7187644" y="2708910"/>
              <a:ext cx="85567" cy="75089"/>
            </a:xfrm>
            <a:custGeom>
              <a:avLst/>
              <a:gdLst>
                <a:gd name="T0" fmla="*/ 16 w 49"/>
                <a:gd name="T1" fmla="*/ 43 h 43"/>
                <a:gd name="T2" fmla="*/ 46 w 49"/>
                <a:gd name="T3" fmla="*/ 13 h 43"/>
                <a:gd name="T4" fmla="*/ 46 w 49"/>
                <a:gd name="T5" fmla="*/ 13 h 43"/>
                <a:gd name="T6" fmla="*/ 49 w 49"/>
                <a:gd name="T7" fmla="*/ 9 h 43"/>
                <a:gd name="T8" fmla="*/ 49 w 49"/>
                <a:gd name="T9" fmla="*/ 0 h 43"/>
                <a:gd name="T10" fmla="*/ 46 w 49"/>
                <a:gd name="T11" fmla="*/ 0 h 43"/>
                <a:gd name="T12" fmla="*/ 46 w 49"/>
                <a:gd name="T13" fmla="*/ 0 h 43"/>
                <a:gd name="T14" fmla="*/ 42 w 49"/>
                <a:gd name="T15" fmla="*/ 0 h 43"/>
                <a:gd name="T16" fmla="*/ 19 w 49"/>
                <a:gd name="T17" fmla="*/ 23 h 43"/>
                <a:gd name="T18" fmla="*/ 0 w 49"/>
                <a:gd name="T19" fmla="*/ 43 h 43"/>
                <a:gd name="T20" fmla="*/ 16 w 49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43">
                  <a:moveTo>
                    <a:pt x="16" y="43"/>
                  </a:moveTo>
                  <a:lnTo>
                    <a:pt x="46" y="13"/>
                  </a:lnTo>
                  <a:lnTo>
                    <a:pt x="46" y="13"/>
                  </a:lnTo>
                  <a:lnTo>
                    <a:pt x="49" y="9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19" y="23"/>
                  </a:lnTo>
                  <a:lnTo>
                    <a:pt x="0" y="43"/>
                  </a:lnTo>
                  <a:lnTo>
                    <a:pt x="16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4" name="Freeform 1645"/>
            <p:cNvSpPr>
              <a:spLocks/>
            </p:cNvSpPr>
            <p:nvPr/>
          </p:nvSpPr>
          <p:spPr bwMode="auto">
            <a:xfrm>
              <a:off x="7447836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5" name="Freeform 1646"/>
            <p:cNvSpPr>
              <a:spLocks/>
            </p:cNvSpPr>
            <p:nvPr/>
          </p:nvSpPr>
          <p:spPr bwMode="auto">
            <a:xfrm>
              <a:off x="7447836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6" name="Freeform 1647"/>
            <p:cNvSpPr>
              <a:spLocks/>
            </p:cNvSpPr>
            <p:nvPr/>
          </p:nvSpPr>
          <p:spPr bwMode="auto">
            <a:xfrm>
              <a:off x="7447836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7" name="Freeform 1648"/>
            <p:cNvSpPr>
              <a:spLocks/>
            </p:cNvSpPr>
            <p:nvPr/>
          </p:nvSpPr>
          <p:spPr bwMode="auto">
            <a:xfrm>
              <a:off x="7447836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8" name="Freeform 1649"/>
            <p:cNvSpPr>
              <a:spLocks/>
            </p:cNvSpPr>
            <p:nvPr/>
          </p:nvSpPr>
          <p:spPr bwMode="auto">
            <a:xfrm>
              <a:off x="7425134" y="2928938"/>
              <a:ext cx="41910" cy="40164"/>
            </a:xfrm>
            <a:custGeom>
              <a:avLst/>
              <a:gdLst>
                <a:gd name="T0" fmla="*/ 0 w 24"/>
                <a:gd name="T1" fmla="*/ 23 h 23"/>
                <a:gd name="T2" fmla="*/ 24 w 24"/>
                <a:gd name="T3" fmla="*/ 0 h 23"/>
                <a:gd name="T4" fmla="*/ 24 w 24"/>
                <a:gd name="T5" fmla="*/ 0 h 23"/>
                <a:gd name="T6" fmla="*/ 0 w 24"/>
                <a:gd name="T7" fmla="*/ 23 h 23"/>
                <a:gd name="T8" fmla="*/ 0 w 24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0" y="23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29" name="Freeform 1650"/>
            <p:cNvSpPr>
              <a:spLocks/>
            </p:cNvSpPr>
            <p:nvPr/>
          </p:nvSpPr>
          <p:spPr bwMode="auto">
            <a:xfrm>
              <a:off x="7447836" y="2972595"/>
              <a:ext cx="31432" cy="31433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8 w 18"/>
                <a:gd name="T5" fmla="*/ 18 h 18"/>
                <a:gd name="T6" fmla="*/ 18 w 18"/>
                <a:gd name="T7" fmla="*/ 18 h 18"/>
                <a:gd name="T8" fmla="*/ 18 w 18"/>
                <a:gd name="T9" fmla="*/ 18 h 18"/>
                <a:gd name="T10" fmla="*/ 18 w 18"/>
                <a:gd name="T11" fmla="*/ 0 h 18"/>
                <a:gd name="T12" fmla="*/ 0 w 18"/>
                <a:gd name="T13" fmla="*/ 18 h 18"/>
                <a:gd name="T14" fmla="*/ 0 w 1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0" name="Freeform 1651"/>
            <p:cNvSpPr>
              <a:spLocks/>
            </p:cNvSpPr>
            <p:nvPr/>
          </p:nvSpPr>
          <p:spPr bwMode="auto">
            <a:xfrm>
              <a:off x="7411164" y="2928938"/>
              <a:ext cx="24447" cy="27940"/>
            </a:xfrm>
            <a:custGeom>
              <a:avLst/>
              <a:gdLst>
                <a:gd name="T0" fmla="*/ 0 w 14"/>
                <a:gd name="T1" fmla="*/ 16 h 16"/>
                <a:gd name="T2" fmla="*/ 14 w 14"/>
                <a:gd name="T3" fmla="*/ 0 h 16"/>
                <a:gd name="T4" fmla="*/ 0 w 14"/>
                <a:gd name="T5" fmla="*/ 0 h 16"/>
                <a:gd name="T6" fmla="*/ 0 w 14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6">
                  <a:moveTo>
                    <a:pt x="0" y="16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1" name="Freeform 1652"/>
            <p:cNvSpPr>
              <a:spLocks/>
            </p:cNvSpPr>
            <p:nvPr/>
          </p:nvSpPr>
          <p:spPr bwMode="auto">
            <a:xfrm>
              <a:off x="7411164" y="2928938"/>
              <a:ext cx="68104" cy="75089"/>
            </a:xfrm>
            <a:custGeom>
              <a:avLst/>
              <a:gdLst>
                <a:gd name="T0" fmla="*/ 5 w 39"/>
                <a:gd name="T1" fmla="*/ 43 h 43"/>
                <a:gd name="T2" fmla="*/ 35 w 39"/>
                <a:gd name="T3" fmla="*/ 13 h 43"/>
                <a:gd name="T4" fmla="*/ 35 w 39"/>
                <a:gd name="T5" fmla="*/ 13 h 43"/>
                <a:gd name="T6" fmla="*/ 39 w 39"/>
                <a:gd name="T7" fmla="*/ 9 h 43"/>
                <a:gd name="T8" fmla="*/ 39 w 39"/>
                <a:gd name="T9" fmla="*/ 0 h 43"/>
                <a:gd name="T10" fmla="*/ 35 w 39"/>
                <a:gd name="T11" fmla="*/ 0 h 43"/>
                <a:gd name="T12" fmla="*/ 35 w 39"/>
                <a:gd name="T13" fmla="*/ 0 h 43"/>
                <a:gd name="T14" fmla="*/ 32 w 39"/>
                <a:gd name="T15" fmla="*/ 0 h 43"/>
                <a:gd name="T16" fmla="*/ 8 w 39"/>
                <a:gd name="T17" fmla="*/ 23 h 43"/>
                <a:gd name="T18" fmla="*/ 0 w 39"/>
                <a:gd name="T19" fmla="*/ 32 h 43"/>
                <a:gd name="T20" fmla="*/ 0 w 39"/>
                <a:gd name="T21" fmla="*/ 43 h 43"/>
                <a:gd name="T22" fmla="*/ 5 w 39"/>
                <a:gd name="T2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3">
                  <a:moveTo>
                    <a:pt x="5" y="43"/>
                  </a:moveTo>
                  <a:lnTo>
                    <a:pt x="35" y="13"/>
                  </a:lnTo>
                  <a:lnTo>
                    <a:pt x="35" y="13"/>
                  </a:lnTo>
                  <a:lnTo>
                    <a:pt x="39" y="9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8" y="23"/>
                  </a:lnTo>
                  <a:lnTo>
                    <a:pt x="0" y="32"/>
                  </a:lnTo>
                  <a:lnTo>
                    <a:pt x="0" y="43"/>
                  </a:lnTo>
                  <a:lnTo>
                    <a:pt x="5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532" name="Group 8531"/>
            <p:cNvGrpSpPr/>
            <p:nvPr/>
          </p:nvGrpSpPr>
          <p:grpSpPr>
            <a:xfrm>
              <a:off x="5829062" y="2565879"/>
              <a:ext cx="688022" cy="470393"/>
              <a:chOff x="-1280071" y="1268255"/>
              <a:chExt cx="1132434" cy="821697"/>
            </a:xfrm>
          </p:grpSpPr>
          <p:sp>
            <p:nvSpPr>
              <p:cNvPr id="8587" name="Rectangle 8586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588" name="Straight Connector 8587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589" name="Straight Connector 8588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590" name="Straight Connector 8589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591" name="Straight Connector 8590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592" name="Straight Connector 8591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593" name="Straight Connector 8592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594" name="Straight Connector 8593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8595" name="Straight Connector 8594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8533" name="Rectangle 1520"/>
            <p:cNvSpPr>
              <a:spLocks noChangeArrowheads="1"/>
            </p:cNvSpPr>
            <p:nvPr/>
          </p:nvSpPr>
          <p:spPr bwMode="auto">
            <a:xfrm>
              <a:off x="5836046" y="2600644"/>
              <a:ext cx="340519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4" name="Rectangle 1521"/>
            <p:cNvSpPr>
              <a:spLocks noChangeArrowheads="1"/>
            </p:cNvSpPr>
            <p:nvPr/>
          </p:nvSpPr>
          <p:spPr bwMode="auto">
            <a:xfrm>
              <a:off x="5836046" y="2708911"/>
              <a:ext cx="340519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5" name="Rectangle 1522"/>
            <p:cNvSpPr>
              <a:spLocks noChangeArrowheads="1"/>
            </p:cNvSpPr>
            <p:nvPr/>
          </p:nvSpPr>
          <p:spPr bwMode="auto">
            <a:xfrm>
              <a:off x="5836046" y="2815432"/>
              <a:ext cx="473234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6" name="Rectangle 1523"/>
            <p:cNvSpPr>
              <a:spLocks noChangeArrowheads="1"/>
            </p:cNvSpPr>
            <p:nvPr/>
          </p:nvSpPr>
          <p:spPr bwMode="auto">
            <a:xfrm>
              <a:off x="5836046" y="2928939"/>
              <a:ext cx="611187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7" name="Freeform 1525"/>
            <p:cNvSpPr>
              <a:spLocks/>
            </p:cNvSpPr>
            <p:nvPr/>
          </p:nvSpPr>
          <p:spPr bwMode="auto">
            <a:xfrm>
              <a:off x="6145133" y="26757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8" name="Freeform 1526"/>
            <p:cNvSpPr>
              <a:spLocks/>
            </p:cNvSpPr>
            <p:nvPr/>
          </p:nvSpPr>
          <p:spPr bwMode="auto">
            <a:xfrm>
              <a:off x="6145133" y="26757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39" name="Freeform 1527"/>
            <p:cNvSpPr>
              <a:spLocks/>
            </p:cNvSpPr>
            <p:nvPr/>
          </p:nvSpPr>
          <p:spPr bwMode="auto">
            <a:xfrm>
              <a:off x="6145133" y="26757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0" name="Freeform 1528"/>
            <p:cNvSpPr>
              <a:spLocks/>
            </p:cNvSpPr>
            <p:nvPr/>
          </p:nvSpPr>
          <p:spPr bwMode="auto">
            <a:xfrm>
              <a:off x="6145133" y="2675732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1" name="Freeform 1529"/>
            <p:cNvSpPr>
              <a:spLocks/>
            </p:cNvSpPr>
            <p:nvPr/>
          </p:nvSpPr>
          <p:spPr bwMode="auto">
            <a:xfrm>
              <a:off x="6120686" y="2600644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2" name="Freeform 1530"/>
            <p:cNvSpPr>
              <a:spLocks/>
            </p:cNvSpPr>
            <p:nvPr/>
          </p:nvSpPr>
          <p:spPr bwMode="auto">
            <a:xfrm>
              <a:off x="6145133" y="2644300"/>
              <a:ext cx="31432" cy="31433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6 w 18"/>
                <a:gd name="T5" fmla="*/ 18 h 18"/>
                <a:gd name="T6" fmla="*/ 16 w 18"/>
                <a:gd name="T7" fmla="*/ 16 h 18"/>
                <a:gd name="T8" fmla="*/ 18 w 18"/>
                <a:gd name="T9" fmla="*/ 16 h 18"/>
                <a:gd name="T10" fmla="*/ 18 w 18"/>
                <a:gd name="T11" fmla="*/ 0 h 18"/>
                <a:gd name="T12" fmla="*/ 0 w 18"/>
                <a:gd name="T13" fmla="*/ 18 h 18"/>
                <a:gd name="T14" fmla="*/ 0 w 1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6"/>
                  </a:lnTo>
                  <a:lnTo>
                    <a:pt x="18" y="16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3" name="Freeform 1531"/>
            <p:cNvSpPr>
              <a:spLocks/>
            </p:cNvSpPr>
            <p:nvPr/>
          </p:nvSpPr>
          <p:spPr bwMode="auto">
            <a:xfrm>
              <a:off x="6040358" y="2600644"/>
              <a:ext cx="92552" cy="75089"/>
            </a:xfrm>
            <a:custGeom>
              <a:avLst/>
              <a:gdLst>
                <a:gd name="T0" fmla="*/ 0 w 53"/>
                <a:gd name="T1" fmla="*/ 43 h 43"/>
                <a:gd name="T2" fmla="*/ 9 w 53"/>
                <a:gd name="T3" fmla="*/ 43 h 43"/>
                <a:gd name="T4" fmla="*/ 11 w 53"/>
                <a:gd name="T5" fmla="*/ 43 h 43"/>
                <a:gd name="T6" fmla="*/ 53 w 53"/>
                <a:gd name="T7" fmla="*/ 0 h 43"/>
                <a:gd name="T8" fmla="*/ 37 w 53"/>
                <a:gd name="T9" fmla="*/ 0 h 43"/>
                <a:gd name="T10" fmla="*/ 0 w 53"/>
                <a:gd name="T11" fmla="*/ 36 h 43"/>
                <a:gd name="T12" fmla="*/ 0 w 53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3">
                  <a:moveTo>
                    <a:pt x="0" y="43"/>
                  </a:moveTo>
                  <a:lnTo>
                    <a:pt x="9" y="43"/>
                  </a:lnTo>
                  <a:lnTo>
                    <a:pt x="11" y="43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0" y="36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4" name="Freeform 1532"/>
            <p:cNvSpPr>
              <a:spLocks/>
            </p:cNvSpPr>
            <p:nvPr/>
          </p:nvSpPr>
          <p:spPr bwMode="auto">
            <a:xfrm>
              <a:off x="6040358" y="2600644"/>
              <a:ext cx="36672" cy="34925"/>
            </a:xfrm>
            <a:custGeom>
              <a:avLst/>
              <a:gdLst>
                <a:gd name="T0" fmla="*/ 0 w 21"/>
                <a:gd name="T1" fmla="*/ 20 h 20"/>
                <a:gd name="T2" fmla="*/ 9 w 21"/>
                <a:gd name="T3" fmla="*/ 13 h 20"/>
                <a:gd name="T4" fmla="*/ 9 w 21"/>
                <a:gd name="T5" fmla="*/ 11 h 20"/>
                <a:gd name="T6" fmla="*/ 21 w 21"/>
                <a:gd name="T7" fmla="*/ 0 h 20"/>
                <a:gd name="T8" fmla="*/ 9 w 21"/>
                <a:gd name="T9" fmla="*/ 0 h 20"/>
                <a:gd name="T10" fmla="*/ 4 w 21"/>
                <a:gd name="T11" fmla="*/ 0 h 20"/>
                <a:gd name="T12" fmla="*/ 4 w 21"/>
                <a:gd name="T13" fmla="*/ 0 h 20"/>
                <a:gd name="T14" fmla="*/ 4 w 21"/>
                <a:gd name="T15" fmla="*/ 0 h 20"/>
                <a:gd name="T16" fmla="*/ 0 w 21"/>
                <a:gd name="T17" fmla="*/ 4 h 20"/>
                <a:gd name="T18" fmla="*/ 0 w 21"/>
                <a:gd name="T1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0">
                  <a:moveTo>
                    <a:pt x="0" y="20"/>
                  </a:moveTo>
                  <a:lnTo>
                    <a:pt x="9" y="13"/>
                  </a:lnTo>
                  <a:lnTo>
                    <a:pt x="9" y="11"/>
                  </a:lnTo>
                  <a:lnTo>
                    <a:pt x="21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5" name="Freeform 1533"/>
            <p:cNvSpPr>
              <a:spLocks/>
            </p:cNvSpPr>
            <p:nvPr/>
          </p:nvSpPr>
          <p:spPr bwMode="auto">
            <a:xfrm>
              <a:off x="6089253" y="2600644"/>
              <a:ext cx="87312" cy="75089"/>
            </a:xfrm>
            <a:custGeom>
              <a:avLst/>
              <a:gdLst>
                <a:gd name="T0" fmla="*/ 16 w 50"/>
                <a:gd name="T1" fmla="*/ 43 h 43"/>
                <a:gd name="T2" fmla="*/ 47 w 50"/>
                <a:gd name="T3" fmla="*/ 13 h 43"/>
                <a:gd name="T4" fmla="*/ 47 w 50"/>
                <a:gd name="T5" fmla="*/ 13 h 43"/>
                <a:gd name="T6" fmla="*/ 50 w 50"/>
                <a:gd name="T7" fmla="*/ 7 h 43"/>
                <a:gd name="T8" fmla="*/ 50 w 50"/>
                <a:gd name="T9" fmla="*/ 0 h 43"/>
                <a:gd name="T10" fmla="*/ 47 w 50"/>
                <a:gd name="T11" fmla="*/ 0 h 43"/>
                <a:gd name="T12" fmla="*/ 47 w 50"/>
                <a:gd name="T13" fmla="*/ 0 h 43"/>
                <a:gd name="T14" fmla="*/ 41 w 50"/>
                <a:gd name="T15" fmla="*/ 0 h 43"/>
                <a:gd name="T16" fmla="*/ 18 w 50"/>
                <a:gd name="T17" fmla="*/ 23 h 43"/>
                <a:gd name="T18" fmla="*/ 0 w 50"/>
                <a:gd name="T19" fmla="*/ 43 h 43"/>
                <a:gd name="T20" fmla="*/ 16 w 50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3">
                  <a:moveTo>
                    <a:pt x="16" y="43"/>
                  </a:moveTo>
                  <a:lnTo>
                    <a:pt x="47" y="13"/>
                  </a:lnTo>
                  <a:lnTo>
                    <a:pt x="47" y="13"/>
                  </a:lnTo>
                  <a:lnTo>
                    <a:pt x="50" y="7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18" y="23"/>
                  </a:lnTo>
                  <a:lnTo>
                    <a:pt x="0" y="43"/>
                  </a:lnTo>
                  <a:lnTo>
                    <a:pt x="16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6" name="Freeform 1534"/>
            <p:cNvSpPr>
              <a:spLocks/>
            </p:cNvSpPr>
            <p:nvPr/>
          </p:nvSpPr>
          <p:spPr bwMode="auto">
            <a:xfrm>
              <a:off x="6145133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7" name="Freeform 1535"/>
            <p:cNvSpPr>
              <a:spLocks/>
            </p:cNvSpPr>
            <p:nvPr/>
          </p:nvSpPr>
          <p:spPr bwMode="auto">
            <a:xfrm>
              <a:off x="6145133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8" name="Freeform 1536"/>
            <p:cNvSpPr>
              <a:spLocks/>
            </p:cNvSpPr>
            <p:nvPr/>
          </p:nvSpPr>
          <p:spPr bwMode="auto">
            <a:xfrm>
              <a:off x="6145133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49" name="Freeform 1537"/>
            <p:cNvSpPr>
              <a:spLocks/>
            </p:cNvSpPr>
            <p:nvPr/>
          </p:nvSpPr>
          <p:spPr bwMode="auto">
            <a:xfrm>
              <a:off x="6145133" y="278400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0" name="Freeform 1538"/>
            <p:cNvSpPr>
              <a:spLocks/>
            </p:cNvSpPr>
            <p:nvPr/>
          </p:nvSpPr>
          <p:spPr bwMode="auto">
            <a:xfrm>
              <a:off x="6120686" y="2708911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1" name="Freeform 1539"/>
            <p:cNvSpPr>
              <a:spLocks/>
            </p:cNvSpPr>
            <p:nvPr/>
          </p:nvSpPr>
          <p:spPr bwMode="auto">
            <a:xfrm>
              <a:off x="6145133" y="2752567"/>
              <a:ext cx="31432" cy="31433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6 w 18"/>
                <a:gd name="T5" fmla="*/ 18 h 18"/>
                <a:gd name="T6" fmla="*/ 16 w 18"/>
                <a:gd name="T7" fmla="*/ 18 h 18"/>
                <a:gd name="T8" fmla="*/ 18 w 18"/>
                <a:gd name="T9" fmla="*/ 18 h 18"/>
                <a:gd name="T10" fmla="*/ 18 w 18"/>
                <a:gd name="T11" fmla="*/ 0 h 18"/>
                <a:gd name="T12" fmla="*/ 0 w 18"/>
                <a:gd name="T13" fmla="*/ 18 h 18"/>
                <a:gd name="T14" fmla="*/ 0 w 1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2" name="Freeform 1540"/>
            <p:cNvSpPr>
              <a:spLocks/>
            </p:cNvSpPr>
            <p:nvPr/>
          </p:nvSpPr>
          <p:spPr bwMode="auto">
            <a:xfrm>
              <a:off x="6040358" y="2708911"/>
              <a:ext cx="92552" cy="75089"/>
            </a:xfrm>
            <a:custGeom>
              <a:avLst/>
              <a:gdLst>
                <a:gd name="T0" fmla="*/ 0 w 53"/>
                <a:gd name="T1" fmla="*/ 43 h 43"/>
                <a:gd name="T2" fmla="*/ 9 w 53"/>
                <a:gd name="T3" fmla="*/ 43 h 43"/>
                <a:gd name="T4" fmla="*/ 11 w 53"/>
                <a:gd name="T5" fmla="*/ 43 h 43"/>
                <a:gd name="T6" fmla="*/ 53 w 53"/>
                <a:gd name="T7" fmla="*/ 0 h 43"/>
                <a:gd name="T8" fmla="*/ 37 w 53"/>
                <a:gd name="T9" fmla="*/ 0 h 43"/>
                <a:gd name="T10" fmla="*/ 0 w 53"/>
                <a:gd name="T11" fmla="*/ 37 h 43"/>
                <a:gd name="T12" fmla="*/ 0 w 53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3">
                  <a:moveTo>
                    <a:pt x="0" y="43"/>
                  </a:moveTo>
                  <a:lnTo>
                    <a:pt x="9" y="43"/>
                  </a:lnTo>
                  <a:lnTo>
                    <a:pt x="11" y="43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0" y="37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3" name="Freeform 1541"/>
            <p:cNvSpPr>
              <a:spLocks/>
            </p:cNvSpPr>
            <p:nvPr/>
          </p:nvSpPr>
          <p:spPr bwMode="auto">
            <a:xfrm>
              <a:off x="6040358" y="2708911"/>
              <a:ext cx="34925" cy="36672"/>
            </a:xfrm>
            <a:custGeom>
              <a:avLst/>
              <a:gdLst>
                <a:gd name="T0" fmla="*/ 0 w 20"/>
                <a:gd name="T1" fmla="*/ 21 h 21"/>
                <a:gd name="T2" fmla="*/ 9 w 20"/>
                <a:gd name="T3" fmla="*/ 13 h 21"/>
                <a:gd name="T4" fmla="*/ 9 w 20"/>
                <a:gd name="T5" fmla="*/ 13 h 21"/>
                <a:gd name="T6" fmla="*/ 20 w 20"/>
                <a:gd name="T7" fmla="*/ 0 h 21"/>
                <a:gd name="T8" fmla="*/ 9 w 20"/>
                <a:gd name="T9" fmla="*/ 0 h 21"/>
                <a:gd name="T10" fmla="*/ 4 w 20"/>
                <a:gd name="T11" fmla="*/ 0 h 21"/>
                <a:gd name="T12" fmla="*/ 4 w 20"/>
                <a:gd name="T13" fmla="*/ 0 h 21"/>
                <a:gd name="T14" fmla="*/ 4 w 20"/>
                <a:gd name="T15" fmla="*/ 0 h 21"/>
                <a:gd name="T16" fmla="*/ 0 w 20"/>
                <a:gd name="T17" fmla="*/ 4 h 21"/>
                <a:gd name="T18" fmla="*/ 0 w 20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1">
                  <a:moveTo>
                    <a:pt x="0" y="21"/>
                  </a:moveTo>
                  <a:lnTo>
                    <a:pt x="9" y="13"/>
                  </a:lnTo>
                  <a:lnTo>
                    <a:pt x="9" y="13"/>
                  </a:lnTo>
                  <a:lnTo>
                    <a:pt x="20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4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4" name="Freeform 1542"/>
            <p:cNvSpPr>
              <a:spLocks/>
            </p:cNvSpPr>
            <p:nvPr/>
          </p:nvSpPr>
          <p:spPr bwMode="auto">
            <a:xfrm>
              <a:off x="6087506" y="2708911"/>
              <a:ext cx="89059" cy="75089"/>
            </a:xfrm>
            <a:custGeom>
              <a:avLst/>
              <a:gdLst>
                <a:gd name="T0" fmla="*/ 17 w 51"/>
                <a:gd name="T1" fmla="*/ 43 h 43"/>
                <a:gd name="T2" fmla="*/ 48 w 51"/>
                <a:gd name="T3" fmla="*/ 13 h 43"/>
                <a:gd name="T4" fmla="*/ 48 w 51"/>
                <a:gd name="T5" fmla="*/ 13 h 43"/>
                <a:gd name="T6" fmla="*/ 51 w 51"/>
                <a:gd name="T7" fmla="*/ 9 h 43"/>
                <a:gd name="T8" fmla="*/ 51 w 51"/>
                <a:gd name="T9" fmla="*/ 0 h 43"/>
                <a:gd name="T10" fmla="*/ 48 w 51"/>
                <a:gd name="T11" fmla="*/ 0 h 43"/>
                <a:gd name="T12" fmla="*/ 48 w 51"/>
                <a:gd name="T13" fmla="*/ 0 h 43"/>
                <a:gd name="T14" fmla="*/ 42 w 51"/>
                <a:gd name="T15" fmla="*/ 0 h 43"/>
                <a:gd name="T16" fmla="*/ 19 w 51"/>
                <a:gd name="T17" fmla="*/ 23 h 43"/>
                <a:gd name="T18" fmla="*/ 0 w 51"/>
                <a:gd name="T19" fmla="*/ 43 h 43"/>
                <a:gd name="T20" fmla="*/ 17 w 51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43">
                  <a:moveTo>
                    <a:pt x="17" y="43"/>
                  </a:moveTo>
                  <a:lnTo>
                    <a:pt x="48" y="13"/>
                  </a:lnTo>
                  <a:lnTo>
                    <a:pt x="48" y="13"/>
                  </a:lnTo>
                  <a:lnTo>
                    <a:pt x="51" y="9"/>
                  </a:lnTo>
                  <a:lnTo>
                    <a:pt x="51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2" y="0"/>
                  </a:lnTo>
                  <a:lnTo>
                    <a:pt x="19" y="23"/>
                  </a:lnTo>
                  <a:lnTo>
                    <a:pt x="0" y="43"/>
                  </a:lnTo>
                  <a:lnTo>
                    <a:pt x="17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5" name="Freeform 1543"/>
            <p:cNvSpPr>
              <a:spLocks/>
            </p:cNvSpPr>
            <p:nvPr/>
          </p:nvSpPr>
          <p:spPr bwMode="auto">
            <a:xfrm>
              <a:off x="6279594" y="28887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6" name="Freeform 1544"/>
            <p:cNvSpPr>
              <a:spLocks/>
            </p:cNvSpPr>
            <p:nvPr/>
          </p:nvSpPr>
          <p:spPr bwMode="auto">
            <a:xfrm>
              <a:off x="6279594" y="28887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7" name="Freeform 1545"/>
            <p:cNvSpPr>
              <a:spLocks/>
            </p:cNvSpPr>
            <p:nvPr/>
          </p:nvSpPr>
          <p:spPr bwMode="auto">
            <a:xfrm>
              <a:off x="6279594" y="28887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8" name="Freeform 1546"/>
            <p:cNvSpPr>
              <a:spLocks/>
            </p:cNvSpPr>
            <p:nvPr/>
          </p:nvSpPr>
          <p:spPr bwMode="auto">
            <a:xfrm>
              <a:off x="6279594" y="28887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59" name="Freeform 1547"/>
            <p:cNvSpPr>
              <a:spLocks/>
            </p:cNvSpPr>
            <p:nvPr/>
          </p:nvSpPr>
          <p:spPr bwMode="auto">
            <a:xfrm>
              <a:off x="6253401" y="2815432"/>
              <a:ext cx="41910" cy="40164"/>
            </a:xfrm>
            <a:custGeom>
              <a:avLst/>
              <a:gdLst>
                <a:gd name="T0" fmla="*/ 0 w 24"/>
                <a:gd name="T1" fmla="*/ 23 h 23"/>
                <a:gd name="T2" fmla="*/ 24 w 24"/>
                <a:gd name="T3" fmla="*/ 0 h 23"/>
                <a:gd name="T4" fmla="*/ 24 w 24"/>
                <a:gd name="T5" fmla="*/ 0 h 23"/>
                <a:gd name="T6" fmla="*/ 0 w 24"/>
                <a:gd name="T7" fmla="*/ 23 h 23"/>
                <a:gd name="T8" fmla="*/ 0 w 24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0" y="23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0" name="Freeform 1548"/>
            <p:cNvSpPr>
              <a:spLocks/>
            </p:cNvSpPr>
            <p:nvPr/>
          </p:nvSpPr>
          <p:spPr bwMode="auto">
            <a:xfrm>
              <a:off x="6279594" y="2857342"/>
              <a:ext cx="29687" cy="31433"/>
            </a:xfrm>
            <a:custGeom>
              <a:avLst/>
              <a:gdLst>
                <a:gd name="T0" fmla="*/ 0 w 17"/>
                <a:gd name="T1" fmla="*/ 18 h 18"/>
                <a:gd name="T2" fmla="*/ 0 w 17"/>
                <a:gd name="T3" fmla="*/ 18 h 18"/>
                <a:gd name="T4" fmla="*/ 16 w 17"/>
                <a:gd name="T5" fmla="*/ 18 h 18"/>
                <a:gd name="T6" fmla="*/ 16 w 17"/>
                <a:gd name="T7" fmla="*/ 18 h 18"/>
                <a:gd name="T8" fmla="*/ 17 w 17"/>
                <a:gd name="T9" fmla="*/ 18 h 18"/>
                <a:gd name="T10" fmla="*/ 17 w 17"/>
                <a:gd name="T11" fmla="*/ 0 h 18"/>
                <a:gd name="T12" fmla="*/ 0 w 17"/>
                <a:gd name="T13" fmla="*/ 18 h 18"/>
                <a:gd name="T14" fmla="*/ 0 w 17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7" y="18"/>
                  </a:lnTo>
                  <a:lnTo>
                    <a:pt x="17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1" name="Freeform 1549"/>
            <p:cNvSpPr>
              <a:spLocks/>
            </p:cNvSpPr>
            <p:nvPr/>
          </p:nvSpPr>
          <p:spPr bwMode="auto">
            <a:xfrm>
              <a:off x="6173073" y="2815432"/>
              <a:ext cx="94297" cy="73343"/>
            </a:xfrm>
            <a:custGeom>
              <a:avLst/>
              <a:gdLst>
                <a:gd name="T0" fmla="*/ 0 w 54"/>
                <a:gd name="T1" fmla="*/ 42 h 42"/>
                <a:gd name="T2" fmla="*/ 9 w 54"/>
                <a:gd name="T3" fmla="*/ 42 h 42"/>
                <a:gd name="T4" fmla="*/ 11 w 54"/>
                <a:gd name="T5" fmla="*/ 42 h 42"/>
                <a:gd name="T6" fmla="*/ 54 w 54"/>
                <a:gd name="T7" fmla="*/ 0 h 42"/>
                <a:gd name="T8" fmla="*/ 38 w 54"/>
                <a:gd name="T9" fmla="*/ 0 h 42"/>
                <a:gd name="T10" fmla="*/ 0 w 54"/>
                <a:gd name="T11" fmla="*/ 37 h 42"/>
                <a:gd name="T12" fmla="*/ 0 w 54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42">
                  <a:moveTo>
                    <a:pt x="0" y="42"/>
                  </a:moveTo>
                  <a:lnTo>
                    <a:pt x="9" y="42"/>
                  </a:lnTo>
                  <a:lnTo>
                    <a:pt x="11" y="42"/>
                  </a:lnTo>
                  <a:lnTo>
                    <a:pt x="54" y="0"/>
                  </a:lnTo>
                  <a:lnTo>
                    <a:pt x="38" y="0"/>
                  </a:lnTo>
                  <a:lnTo>
                    <a:pt x="0" y="37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2" name="Freeform 1550"/>
            <p:cNvSpPr>
              <a:spLocks/>
            </p:cNvSpPr>
            <p:nvPr/>
          </p:nvSpPr>
          <p:spPr bwMode="auto">
            <a:xfrm>
              <a:off x="6173073" y="2815432"/>
              <a:ext cx="38417" cy="36672"/>
            </a:xfrm>
            <a:custGeom>
              <a:avLst/>
              <a:gdLst>
                <a:gd name="T0" fmla="*/ 0 w 22"/>
                <a:gd name="T1" fmla="*/ 21 h 21"/>
                <a:gd name="T2" fmla="*/ 9 w 22"/>
                <a:gd name="T3" fmla="*/ 12 h 21"/>
                <a:gd name="T4" fmla="*/ 9 w 22"/>
                <a:gd name="T5" fmla="*/ 12 h 21"/>
                <a:gd name="T6" fmla="*/ 22 w 22"/>
                <a:gd name="T7" fmla="*/ 0 h 21"/>
                <a:gd name="T8" fmla="*/ 9 w 22"/>
                <a:gd name="T9" fmla="*/ 0 h 21"/>
                <a:gd name="T10" fmla="*/ 4 w 22"/>
                <a:gd name="T11" fmla="*/ 0 h 21"/>
                <a:gd name="T12" fmla="*/ 4 w 22"/>
                <a:gd name="T13" fmla="*/ 0 h 21"/>
                <a:gd name="T14" fmla="*/ 4 w 22"/>
                <a:gd name="T15" fmla="*/ 0 h 21"/>
                <a:gd name="T16" fmla="*/ 0 w 22"/>
                <a:gd name="T17" fmla="*/ 3 h 21"/>
                <a:gd name="T18" fmla="*/ 0 w 22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1">
                  <a:moveTo>
                    <a:pt x="0" y="21"/>
                  </a:moveTo>
                  <a:lnTo>
                    <a:pt x="9" y="12"/>
                  </a:lnTo>
                  <a:lnTo>
                    <a:pt x="9" y="12"/>
                  </a:lnTo>
                  <a:lnTo>
                    <a:pt x="22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3" name="Freeform 1551"/>
            <p:cNvSpPr>
              <a:spLocks/>
            </p:cNvSpPr>
            <p:nvPr/>
          </p:nvSpPr>
          <p:spPr bwMode="auto">
            <a:xfrm>
              <a:off x="6223714" y="2815432"/>
              <a:ext cx="85567" cy="73343"/>
            </a:xfrm>
            <a:custGeom>
              <a:avLst/>
              <a:gdLst>
                <a:gd name="T0" fmla="*/ 16 w 49"/>
                <a:gd name="T1" fmla="*/ 42 h 42"/>
                <a:gd name="T2" fmla="*/ 46 w 49"/>
                <a:gd name="T3" fmla="*/ 12 h 42"/>
                <a:gd name="T4" fmla="*/ 46 w 49"/>
                <a:gd name="T5" fmla="*/ 12 h 42"/>
                <a:gd name="T6" fmla="*/ 49 w 49"/>
                <a:gd name="T7" fmla="*/ 8 h 42"/>
                <a:gd name="T8" fmla="*/ 49 w 49"/>
                <a:gd name="T9" fmla="*/ 0 h 42"/>
                <a:gd name="T10" fmla="*/ 46 w 49"/>
                <a:gd name="T11" fmla="*/ 0 h 42"/>
                <a:gd name="T12" fmla="*/ 46 w 49"/>
                <a:gd name="T13" fmla="*/ 0 h 42"/>
                <a:gd name="T14" fmla="*/ 41 w 49"/>
                <a:gd name="T15" fmla="*/ 0 h 42"/>
                <a:gd name="T16" fmla="*/ 17 w 49"/>
                <a:gd name="T17" fmla="*/ 23 h 42"/>
                <a:gd name="T18" fmla="*/ 0 w 49"/>
                <a:gd name="T19" fmla="*/ 42 h 42"/>
                <a:gd name="T20" fmla="*/ 16 w 49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42">
                  <a:moveTo>
                    <a:pt x="16" y="42"/>
                  </a:moveTo>
                  <a:lnTo>
                    <a:pt x="46" y="12"/>
                  </a:lnTo>
                  <a:lnTo>
                    <a:pt x="46" y="12"/>
                  </a:lnTo>
                  <a:lnTo>
                    <a:pt x="49" y="8"/>
                  </a:lnTo>
                  <a:lnTo>
                    <a:pt x="49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1" y="0"/>
                  </a:lnTo>
                  <a:lnTo>
                    <a:pt x="17" y="23"/>
                  </a:lnTo>
                  <a:lnTo>
                    <a:pt x="0" y="42"/>
                  </a:lnTo>
                  <a:lnTo>
                    <a:pt x="16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4" name="Freeform 1552"/>
            <p:cNvSpPr>
              <a:spLocks/>
            </p:cNvSpPr>
            <p:nvPr/>
          </p:nvSpPr>
          <p:spPr bwMode="auto">
            <a:xfrm>
              <a:off x="6415801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5" name="Freeform 1553"/>
            <p:cNvSpPr>
              <a:spLocks/>
            </p:cNvSpPr>
            <p:nvPr/>
          </p:nvSpPr>
          <p:spPr bwMode="auto">
            <a:xfrm>
              <a:off x="6415801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6" name="Freeform 1554"/>
            <p:cNvSpPr>
              <a:spLocks/>
            </p:cNvSpPr>
            <p:nvPr/>
          </p:nvSpPr>
          <p:spPr bwMode="auto">
            <a:xfrm>
              <a:off x="6415801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7" name="Freeform 1555"/>
            <p:cNvSpPr>
              <a:spLocks/>
            </p:cNvSpPr>
            <p:nvPr/>
          </p:nvSpPr>
          <p:spPr bwMode="auto">
            <a:xfrm>
              <a:off x="6415801" y="300402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8" name="Freeform 1556"/>
            <p:cNvSpPr>
              <a:spLocks/>
            </p:cNvSpPr>
            <p:nvPr/>
          </p:nvSpPr>
          <p:spPr bwMode="auto">
            <a:xfrm>
              <a:off x="6393101" y="2928939"/>
              <a:ext cx="40164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69" name="Freeform 1557"/>
            <p:cNvSpPr>
              <a:spLocks/>
            </p:cNvSpPr>
            <p:nvPr/>
          </p:nvSpPr>
          <p:spPr bwMode="auto">
            <a:xfrm>
              <a:off x="6415801" y="2972595"/>
              <a:ext cx="31432" cy="31433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8 w 18"/>
                <a:gd name="T5" fmla="*/ 18 h 18"/>
                <a:gd name="T6" fmla="*/ 18 w 18"/>
                <a:gd name="T7" fmla="*/ 18 h 18"/>
                <a:gd name="T8" fmla="*/ 18 w 18"/>
                <a:gd name="T9" fmla="*/ 18 h 18"/>
                <a:gd name="T10" fmla="*/ 18 w 18"/>
                <a:gd name="T11" fmla="*/ 0 h 18"/>
                <a:gd name="T12" fmla="*/ 0 w 18"/>
                <a:gd name="T13" fmla="*/ 18 h 18"/>
                <a:gd name="T14" fmla="*/ 0 w 1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18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70" name="Freeform 1558"/>
            <p:cNvSpPr>
              <a:spLocks/>
            </p:cNvSpPr>
            <p:nvPr/>
          </p:nvSpPr>
          <p:spPr bwMode="auto">
            <a:xfrm>
              <a:off x="6309281" y="2928939"/>
              <a:ext cx="94297" cy="75089"/>
            </a:xfrm>
            <a:custGeom>
              <a:avLst/>
              <a:gdLst>
                <a:gd name="T0" fmla="*/ 0 w 54"/>
                <a:gd name="T1" fmla="*/ 43 h 43"/>
                <a:gd name="T2" fmla="*/ 9 w 54"/>
                <a:gd name="T3" fmla="*/ 43 h 43"/>
                <a:gd name="T4" fmla="*/ 13 w 54"/>
                <a:gd name="T5" fmla="*/ 43 h 43"/>
                <a:gd name="T6" fmla="*/ 54 w 54"/>
                <a:gd name="T7" fmla="*/ 0 h 43"/>
                <a:gd name="T8" fmla="*/ 38 w 54"/>
                <a:gd name="T9" fmla="*/ 0 h 43"/>
                <a:gd name="T10" fmla="*/ 0 w 54"/>
                <a:gd name="T11" fmla="*/ 37 h 43"/>
                <a:gd name="T12" fmla="*/ 0 w 54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4" h="43">
                  <a:moveTo>
                    <a:pt x="0" y="43"/>
                  </a:moveTo>
                  <a:lnTo>
                    <a:pt x="9" y="43"/>
                  </a:lnTo>
                  <a:lnTo>
                    <a:pt x="13" y="43"/>
                  </a:lnTo>
                  <a:lnTo>
                    <a:pt x="54" y="0"/>
                  </a:lnTo>
                  <a:lnTo>
                    <a:pt x="38" y="0"/>
                  </a:lnTo>
                  <a:lnTo>
                    <a:pt x="0" y="37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71" name="Freeform 1559"/>
            <p:cNvSpPr>
              <a:spLocks/>
            </p:cNvSpPr>
            <p:nvPr/>
          </p:nvSpPr>
          <p:spPr bwMode="auto">
            <a:xfrm>
              <a:off x="6309281" y="2928939"/>
              <a:ext cx="38417" cy="34925"/>
            </a:xfrm>
            <a:custGeom>
              <a:avLst/>
              <a:gdLst>
                <a:gd name="T0" fmla="*/ 0 w 22"/>
                <a:gd name="T1" fmla="*/ 20 h 20"/>
                <a:gd name="T2" fmla="*/ 9 w 22"/>
                <a:gd name="T3" fmla="*/ 13 h 20"/>
                <a:gd name="T4" fmla="*/ 9 w 22"/>
                <a:gd name="T5" fmla="*/ 13 h 20"/>
                <a:gd name="T6" fmla="*/ 22 w 22"/>
                <a:gd name="T7" fmla="*/ 0 h 20"/>
                <a:gd name="T8" fmla="*/ 9 w 22"/>
                <a:gd name="T9" fmla="*/ 0 h 20"/>
                <a:gd name="T10" fmla="*/ 6 w 22"/>
                <a:gd name="T11" fmla="*/ 0 h 20"/>
                <a:gd name="T12" fmla="*/ 6 w 22"/>
                <a:gd name="T13" fmla="*/ 0 h 20"/>
                <a:gd name="T14" fmla="*/ 6 w 22"/>
                <a:gd name="T15" fmla="*/ 0 h 20"/>
                <a:gd name="T16" fmla="*/ 0 w 22"/>
                <a:gd name="T17" fmla="*/ 4 h 20"/>
                <a:gd name="T18" fmla="*/ 0 w 22"/>
                <a:gd name="T1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20">
                  <a:moveTo>
                    <a:pt x="0" y="20"/>
                  </a:moveTo>
                  <a:lnTo>
                    <a:pt x="9" y="13"/>
                  </a:lnTo>
                  <a:lnTo>
                    <a:pt x="9" y="13"/>
                  </a:lnTo>
                  <a:lnTo>
                    <a:pt x="22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0" y="4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72" name="Freeform 1560"/>
            <p:cNvSpPr>
              <a:spLocks/>
            </p:cNvSpPr>
            <p:nvPr/>
          </p:nvSpPr>
          <p:spPr bwMode="auto">
            <a:xfrm>
              <a:off x="6359921" y="2928939"/>
              <a:ext cx="87312" cy="75089"/>
            </a:xfrm>
            <a:custGeom>
              <a:avLst/>
              <a:gdLst>
                <a:gd name="T0" fmla="*/ 16 w 50"/>
                <a:gd name="T1" fmla="*/ 43 h 43"/>
                <a:gd name="T2" fmla="*/ 46 w 50"/>
                <a:gd name="T3" fmla="*/ 13 h 43"/>
                <a:gd name="T4" fmla="*/ 46 w 50"/>
                <a:gd name="T5" fmla="*/ 13 h 43"/>
                <a:gd name="T6" fmla="*/ 50 w 50"/>
                <a:gd name="T7" fmla="*/ 9 h 43"/>
                <a:gd name="T8" fmla="*/ 50 w 50"/>
                <a:gd name="T9" fmla="*/ 0 h 43"/>
                <a:gd name="T10" fmla="*/ 46 w 50"/>
                <a:gd name="T11" fmla="*/ 0 h 43"/>
                <a:gd name="T12" fmla="*/ 46 w 50"/>
                <a:gd name="T13" fmla="*/ 0 h 43"/>
                <a:gd name="T14" fmla="*/ 42 w 50"/>
                <a:gd name="T15" fmla="*/ 0 h 43"/>
                <a:gd name="T16" fmla="*/ 19 w 50"/>
                <a:gd name="T17" fmla="*/ 23 h 43"/>
                <a:gd name="T18" fmla="*/ 0 w 50"/>
                <a:gd name="T19" fmla="*/ 43 h 43"/>
                <a:gd name="T20" fmla="*/ 16 w 50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3">
                  <a:moveTo>
                    <a:pt x="16" y="43"/>
                  </a:moveTo>
                  <a:lnTo>
                    <a:pt x="46" y="13"/>
                  </a:lnTo>
                  <a:lnTo>
                    <a:pt x="46" y="13"/>
                  </a:lnTo>
                  <a:lnTo>
                    <a:pt x="50" y="9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2" y="0"/>
                  </a:lnTo>
                  <a:lnTo>
                    <a:pt x="19" y="23"/>
                  </a:lnTo>
                  <a:lnTo>
                    <a:pt x="0" y="43"/>
                  </a:lnTo>
                  <a:lnTo>
                    <a:pt x="16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573" name="Rectangle 2280"/>
            <p:cNvSpPr>
              <a:spLocks noChangeArrowheads="1"/>
            </p:cNvSpPr>
            <p:nvPr/>
          </p:nvSpPr>
          <p:spPr bwMode="auto">
            <a:xfrm>
              <a:off x="6040786" y="2600644"/>
              <a:ext cx="135780" cy="75090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74" name="Rectangle 2280"/>
            <p:cNvSpPr>
              <a:spLocks noChangeArrowheads="1"/>
            </p:cNvSpPr>
            <p:nvPr/>
          </p:nvSpPr>
          <p:spPr bwMode="auto">
            <a:xfrm>
              <a:off x="6041455" y="2707167"/>
              <a:ext cx="137603" cy="76832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75" name="Rectangle 2280"/>
            <p:cNvSpPr>
              <a:spLocks noChangeArrowheads="1"/>
            </p:cNvSpPr>
            <p:nvPr/>
          </p:nvSpPr>
          <p:spPr bwMode="auto">
            <a:xfrm>
              <a:off x="6173073" y="2815432"/>
              <a:ext cx="136207" cy="73341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76" name="Rectangle 2280"/>
            <p:cNvSpPr>
              <a:spLocks noChangeArrowheads="1"/>
            </p:cNvSpPr>
            <p:nvPr/>
          </p:nvSpPr>
          <p:spPr bwMode="auto">
            <a:xfrm>
              <a:off x="6311029" y="2928939"/>
              <a:ext cx="136204" cy="75088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77" name="Rectangle 1613"/>
            <p:cNvSpPr>
              <a:spLocks noChangeArrowheads="1"/>
            </p:cNvSpPr>
            <p:nvPr/>
          </p:nvSpPr>
          <p:spPr bwMode="auto">
            <a:xfrm>
              <a:off x="7004288" y="2600644"/>
              <a:ext cx="132715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78" name="Rectangle 1615"/>
            <p:cNvSpPr>
              <a:spLocks noChangeArrowheads="1"/>
            </p:cNvSpPr>
            <p:nvPr/>
          </p:nvSpPr>
          <p:spPr bwMode="auto">
            <a:xfrm>
              <a:off x="7132223" y="2708910"/>
              <a:ext cx="140987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79" name="Rectangle 1615"/>
            <p:cNvSpPr>
              <a:spLocks noChangeArrowheads="1"/>
            </p:cNvSpPr>
            <p:nvPr/>
          </p:nvSpPr>
          <p:spPr bwMode="auto">
            <a:xfrm>
              <a:off x="7270176" y="2817178"/>
              <a:ext cx="140987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80" name="Rectangle 1617"/>
            <p:cNvSpPr>
              <a:spLocks noChangeArrowheads="1"/>
            </p:cNvSpPr>
            <p:nvPr/>
          </p:nvSpPr>
          <p:spPr bwMode="auto">
            <a:xfrm>
              <a:off x="7407674" y="2928938"/>
              <a:ext cx="71594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81" name="Rectangle 1573"/>
            <p:cNvSpPr>
              <a:spLocks noChangeArrowheads="1"/>
            </p:cNvSpPr>
            <p:nvPr/>
          </p:nvSpPr>
          <p:spPr bwMode="auto">
            <a:xfrm>
              <a:off x="8135858" y="2928939"/>
              <a:ext cx="136208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82" name="Rectangle 1572"/>
            <p:cNvSpPr>
              <a:spLocks noChangeArrowheads="1"/>
            </p:cNvSpPr>
            <p:nvPr/>
          </p:nvSpPr>
          <p:spPr bwMode="auto">
            <a:xfrm>
              <a:off x="8003144" y="2817179"/>
              <a:ext cx="132714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83" name="Rectangle 1571"/>
            <p:cNvSpPr>
              <a:spLocks noChangeArrowheads="1"/>
            </p:cNvSpPr>
            <p:nvPr/>
          </p:nvSpPr>
          <p:spPr bwMode="auto">
            <a:xfrm>
              <a:off x="7999651" y="2708911"/>
              <a:ext cx="136207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84" name="TextBox 8583"/>
            <p:cNvSpPr txBox="1"/>
            <p:nvPr/>
          </p:nvSpPr>
          <p:spPr>
            <a:xfrm>
              <a:off x="5748092" y="2090486"/>
              <a:ext cx="858052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Increased Flood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Damage </a:t>
              </a: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to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Infrastructure , Livelihoods, </a:t>
              </a: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Settlements</a:t>
              </a:r>
            </a:p>
          </p:txBody>
        </p:sp>
        <p:sp>
          <p:nvSpPr>
            <p:cNvPr id="8585" name="TextBox 8584"/>
            <p:cNvSpPr txBox="1"/>
            <p:nvPr/>
          </p:nvSpPr>
          <p:spPr>
            <a:xfrm>
              <a:off x="6704646" y="2318892"/>
              <a:ext cx="838681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Heat-Related 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Human Mortality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86" name="TextBox 8585"/>
            <p:cNvSpPr txBox="1"/>
            <p:nvPr/>
          </p:nvSpPr>
          <p:spPr>
            <a:xfrm>
              <a:off x="7702072" y="2240409"/>
              <a:ext cx="995843" cy="32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Increased Drought-</a:t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Related Water and </a:t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Food Shortage</a:t>
              </a:r>
            </a:p>
          </p:txBody>
        </p:sp>
      </p:grpSp>
      <p:grpSp>
        <p:nvGrpSpPr>
          <p:cNvPr id="8614" name="Group 8613"/>
          <p:cNvGrpSpPr/>
          <p:nvPr/>
        </p:nvGrpSpPr>
        <p:grpSpPr>
          <a:xfrm>
            <a:off x="3468121" y="1921829"/>
            <a:ext cx="2623424" cy="1456373"/>
            <a:chOff x="3506539" y="1476059"/>
            <a:chExt cx="2623424" cy="1456373"/>
          </a:xfrm>
        </p:grpSpPr>
        <p:sp>
          <p:nvSpPr>
            <p:cNvPr id="8615" name="Freeform 536"/>
            <p:cNvSpPr>
              <a:spLocks/>
            </p:cNvSpPr>
            <p:nvPr/>
          </p:nvSpPr>
          <p:spPr bwMode="auto">
            <a:xfrm>
              <a:off x="3520520" y="1476059"/>
              <a:ext cx="2147887" cy="1456373"/>
            </a:xfrm>
            <a:custGeom>
              <a:avLst/>
              <a:gdLst>
                <a:gd name="T0" fmla="*/ 1228 w 1230"/>
                <a:gd name="T1" fmla="*/ 832 h 834"/>
                <a:gd name="T2" fmla="*/ 1228 w 1230"/>
                <a:gd name="T3" fmla="*/ 830 h 834"/>
                <a:gd name="T4" fmla="*/ 3 w 1230"/>
                <a:gd name="T5" fmla="*/ 830 h 834"/>
                <a:gd name="T6" fmla="*/ 3 w 1230"/>
                <a:gd name="T7" fmla="*/ 4 h 834"/>
                <a:gd name="T8" fmla="*/ 1226 w 1230"/>
                <a:gd name="T9" fmla="*/ 4 h 834"/>
                <a:gd name="T10" fmla="*/ 1226 w 1230"/>
                <a:gd name="T11" fmla="*/ 832 h 834"/>
                <a:gd name="T12" fmla="*/ 1228 w 1230"/>
                <a:gd name="T13" fmla="*/ 832 h 834"/>
                <a:gd name="T14" fmla="*/ 1228 w 1230"/>
                <a:gd name="T15" fmla="*/ 830 h 834"/>
                <a:gd name="T16" fmla="*/ 1228 w 1230"/>
                <a:gd name="T17" fmla="*/ 832 h 834"/>
                <a:gd name="T18" fmla="*/ 1230 w 1230"/>
                <a:gd name="T19" fmla="*/ 832 h 834"/>
                <a:gd name="T20" fmla="*/ 1230 w 1230"/>
                <a:gd name="T21" fmla="*/ 0 h 834"/>
                <a:gd name="T22" fmla="*/ 0 w 1230"/>
                <a:gd name="T23" fmla="*/ 0 h 834"/>
                <a:gd name="T24" fmla="*/ 0 w 1230"/>
                <a:gd name="T25" fmla="*/ 834 h 834"/>
                <a:gd name="T26" fmla="*/ 1230 w 1230"/>
                <a:gd name="T27" fmla="*/ 834 h 834"/>
                <a:gd name="T28" fmla="*/ 1230 w 1230"/>
                <a:gd name="T29" fmla="*/ 832 h 834"/>
                <a:gd name="T30" fmla="*/ 1228 w 1230"/>
                <a:gd name="T31" fmla="*/ 832 h 8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230" h="834">
                  <a:moveTo>
                    <a:pt x="1228" y="832"/>
                  </a:moveTo>
                  <a:lnTo>
                    <a:pt x="1228" y="830"/>
                  </a:lnTo>
                  <a:lnTo>
                    <a:pt x="3" y="830"/>
                  </a:lnTo>
                  <a:lnTo>
                    <a:pt x="3" y="4"/>
                  </a:lnTo>
                  <a:lnTo>
                    <a:pt x="1226" y="4"/>
                  </a:lnTo>
                  <a:lnTo>
                    <a:pt x="1226" y="832"/>
                  </a:lnTo>
                  <a:lnTo>
                    <a:pt x="1228" y="832"/>
                  </a:lnTo>
                  <a:lnTo>
                    <a:pt x="1228" y="830"/>
                  </a:lnTo>
                  <a:lnTo>
                    <a:pt x="1228" y="832"/>
                  </a:lnTo>
                  <a:lnTo>
                    <a:pt x="1230" y="832"/>
                  </a:lnTo>
                  <a:lnTo>
                    <a:pt x="1230" y="0"/>
                  </a:lnTo>
                  <a:lnTo>
                    <a:pt x="0" y="0"/>
                  </a:lnTo>
                  <a:lnTo>
                    <a:pt x="0" y="834"/>
                  </a:lnTo>
                  <a:lnTo>
                    <a:pt x="1230" y="834"/>
                  </a:lnTo>
                  <a:lnTo>
                    <a:pt x="1230" y="832"/>
                  </a:lnTo>
                  <a:lnTo>
                    <a:pt x="1228" y="832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616" name="Group 8615"/>
            <p:cNvGrpSpPr/>
            <p:nvPr/>
          </p:nvGrpSpPr>
          <p:grpSpPr>
            <a:xfrm>
              <a:off x="3506539" y="1478153"/>
              <a:ext cx="2623424" cy="1332692"/>
              <a:chOff x="3506539" y="1478153"/>
              <a:chExt cx="2623424" cy="1332692"/>
            </a:xfrm>
          </p:grpSpPr>
          <p:sp>
            <p:nvSpPr>
              <p:cNvPr id="8617" name="Freeform 256"/>
              <p:cNvSpPr>
                <a:spLocks/>
              </p:cNvSpPr>
              <p:nvPr/>
            </p:nvSpPr>
            <p:spPr bwMode="auto">
              <a:xfrm>
                <a:off x="4433807" y="21291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18" name="Freeform 535"/>
              <p:cNvSpPr>
                <a:spLocks/>
              </p:cNvSpPr>
              <p:nvPr/>
            </p:nvSpPr>
            <p:spPr bwMode="auto">
              <a:xfrm>
                <a:off x="4433808" y="212915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DADFE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633" name="Group 8632"/>
              <p:cNvGrpSpPr/>
              <p:nvPr/>
            </p:nvGrpSpPr>
            <p:grpSpPr>
              <a:xfrm>
                <a:off x="3607512" y="1679577"/>
                <a:ext cx="688022" cy="470393"/>
                <a:chOff x="-1280071" y="1268255"/>
                <a:chExt cx="1132434" cy="821697"/>
              </a:xfrm>
            </p:grpSpPr>
            <p:sp>
              <p:nvSpPr>
                <p:cNvPr id="8762" name="Rectangle 8761"/>
                <p:cNvSpPr/>
                <p:nvPr/>
              </p:nvSpPr>
              <p:spPr>
                <a:xfrm>
                  <a:off x="-1280071" y="1268255"/>
                  <a:ext cx="1132434" cy="8216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763" name="Straight Connector 8762"/>
                <p:cNvCxnSpPr/>
                <p:nvPr/>
              </p:nvCxnSpPr>
              <p:spPr>
                <a:xfrm flipV="1">
                  <a:off x="-127292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64" name="Straight Connector 8763"/>
                <p:cNvCxnSpPr/>
                <p:nvPr/>
              </p:nvCxnSpPr>
              <p:spPr>
                <a:xfrm flipV="1">
                  <a:off x="-1053585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65" name="Straight Connector 8764"/>
                <p:cNvCxnSpPr/>
                <p:nvPr/>
              </p:nvCxnSpPr>
              <p:spPr>
                <a:xfrm flipV="1">
                  <a:off x="-827097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66" name="Straight Connector 8765"/>
                <p:cNvCxnSpPr/>
                <p:nvPr/>
              </p:nvCxnSpPr>
              <p:spPr>
                <a:xfrm flipV="1">
                  <a:off x="-600610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67" name="Straight Connector 8766"/>
                <p:cNvCxnSpPr/>
                <p:nvPr/>
              </p:nvCxnSpPr>
              <p:spPr>
                <a:xfrm flipV="1">
                  <a:off x="-374123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68" name="Straight Connector 8767"/>
                <p:cNvCxnSpPr/>
                <p:nvPr/>
              </p:nvCxnSpPr>
              <p:spPr>
                <a:xfrm flipV="1">
                  <a:off x="-15239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69" name="Straight Connector 8768"/>
                <p:cNvCxnSpPr/>
                <p:nvPr/>
              </p:nvCxnSpPr>
              <p:spPr>
                <a:xfrm rot="16200000">
                  <a:off x="-713854" y="1523734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  <p:cxnSp>
              <p:nvCxnSpPr>
                <p:cNvPr id="8770" name="Straight Connector 8769"/>
                <p:cNvCxnSpPr/>
                <p:nvPr/>
              </p:nvCxnSpPr>
              <p:spPr>
                <a:xfrm rot="16200000">
                  <a:off x="-713854" y="702847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</p:grpSp>
          <p:grpSp>
            <p:nvGrpSpPr>
              <p:cNvPr id="8634" name="Group 8633"/>
              <p:cNvGrpSpPr/>
              <p:nvPr/>
            </p:nvGrpSpPr>
            <p:grpSpPr>
              <a:xfrm>
                <a:off x="3611005" y="1823562"/>
                <a:ext cx="340519" cy="73343"/>
                <a:chOff x="3625294" y="1823562"/>
                <a:chExt cx="340519" cy="73343"/>
              </a:xfrm>
            </p:grpSpPr>
            <p:sp>
              <p:nvSpPr>
                <p:cNvPr id="8757" name="Rectangle 1474"/>
                <p:cNvSpPr>
                  <a:spLocks noChangeArrowheads="1"/>
                </p:cNvSpPr>
                <p:nvPr/>
              </p:nvSpPr>
              <p:spPr bwMode="auto">
                <a:xfrm>
                  <a:off x="3625294" y="1823562"/>
                  <a:ext cx="340519" cy="73343"/>
                </a:xfrm>
                <a:prstGeom prst="rect">
                  <a:avLst/>
                </a:prstGeom>
                <a:solidFill>
                  <a:srgbClr val="5492CD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8" name="Freeform 1499"/>
                <p:cNvSpPr>
                  <a:spLocks/>
                </p:cNvSpPr>
                <p:nvPr/>
              </p:nvSpPr>
              <p:spPr bwMode="auto">
                <a:xfrm>
                  <a:off x="3829606" y="1823562"/>
                  <a:ext cx="103029" cy="73343"/>
                </a:xfrm>
                <a:custGeom>
                  <a:avLst/>
                  <a:gdLst>
                    <a:gd name="T0" fmla="*/ 43 w 59"/>
                    <a:gd name="T1" fmla="*/ 0 h 42"/>
                    <a:gd name="T2" fmla="*/ 0 w 59"/>
                    <a:gd name="T3" fmla="*/ 42 h 42"/>
                    <a:gd name="T4" fmla="*/ 0 w 59"/>
                    <a:gd name="T5" fmla="*/ 42 h 42"/>
                    <a:gd name="T6" fmla="*/ 0 w 59"/>
                    <a:gd name="T7" fmla="*/ 42 h 42"/>
                    <a:gd name="T8" fmla="*/ 15 w 59"/>
                    <a:gd name="T9" fmla="*/ 42 h 42"/>
                    <a:gd name="T10" fmla="*/ 18 w 59"/>
                    <a:gd name="T11" fmla="*/ 42 h 42"/>
                    <a:gd name="T12" fmla="*/ 59 w 59"/>
                    <a:gd name="T13" fmla="*/ 0 h 42"/>
                    <a:gd name="T14" fmla="*/ 43 w 59"/>
                    <a:gd name="T1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9" h="42">
                      <a:moveTo>
                        <a:pt x="43" y="0"/>
                      </a:move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15" y="42"/>
                      </a:lnTo>
                      <a:lnTo>
                        <a:pt x="18" y="42"/>
                      </a:lnTo>
                      <a:lnTo>
                        <a:pt x="59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9" name="Freeform 1500"/>
                <p:cNvSpPr>
                  <a:spLocks/>
                </p:cNvSpPr>
                <p:nvPr/>
              </p:nvSpPr>
              <p:spPr bwMode="auto">
                <a:xfrm>
                  <a:off x="3808651" y="1823562"/>
                  <a:ext cx="40164" cy="40164"/>
                </a:xfrm>
                <a:custGeom>
                  <a:avLst/>
                  <a:gdLst>
                    <a:gd name="T0" fmla="*/ 23 w 23"/>
                    <a:gd name="T1" fmla="*/ 0 h 23"/>
                    <a:gd name="T2" fmla="*/ 0 w 23"/>
                    <a:gd name="T3" fmla="*/ 23 h 23"/>
                    <a:gd name="T4" fmla="*/ 0 w 23"/>
                    <a:gd name="T5" fmla="*/ 23 h 23"/>
                    <a:gd name="T6" fmla="*/ 23 w 23"/>
                    <a:gd name="T7" fmla="*/ 0 h 23"/>
                    <a:gd name="T8" fmla="*/ 23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0"/>
                      </a:move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60" name="Freeform 1502"/>
                <p:cNvSpPr>
                  <a:spLocks/>
                </p:cNvSpPr>
                <p:nvPr/>
              </p:nvSpPr>
              <p:spPr bwMode="auto">
                <a:xfrm>
                  <a:off x="3768486" y="1823562"/>
                  <a:ext cx="48895" cy="52388"/>
                </a:xfrm>
                <a:custGeom>
                  <a:avLst/>
                  <a:gdLst>
                    <a:gd name="T0" fmla="*/ 12 w 28"/>
                    <a:gd name="T1" fmla="*/ 0 h 30"/>
                    <a:gd name="T2" fmla="*/ 0 w 28"/>
                    <a:gd name="T3" fmla="*/ 14 h 30"/>
                    <a:gd name="T4" fmla="*/ 0 w 28"/>
                    <a:gd name="T5" fmla="*/ 30 h 30"/>
                    <a:gd name="T6" fmla="*/ 28 w 28"/>
                    <a:gd name="T7" fmla="*/ 0 h 30"/>
                    <a:gd name="T8" fmla="*/ 12 w 28"/>
                    <a:gd name="T9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30">
                      <a:moveTo>
                        <a:pt x="12" y="0"/>
                      </a:moveTo>
                      <a:lnTo>
                        <a:pt x="0" y="14"/>
                      </a:lnTo>
                      <a:lnTo>
                        <a:pt x="0" y="30"/>
                      </a:lnTo>
                      <a:lnTo>
                        <a:pt x="28" y="0"/>
                      </a:lnTo>
                      <a:lnTo>
                        <a:pt x="12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61" name="Freeform 1503"/>
                <p:cNvSpPr>
                  <a:spLocks/>
                </p:cNvSpPr>
                <p:nvPr/>
              </p:nvSpPr>
              <p:spPr bwMode="auto">
                <a:xfrm>
                  <a:off x="3773726" y="1823562"/>
                  <a:ext cx="103029" cy="73343"/>
                </a:xfrm>
                <a:custGeom>
                  <a:avLst/>
                  <a:gdLst>
                    <a:gd name="T0" fmla="*/ 47 w 59"/>
                    <a:gd name="T1" fmla="*/ 12 h 42"/>
                    <a:gd name="T2" fmla="*/ 59 w 59"/>
                    <a:gd name="T3" fmla="*/ 0 h 42"/>
                    <a:gd name="T4" fmla="*/ 47 w 59"/>
                    <a:gd name="T5" fmla="*/ 0 h 42"/>
                    <a:gd name="T6" fmla="*/ 47 w 59"/>
                    <a:gd name="T7" fmla="*/ 0 h 42"/>
                    <a:gd name="T8" fmla="*/ 43 w 59"/>
                    <a:gd name="T9" fmla="*/ 0 h 42"/>
                    <a:gd name="T10" fmla="*/ 20 w 59"/>
                    <a:gd name="T11" fmla="*/ 23 h 42"/>
                    <a:gd name="T12" fmla="*/ 0 w 59"/>
                    <a:gd name="T13" fmla="*/ 42 h 42"/>
                    <a:gd name="T14" fmla="*/ 16 w 59"/>
                    <a:gd name="T15" fmla="*/ 42 h 42"/>
                    <a:gd name="T16" fmla="*/ 47 w 59"/>
                    <a:gd name="T17" fmla="*/ 12 h 42"/>
                    <a:gd name="T18" fmla="*/ 47 w 59"/>
                    <a:gd name="T19" fmla="*/ 1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9" h="42">
                      <a:moveTo>
                        <a:pt x="47" y="12"/>
                      </a:moveTo>
                      <a:lnTo>
                        <a:pt x="59" y="0"/>
                      </a:lnTo>
                      <a:lnTo>
                        <a:pt x="47" y="0"/>
                      </a:lnTo>
                      <a:lnTo>
                        <a:pt x="47" y="0"/>
                      </a:lnTo>
                      <a:lnTo>
                        <a:pt x="43" y="0"/>
                      </a:lnTo>
                      <a:lnTo>
                        <a:pt x="20" y="23"/>
                      </a:lnTo>
                      <a:lnTo>
                        <a:pt x="0" y="42"/>
                      </a:lnTo>
                      <a:lnTo>
                        <a:pt x="16" y="42"/>
                      </a:lnTo>
                      <a:lnTo>
                        <a:pt x="47" y="12"/>
                      </a:lnTo>
                      <a:lnTo>
                        <a:pt x="47" y="12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635" name="Group 8634"/>
              <p:cNvGrpSpPr/>
              <p:nvPr/>
            </p:nvGrpSpPr>
            <p:grpSpPr>
              <a:xfrm>
                <a:off x="3611005" y="1696085"/>
                <a:ext cx="340519" cy="89060"/>
                <a:chOff x="3625294" y="1696085"/>
                <a:chExt cx="340519" cy="89060"/>
              </a:xfrm>
            </p:grpSpPr>
            <p:sp>
              <p:nvSpPr>
                <p:cNvPr id="8746" name="Rectangle 124"/>
                <p:cNvSpPr>
                  <a:spLocks noChangeArrowheads="1"/>
                </p:cNvSpPr>
                <p:nvPr/>
              </p:nvSpPr>
              <p:spPr bwMode="auto">
                <a:xfrm>
                  <a:off x="3923903" y="1696085"/>
                  <a:ext cx="1746" cy="1747"/>
                </a:xfrm>
                <a:prstGeom prst="rect">
                  <a:avLst/>
                </a:pr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7" name="Freeform 125"/>
                <p:cNvSpPr>
                  <a:spLocks/>
                </p:cNvSpPr>
                <p:nvPr/>
              </p:nvSpPr>
              <p:spPr bwMode="auto">
                <a:xfrm>
                  <a:off x="3923903" y="169608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8" name="Rectangle 1459"/>
                <p:cNvSpPr>
                  <a:spLocks noChangeArrowheads="1"/>
                </p:cNvSpPr>
                <p:nvPr/>
              </p:nvSpPr>
              <p:spPr bwMode="auto">
                <a:xfrm>
                  <a:off x="3923903" y="1696086"/>
                  <a:ext cx="1747" cy="1747"/>
                </a:xfrm>
                <a:prstGeom prst="rect">
                  <a:avLst/>
                </a:prstGeom>
                <a:solidFill>
                  <a:srgbClr val="B9BD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9" name="Freeform 1460"/>
                <p:cNvSpPr>
                  <a:spLocks/>
                </p:cNvSpPr>
                <p:nvPr/>
              </p:nvSpPr>
              <p:spPr bwMode="auto">
                <a:xfrm>
                  <a:off x="3923903" y="1696086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0" name="Rectangle 1473"/>
                <p:cNvSpPr>
                  <a:spLocks noChangeArrowheads="1"/>
                </p:cNvSpPr>
                <p:nvPr/>
              </p:nvSpPr>
              <p:spPr bwMode="auto">
                <a:xfrm>
                  <a:off x="3625294" y="1711802"/>
                  <a:ext cx="340519" cy="73343"/>
                </a:xfrm>
                <a:prstGeom prst="rect">
                  <a:avLst/>
                </a:prstGeom>
                <a:solidFill>
                  <a:srgbClr val="5492CD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1" name="Freeform 1504"/>
                <p:cNvSpPr>
                  <a:spLocks/>
                </p:cNvSpPr>
                <p:nvPr/>
              </p:nvSpPr>
              <p:spPr bwMode="auto">
                <a:xfrm>
                  <a:off x="3941366" y="1760697"/>
                  <a:ext cx="22702" cy="24448"/>
                </a:xfrm>
                <a:custGeom>
                  <a:avLst/>
                  <a:gdLst>
                    <a:gd name="T0" fmla="*/ 13 w 13"/>
                    <a:gd name="T1" fmla="*/ 14 h 14"/>
                    <a:gd name="T2" fmla="*/ 13 w 13"/>
                    <a:gd name="T3" fmla="*/ 0 h 14"/>
                    <a:gd name="T4" fmla="*/ 0 w 13"/>
                    <a:gd name="T5" fmla="*/ 14 h 14"/>
                    <a:gd name="T6" fmla="*/ 13 w 13"/>
                    <a:gd name="T7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" h="14">
                      <a:moveTo>
                        <a:pt x="13" y="14"/>
                      </a:moveTo>
                      <a:lnTo>
                        <a:pt x="13" y="0"/>
                      </a:lnTo>
                      <a:lnTo>
                        <a:pt x="0" y="14"/>
                      </a:lnTo>
                      <a:lnTo>
                        <a:pt x="13" y="14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2" name="Freeform 1505"/>
                <p:cNvSpPr>
                  <a:spLocks/>
                </p:cNvSpPr>
                <p:nvPr/>
              </p:nvSpPr>
              <p:spPr bwMode="auto">
                <a:xfrm>
                  <a:off x="3827859" y="1711802"/>
                  <a:ext cx="101282" cy="73343"/>
                </a:xfrm>
                <a:custGeom>
                  <a:avLst/>
                  <a:gdLst>
                    <a:gd name="T0" fmla="*/ 40 w 58"/>
                    <a:gd name="T1" fmla="*/ 0 h 42"/>
                    <a:gd name="T2" fmla="*/ 0 w 58"/>
                    <a:gd name="T3" fmla="*/ 42 h 42"/>
                    <a:gd name="T4" fmla="*/ 0 w 58"/>
                    <a:gd name="T5" fmla="*/ 42 h 42"/>
                    <a:gd name="T6" fmla="*/ 0 w 58"/>
                    <a:gd name="T7" fmla="*/ 42 h 42"/>
                    <a:gd name="T8" fmla="*/ 12 w 58"/>
                    <a:gd name="T9" fmla="*/ 42 h 42"/>
                    <a:gd name="T10" fmla="*/ 16 w 58"/>
                    <a:gd name="T11" fmla="*/ 42 h 42"/>
                    <a:gd name="T12" fmla="*/ 58 w 58"/>
                    <a:gd name="T13" fmla="*/ 0 h 42"/>
                    <a:gd name="T14" fmla="*/ 40 w 58"/>
                    <a:gd name="T1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8" h="42">
                      <a:moveTo>
                        <a:pt x="40" y="0"/>
                      </a:move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12" y="42"/>
                      </a:lnTo>
                      <a:lnTo>
                        <a:pt x="16" y="42"/>
                      </a:lnTo>
                      <a:lnTo>
                        <a:pt x="58" y="0"/>
                      </a:lnTo>
                      <a:lnTo>
                        <a:pt x="4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3" name="Freeform 1506"/>
                <p:cNvSpPr>
                  <a:spLocks/>
                </p:cNvSpPr>
                <p:nvPr/>
              </p:nvSpPr>
              <p:spPr bwMode="auto">
                <a:xfrm>
                  <a:off x="3801666" y="1711802"/>
                  <a:ext cx="40164" cy="40164"/>
                </a:xfrm>
                <a:custGeom>
                  <a:avLst/>
                  <a:gdLst>
                    <a:gd name="T0" fmla="*/ 23 w 23"/>
                    <a:gd name="T1" fmla="*/ 0 h 23"/>
                    <a:gd name="T2" fmla="*/ 0 w 23"/>
                    <a:gd name="T3" fmla="*/ 23 h 23"/>
                    <a:gd name="T4" fmla="*/ 0 w 23"/>
                    <a:gd name="T5" fmla="*/ 23 h 23"/>
                    <a:gd name="T6" fmla="*/ 23 w 23"/>
                    <a:gd name="T7" fmla="*/ 0 h 23"/>
                    <a:gd name="T8" fmla="*/ 23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0"/>
                      </a:move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4" name="Freeform 1507"/>
                <p:cNvSpPr>
                  <a:spLocks/>
                </p:cNvSpPr>
                <p:nvPr/>
              </p:nvSpPr>
              <p:spPr bwMode="auto">
                <a:xfrm>
                  <a:off x="3883739" y="1711802"/>
                  <a:ext cx="80327" cy="73343"/>
                </a:xfrm>
                <a:custGeom>
                  <a:avLst/>
                  <a:gdLst>
                    <a:gd name="T0" fmla="*/ 42 w 46"/>
                    <a:gd name="T1" fmla="*/ 0 h 42"/>
                    <a:gd name="T2" fmla="*/ 0 w 46"/>
                    <a:gd name="T3" fmla="*/ 42 h 42"/>
                    <a:gd name="T4" fmla="*/ 16 w 46"/>
                    <a:gd name="T5" fmla="*/ 42 h 42"/>
                    <a:gd name="T6" fmla="*/ 46 w 46"/>
                    <a:gd name="T7" fmla="*/ 12 h 42"/>
                    <a:gd name="T8" fmla="*/ 46 w 46"/>
                    <a:gd name="T9" fmla="*/ 0 h 42"/>
                    <a:gd name="T10" fmla="*/ 42 w 46"/>
                    <a:gd name="T11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6" h="42">
                      <a:moveTo>
                        <a:pt x="42" y="0"/>
                      </a:moveTo>
                      <a:lnTo>
                        <a:pt x="0" y="42"/>
                      </a:lnTo>
                      <a:lnTo>
                        <a:pt x="16" y="42"/>
                      </a:lnTo>
                      <a:lnTo>
                        <a:pt x="46" y="12"/>
                      </a:lnTo>
                      <a:lnTo>
                        <a:pt x="46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5" name="Freeform 1508"/>
                <p:cNvSpPr>
                  <a:spLocks/>
                </p:cNvSpPr>
                <p:nvPr/>
              </p:nvSpPr>
              <p:spPr bwMode="auto">
                <a:xfrm>
                  <a:off x="3761501" y="1711802"/>
                  <a:ext cx="52387" cy="52388"/>
                </a:xfrm>
                <a:custGeom>
                  <a:avLst/>
                  <a:gdLst>
                    <a:gd name="T0" fmla="*/ 13 w 30"/>
                    <a:gd name="T1" fmla="*/ 0 h 30"/>
                    <a:gd name="T2" fmla="*/ 0 w 30"/>
                    <a:gd name="T3" fmla="*/ 14 h 30"/>
                    <a:gd name="T4" fmla="*/ 0 w 30"/>
                    <a:gd name="T5" fmla="*/ 30 h 30"/>
                    <a:gd name="T6" fmla="*/ 30 w 30"/>
                    <a:gd name="T7" fmla="*/ 0 h 30"/>
                    <a:gd name="T8" fmla="*/ 13 w 30"/>
                    <a:gd name="T9" fmla="*/ 0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0" h="30">
                      <a:moveTo>
                        <a:pt x="13" y="0"/>
                      </a:moveTo>
                      <a:lnTo>
                        <a:pt x="0" y="14"/>
                      </a:lnTo>
                      <a:lnTo>
                        <a:pt x="0" y="30"/>
                      </a:lnTo>
                      <a:lnTo>
                        <a:pt x="30" y="0"/>
                      </a:lnTo>
                      <a:lnTo>
                        <a:pt x="1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56" name="Freeform 1509"/>
                <p:cNvSpPr>
                  <a:spLocks/>
                </p:cNvSpPr>
                <p:nvPr/>
              </p:nvSpPr>
              <p:spPr bwMode="auto">
                <a:xfrm>
                  <a:off x="3768486" y="1711802"/>
                  <a:ext cx="101282" cy="73343"/>
                </a:xfrm>
                <a:custGeom>
                  <a:avLst/>
                  <a:gdLst>
                    <a:gd name="T0" fmla="*/ 46 w 58"/>
                    <a:gd name="T1" fmla="*/ 12 h 42"/>
                    <a:gd name="T2" fmla="*/ 58 w 58"/>
                    <a:gd name="T3" fmla="*/ 0 h 42"/>
                    <a:gd name="T4" fmla="*/ 46 w 58"/>
                    <a:gd name="T5" fmla="*/ 0 h 42"/>
                    <a:gd name="T6" fmla="*/ 46 w 58"/>
                    <a:gd name="T7" fmla="*/ 0 h 42"/>
                    <a:gd name="T8" fmla="*/ 42 w 58"/>
                    <a:gd name="T9" fmla="*/ 0 h 42"/>
                    <a:gd name="T10" fmla="*/ 19 w 58"/>
                    <a:gd name="T11" fmla="*/ 23 h 42"/>
                    <a:gd name="T12" fmla="*/ 0 w 58"/>
                    <a:gd name="T13" fmla="*/ 42 h 42"/>
                    <a:gd name="T14" fmla="*/ 16 w 58"/>
                    <a:gd name="T15" fmla="*/ 42 h 42"/>
                    <a:gd name="T16" fmla="*/ 46 w 58"/>
                    <a:gd name="T17" fmla="*/ 12 h 42"/>
                    <a:gd name="T18" fmla="*/ 46 w 58"/>
                    <a:gd name="T19" fmla="*/ 1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42">
                      <a:moveTo>
                        <a:pt x="46" y="12"/>
                      </a:moveTo>
                      <a:lnTo>
                        <a:pt x="58" y="0"/>
                      </a:lnTo>
                      <a:lnTo>
                        <a:pt x="46" y="0"/>
                      </a:lnTo>
                      <a:lnTo>
                        <a:pt x="46" y="0"/>
                      </a:lnTo>
                      <a:lnTo>
                        <a:pt x="42" y="0"/>
                      </a:lnTo>
                      <a:lnTo>
                        <a:pt x="19" y="23"/>
                      </a:lnTo>
                      <a:lnTo>
                        <a:pt x="0" y="42"/>
                      </a:lnTo>
                      <a:lnTo>
                        <a:pt x="16" y="42"/>
                      </a:lnTo>
                      <a:lnTo>
                        <a:pt x="46" y="12"/>
                      </a:lnTo>
                      <a:lnTo>
                        <a:pt x="46" y="12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636" name="Group 8635"/>
              <p:cNvGrpSpPr/>
              <p:nvPr/>
            </p:nvGrpSpPr>
            <p:grpSpPr>
              <a:xfrm>
                <a:off x="3611005" y="2047082"/>
                <a:ext cx="543084" cy="73343"/>
                <a:chOff x="3625294" y="2047082"/>
                <a:chExt cx="543084" cy="73343"/>
              </a:xfrm>
            </p:grpSpPr>
            <p:sp>
              <p:nvSpPr>
                <p:cNvPr id="8733" name="Freeform 167"/>
                <p:cNvSpPr>
                  <a:spLocks/>
                </p:cNvSpPr>
                <p:nvPr/>
              </p:nvSpPr>
              <p:spPr bwMode="auto">
                <a:xfrm>
                  <a:off x="4103766" y="2087245"/>
                  <a:ext cx="20955" cy="20955"/>
                </a:xfrm>
                <a:custGeom>
                  <a:avLst/>
                  <a:gdLst>
                    <a:gd name="T0" fmla="*/ 1 w 7"/>
                    <a:gd name="T1" fmla="*/ 6 h 7"/>
                    <a:gd name="T2" fmla="*/ 1 w 7"/>
                    <a:gd name="T3" fmla="*/ 7 h 7"/>
                    <a:gd name="T4" fmla="*/ 2 w 7"/>
                    <a:gd name="T5" fmla="*/ 7 h 7"/>
                    <a:gd name="T6" fmla="*/ 3 w 7"/>
                    <a:gd name="T7" fmla="*/ 6 h 7"/>
                    <a:gd name="T8" fmla="*/ 5 w 7"/>
                    <a:gd name="T9" fmla="*/ 4 h 7"/>
                    <a:gd name="T10" fmla="*/ 6 w 7"/>
                    <a:gd name="T11" fmla="*/ 4 h 7"/>
                    <a:gd name="T12" fmla="*/ 7 w 7"/>
                    <a:gd name="T13" fmla="*/ 2 h 7"/>
                    <a:gd name="T14" fmla="*/ 7 w 7"/>
                    <a:gd name="T15" fmla="*/ 1 h 7"/>
                    <a:gd name="T16" fmla="*/ 7 w 7"/>
                    <a:gd name="T17" fmla="*/ 0 h 7"/>
                    <a:gd name="T18" fmla="*/ 6 w 7"/>
                    <a:gd name="T19" fmla="*/ 0 h 7"/>
                    <a:gd name="T20" fmla="*/ 1 w 7"/>
                    <a:gd name="T21" fmla="*/ 3 h 7"/>
                    <a:gd name="T22" fmla="*/ 1 w 7"/>
                    <a:gd name="T23" fmla="*/ 4 h 7"/>
                    <a:gd name="T24" fmla="*/ 1 w 7"/>
                    <a:gd name="T25" fmla="*/ 5 h 7"/>
                    <a:gd name="T26" fmla="*/ 1 w 7"/>
                    <a:gd name="T27" fmla="*/ 6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7" h="7">
                      <a:moveTo>
                        <a:pt x="1" y="6"/>
                      </a:moveTo>
                      <a:cubicBezTo>
                        <a:pt x="0" y="6"/>
                        <a:pt x="0" y="7"/>
                        <a:pt x="1" y="7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7"/>
                        <a:pt x="3" y="6"/>
                        <a:pt x="3" y="6"/>
                      </a:cubicBezTo>
                      <a:cubicBezTo>
                        <a:pt x="3" y="5"/>
                        <a:pt x="4" y="5"/>
                        <a:pt x="5" y="4"/>
                      </a:cubicBezTo>
                      <a:cubicBezTo>
                        <a:pt x="5" y="4"/>
                        <a:pt x="6" y="4"/>
                        <a:pt x="6" y="4"/>
                      </a:cubicBezTo>
                      <a:cubicBezTo>
                        <a:pt x="7" y="3"/>
                        <a:pt x="7" y="2"/>
                        <a:pt x="7" y="2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2" y="3"/>
                        <a:pt x="1" y="3"/>
                      </a:cubicBezTo>
                      <a:cubicBezTo>
                        <a:pt x="0" y="2"/>
                        <a:pt x="1" y="4"/>
                        <a:pt x="1" y="4"/>
                      </a:cubicBezTo>
                      <a:cubicBezTo>
                        <a:pt x="1" y="4"/>
                        <a:pt x="1" y="5"/>
                        <a:pt x="1" y="5"/>
                      </a:cubicBezTo>
                      <a:cubicBezTo>
                        <a:pt x="0" y="6"/>
                        <a:pt x="1" y="6"/>
                        <a:pt x="1" y="6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4" name="Freeform 1463"/>
                <p:cNvSpPr>
                  <a:spLocks/>
                </p:cNvSpPr>
                <p:nvPr/>
              </p:nvSpPr>
              <p:spPr bwMode="auto">
                <a:xfrm>
                  <a:off x="4103766" y="2087246"/>
                  <a:ext cx="20955" cy="20955"/>
                </a:xfrm>
                <a:custGeom>
                  <a:avLst/>
                  <a:gdLst>
                    <a:gd name="T0" fmla="*/ 7 w 7"/>
                    <a:gd name="T1" fmla="*/ 0 h 7"/>
                    <a:gd name="T2" fmla="*/ 6 w 7"/>
                    <a:gd name="T3" fmla="*/ 0 h 7"/>
                    <a:gd name="T4" fmla="*/ 1 w 7"/>
                    <a:gd name="T5" fmla="*/ 3 h 7"/>
                    <a:gd name="T6" fmla="*/ 1 w 7"/>
                    <a:gd name="T7" fmla="*/ 3 h 7"/>
                    <a:gd name="T8" fmla="*/ 1 w 7"/>
                    <a:gd name="T9" fmla="*/ 3 h 7"/>
                    <a:gd name="T10" fmla="*/ 1 w 7"/>
                    <a:gd name="T11" fmla="*/ 4 h 7"/>
                    <a:gd name="T12" fmla="*/ 1 w 7"/>
                    <a:gd name="T13" fmla="*/ 5 h 7"/>
                    <a:gd name="T14" fmla="*/ 1 w 7"/>
                    <a:gd name="T15" fmla="*/ 6 h 7"/>
                    <a:gd name="T16" fmla="*/ 1 w 7"/>
                    <a:gd name="T17" fmla="*/ 7 h 7"/>
                    <a:gd name="T18" fmla="*/ 2 w 7"/>
                    <a:gd name="T19" fmla="*/ 7 h 7"/>
                    <a:gd name="T20" fmla="*/ 2 w 7"/>
                    <a:gd name="T21" fmla="*/ 7 h 7"/>
                    <a:gd name="T22" fmla="*/ 3 w 7"/>
                    <a:gd name="T23" fmla="*/ 6 h 7"/>
                    <a:gd name="T24" fmla="*/ 5 w 7"/>
                    <a:gd name="T25" fmla="*/ 4 h 7"/>
                    <a:gd name="T26" fmla="*/ 6 w 7"/>
                    <a:gd name="T27" fmla="*/ 4 h 7"/>
                    <a:gd name="T28" fmla="*/ 7 w 7"/>
                    <a:gd name="T29" fmla="*/ 2 h 7"/>
                    <a:gd name="T30" fmla="*/ 7 w 7"/>
                    <a:gd name="T31" fmla="*/ 1 h 7"/>
                    <a:gd name="T32" fmla="*/ 7 w 7"/>
                    <a:gd name="T33" fmla="*/ 0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7" h="7">
                      <a:moveTo>
                        <a:pt x="7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0"/>
                        <a:pt x="3" y="3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1" y="3"/>
                        <a:pt x="1" y="3"/>
                        <a:pt x="1" y="3"/>
                      </a:cubicBezTo>
                      <a:cubicBezTo>
                        <a:pt x="0" y="3"/>
                        <a:pt x="1" y="4"/>
                        <a:pt x="1" y="4"/>
                      </a:cubicBezTo>
                      <a:cubicBezTo>
                        <a:pt x="1" y="4"/>
                        <a:pt x="1" y="5"/>
                        <a:pt x="1" y="5"/>
                      </a:cubicBezTo>
                      <a:cubicBezTo>
                        <a:pt x="0" y="6"/>
                        <a:pt x="1" y="6"/>
                        <a:pt x="1" y="6"/>
                      </a:cubicBezTo>
                      <a:cubicBezTo>
                        <a:pt x="0" y="6"/>
                        <a:pt x="0" y="7"/>
                        <a:pt x="1" y="7"/>
                      </a:cubicBezTo>
                      <a:cubicBezTo>
                        <a:pt x="1" y="7"/>
                        <a:pt x="2" y="7"/>
                        <a:pt x="2" y="7"/>
                      </a:cubicBezTo>
                      <a:cubicBezTo>
                        <a:pt x="2" y="7"/>
                        <a:pt x="2" y="7"/>
                        <a:pt x="2" y="7"/>
                      </a:cubicBezTo>
                      <a:cubicBezTo>
                        <a:pt x="2" y="7"/>
                        <a:pt x="3" y="6"/>
                        <a:pt x="3" y="6"/>
                      </a:cubicBezTo>
                      <a:cubicBezTo>
                        <a:pt x="3" y="5"/>
                        <a:pt x="4" y="5"/>
                        <a:pt x="5" y="4"/>
                      </a:cubicBezTo>
                      <a:cubicBezTo>
                        <a:pt x="5" y="4"/>
                        <a:pt x="6" y="4"/>
                        <a:pt x="6" y="4"/>
                      </a:cubicBezTo>
                      <a:cubicBezTo>
                        <a:pt x="7" y="3"/>
                        <a:pt x="7" y="2"/>
                        <a:pt x="7" y="2"/>
                      </a:cubicBezTo>
                      <a:cubicBezTo>
                        <a:pt x="7" y="1"/>
                        <a:pt x="7" y="1"/>
                        <a:pt x="7" y="1"/>
                      </a:cubicBezTo>
                      <a:cubicBezTo>
                        <a:pt x="7" y="0"/>
                        <a:pt x="7" y="0"/>
                        <a:pt x="7" y="0"/>
                      </a:cubicBezTo>
                    </a:path>
                  </a:pathLst>
                </a:custGeom>
                <a:solidFill>
                  <a:srgbClr val="B9BD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5" name="Rectangle 1476"/>
                <p:cNvSpPr>
                  <a:spLocks noChangeArrowheads="1"/>
                </p:cNvSpPr>
                <p:nvPr/>
              </p:nvSpPr>
              <p:spPr bwMode="auto">
                <a:xfrm>
                  <a:off x="3625294" y="2047082"/>
                  <a:ext cx="543084" cy="73343"/>
                </a:xfrm>
                <a:prstGeom prst="rect">
                  <a:avLst/>
                </a:prstGeom>
                <a:solidFill>
                  <a:srgbClr val="5492CD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6" name="Freeform 1478"/>
                <p:cNvSpPr>
                  <a:spLocks/>
                </p:cNvSpPr>
                <p:nvPr/>
              </p:nvSpPr>
              <p:spPr bwMode="auto">
                <a:xfrm>
                  <a:off x="4143931" y="2095977"/>
                  <a:ext cx="24447" cy="24448"/>
                </a:xfrm>
                <a:custGeom>
                  <a:avLst/>
                  <a:gdLst>
                    <a:gd name="T0" fmla="*/ 14 w 14"/>
                    <a:gd name="T1" fmla="*/ 14 h 14"/>
                    <a:gd name="T2" fmla="*/ 14 w 14"/>
                    <a:gd name="T3" fmla="*/ 0 h 14"/>
                    <a:gd name="T4" fmla="*/ 0 w 14"/>
                    <a:gd name="T5" fmla="*/ 14 h 14"/>
                    <a:gd name="T6" fmla="*/ 14 w 14"/>
                    <a:gd name="T7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" h="14">
                      <a:moveTo>
                        <a:pt x="14" y="14"/>
                      </a:moveTo>
                      <a:lnTo>
                        <a:pt x="14" y="0"/>
                      </a:lnTo>
                      <a:lnTo>
                        <a:pt x="0" y="14"/>
                      </a:lnTo>
                      <a:lnTo>
                        <a:pt x="14" y="14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7" name="Freeform 1479"/>
                <p:cNvSpPr>
                  <a:spLocks/>
                </p:cNvSpPr>
                <p:nvPr/>
              </p:nvSpPr>
              <p:spPr bwMode="auto">
                <a:xfrm>
                  <a:off x="4028678" y="2047082"/>
                  <a:ext cx="103029" cy="73343"/>
                </a:xfrm>
                <a:custGeom>
                  <a:avLst/>
                  <a:gdLst>
                    <a:gd name="T0" fmla="*/ 43 w 59"/>
                    <a:gd name="T1" fmla="*/ 0 h 42"/>
                    <a:gd name="T2" fmla="*/ 0 w 59"/>
                    <a:gd name="T3" fmla="*/ 42 h 42"/>
                    <a:gd name="T4" fmla="*/ 0 w 59"/>
                    <a:gd name="T5" fmla="*/ 42 h 42"/>
                    <a:gd name="T6" fmla="*/ 0 w 59"/>
                    <a:gd name="T7" fmla="*/ 42 h 42"/>
                    <a:gd name="T8" fmla="*/ 14 w 59"/>
                    <a:gd name="T9" fmla="*/ 42 h 42"/>
                    <a:gd name="T10" fmla="*/ 16 w 59"/>
                    <a:gd name="T11" fmla="*/ 42 h 42"/>
                    <a:gd name="T12" fmla="*/ 59 w 59"/>
                    <a:gd name="T13" fmla="*/ 0 h 42"/>
                    <a:gd name="T14" fmla="*/ 43 w 59"/>
                    <a:gd name="T1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9" h="42">
                      <a:moveTo>
                        <a:pt x="43" y="0"/>
                      </a:move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14" y="42"/>
                      </a:lnTo>
                      <a:lnTo>
                        <a:pt x="16" y="42"/>
                      </a:lnTo>
                      <a:lnTo>
                        <a:pt x="59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8" name="Freeform 1480"/>
                <p:cNvSpPr>
                  <a:spLocks/>
                </p:cNvSpPr>
                <p:nvPr/>
              </p:nvSpPr>
              <p:spPr bwMode="auto">
                <a:xfrm>
                  <a:off x="4004231" y="2047082"/>
                  <a:ext cx="40164" cy="40164"/>
                </a:xfrm>
                <a:custGeom>
                  <a:avLst/>
                  <a:gdLst>
                    <a:gd name="T0" fmla="*/ 23 w 23"/>
                    <a:gd name="T1" fmla="*/ 0 h 23"/>
                    <a:gd name="T2" fmla="*/ 0 w 23"/>
                    <a:gd name="T3" fmla="*/ 23 h 23"/>
                    <a:gd name="T4" fmla="*/ 0 w 23"/>
                    <a:gd name="T5" fmla="*/ 23 h 23"/>
                    <a:gd name="T6" fmla="*/ 23 w 23"/>
                    <a:gd name="T7" fmla="*/ 0 h 23"/>
                    <a:gd name="T8" fmla="*/ 23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0"/>
                      </a:move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9" name="Freeform 1481"/>
                <p:cNvSpPr>
                  <a:spLocks/>
                </p:cNvSpPr>
                <p:nvPr/>
              </p:nvSpPr>
              <p:spPr bwMode="auto">
                <a:xfrm>
                  <a:off x="4084558" y="2047082"/>
                  <a:ext cx="83820" cy="73343"/>
                </a:xfrm>
                <a:custGeom>
                  <a:avLst/>
                  <a:gdLst>
                    <a:gd name="T0" fmla="*/ 43 w 48"/>
                    <a:gd name="T1" fmla="*/ 0 h 42"/>
                    <a:gd name="T2" fmla="*/ 0 w 48"/>
                    <a:gd name="T3" fmla="*/ 42 h 42"/>
                    <a:gd name="T4" fmla="*/ 18 w 48"/>
                    <a:gd name="T5" fmla="*/ 42 h 42"/>
                    <a:gd name="T6" fmla="*/ 48 w 48"/>
                    <a:gd name="T7" fmla="*/ 12 h 42"/>
                    <a:gd name="T8" fmla="*/ 48 w 48"/>
                    <a:gd name="T9" fmla="*/ 0 h 42"/>
                    <a:gd name="T10" fmla="*/ 43 w 48"/>
                    <a:gd name="T11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8" h="42">
                      <a:moveTo>
                        <a:pt x="43" y="0"/>
                      </a:moveTo>
                      <a:lnTo>
                        <a:pt x="0" y="42"/>
                      </a:lnTo>
                      <a:lnTo>
                        <a:pt x="18" y="42"/>
                      </a:lnTo>
                      <a:lnTo>
                        <a:pt x="48" y="12"/>
                      </a:lnTo>
                      <a:lnTo>
                        <a:pt x="48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0" name="Freeform 1482"/>
                <p:cNvSpPr>
                  <a:spLocks/>
                </p:cNvSpPr>
                <p:nvPr/>
              </p:nvSpPr>
              <p:spPr bwMode="auto">
                <a:xfrm>
                  <a:off x="3913426" y="2047082"/>
                  <a:ext cx="103029" cy="73343"/>
                </a:xfrm>
                <a:custGeom>
                  <a:avLst/>
                  <a:gdLst>
                    <a:gd name="T0" fmla="*/ 43 w 59"/>
                    <a:gd name="T1" fmla="*/ 0 h 42"/>
                    <a:gd name="T2" fmla="*/ 0 w 59"/>
                    <a:gd name="T3" fmla="*/ 42 h 42"/>
                    <a:gd name="T4" fmla="*/ 0 w 59"/>
                    <a:gd name="T5" fmla="*/ 42 h 42"/>
                    <a:gd name="T6" fmla="*/ 14 w 59"/>
                    <a:gd name="T7" fmla="*/ 42 h 42"/>
                    <a:gd name="T8" fmla="*/ 16 w 59"/>
                    <a:gd name="T9" fmla="*/ 42 h 42"/>
                    <a:gd name="T10" fmla="*/ 59 w 59"/>
                    <a:gd name="T11" fmla="*/ 0 h 42"/>
                    <a:gd name="T12" fmla="*/ 43 w 59"/>
                    <a:gd name="T13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9" h="42">
                      <a:moveTo>
                        <a:pt x="43" y="0"/>
                      </a:move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14" y="42"/>
                      </a:lnTo>
                      <a:lnTo>
                        <a:pt x="16" y="42"/>
                      </a:lnTo>
                      <a:lnTo>
                        <a:pt x="59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1" name="Freeform 1483"/>
                <p:cNvSpPr>
                  <a:spLocks/>
                </p:cNvSpPr>
                <p:nvPr/>
              </p:nvSpPr>
              <p:spPr bwMode="auto">
                <a:xfrm>
                  <a:off x="3929141" y="204708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2" name="Freeform 1484"/>
                <p:cNvSpPr>
                  <a:spLocks/>
                </p:cNvSpPr>
                <p:nvPr/>
              </p:nvSpPr>
              <p:spPr bwMode="auto">
                <a:xfrm>
                  <a:off x="3929141" y="204708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3" name="Freeform 1485"/>
                <p:cNvSpPr>
                  <a:spLocks/>
                </p:cNvSpPr>
                <p:nvPr/>
              </p:nvSpPr>
              <p:spPr bwMode="auto">
                <a:xfrm>
                  <a:off x="3972798" y="2047082"/>
                  <a:ext cx="99537" cy="73343"/>
                </a:xfrm>
                <a:custGeom>
                  <a:avLst/>
                  <a:gdLst>
                    <a:gd name="T0" fmla="*/ 46 w 57"/>
                    <a:gd name="T1" fmla="*/ 12 h 42"/>
                    <a:gd name="T2" fmla="*/ 57 w 57"/>
                    <a:gd name="T3" fmla="*/ 0 h 42"/>
                    <a:gd name="T4" fmla="*/ 46 w 57"/>
                    <a:gd name="T5" fmla="*/ 0 h 42"/>
                    <a:gd name="T6" fmla="*/ 46 w 57"/>
                    <a:gd name="T7" fmla="*/ 0 h 42"/>
                    <a:gd name="T8" fmla="*/ 41 w 57"/>
                    <a:gd name="T9" fmla="*/ 0 h 42"/>
                    <a:gd name="T10" fmla="*/ 18 w 57"/>
                    <a:gd name="T11" fmla="*/ 23 h 42"/>
                    <a:gd name="T12" fmla="*/ 0 w 57"/>
                    <a:gd name="T13" fmla="*/ 42 h 42"/>
                    <a:gd name="T14" fmla="*/ 16 w 57"/>
                    <a:gd name="T15" fmla="*/ 42 h 42"/>
                    <a:gd name="T16" fmla="*/ 46 w 57"/>
                    <a:gd name="T17" fmla="*/ 12 h 42"/>
                    <a:gd name="T18" fmla="*/ 46 w 57"/>
                    <a:gd name="T19" fmla="*/ 1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7" h="42">
                      <a:moveTo>
                        <a:pt x="46" y="12"/>
                      </a:moveTo>
                      <a:lnTo>
                        <a:pt x="57" y="0"/>
                      </a:lnTo>
                      <a:lnTo>
                        <a:pt x="46" y="0"/>
                      </a:lnTo>
                      <a:lnTo>
                        <a:pt x="46" y="0"/>
                      </a:lnTo>
                      <a:lnTo>
                        <a:pt x="41" y="0"/>
                      </a:lnTo>
                      <a:lnTo>
                        <a:pt x="18" y="23"/>
                      </a:lnTo>
                      <a:lnTo>
                        <a:pt x="0" y="42"/>
                      </a:lnTo>
                      <a:lnTo>
                        <a:pt x="16" y="42"/>
                      </a:lnTo>
                      <a:lnTo>
                        <a:pt x="46" y="12"/>
                      </a:lnTo>
                      <a:lnTo>
                        <a:pt x="46" y="12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4" name="Freeform 1486"/>
                <p:cNvSpPr>
                  <a:spLocks/>
                </p:cNvSpPr>
                <p:nvPr/>
              </p:nvSpPr>
              <p:spPr bwMode="auto">
                <a:xfrm>
                  <a:off x="3895963" y="2047082"/>
                  <a:ext cx="5239" cy="5239"/>
                </a:xfrm>
                <a:custGeom>
                  <a:avLst/>
                  <a:gdLst>
                    <a:gd name="T0" fmla="*/ 0 w 3"/>
                    <a:gd name="T1" fmla="*/ 0 h 3"/>
                    <a:gd name="T2" fmla="*/ 0 w 3"/>
                    <a:gd name="T3" fmla="*/ 3 h 3"/>
                    <a:gd name="T4" fmla="*/ 3 w 3"/>
                    <a:gd name="T5" fmla="*/ 0 h 3"/>
                    <a:gd name="T6" fmla="*/ 0 w 3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"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3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45" name="Freeform 1487"/>
                <p:cNvSpPr>
                  <a:spLocks/>
                </p:cNvSpPr>
                <p:nvPr/>
              </p:nvSpPr>
              <p:spPr bwMode="auto">
                <a:xfrm>
                  <a:off x="3895963" y="2047082"/>
                  <a:ext cx="64612" cy="64612"/>
                </a:xfrm>
                <a:custGeom>
                  <a:avLst/>
                  <a:gdLst>
                    <a:gd name="T0" fmla="*/ 24 w 37"/>
                    <a:gd name="T1" fmla="*/ 12 h 37"/>
                    <a:gd name="T2" fmla="*/ 37 w 37"/>
                    <a:gd name="T3" fmla="*/ 0 h 37"/>
                    <a:gd name="T4" fmla="*/ 24 w 37"/>
                    <a:gd name="T5" fmla="*/ 0 h 37"/>
                    <a:gd name="T6" fmla="*/ 19 w 37"/>
                    <a:gd name="T7" fmla="*/ 0 h 37"/>
                    <a:gd name="T8" fmla="*/ 19 w 37"/>
                    <a:gd name="T9" fmla="*/ 0 h 37"/>
                    <a:gd name="T10" fmla="*/ 0 w 37"/>
                    <a:gd name="T11" fmla="*/ 19 h 37"/>
                    <a:gd name="T12" fmla="*/ 0 w 37"/>
                    <a:gd name="T13" fmla="*/ 37 h 37"/>
                    <a:gd name="T14" fmla="*/ 24 w 37"/>
                    <a:gd name="T15" fmla="*/ 12 h 37"/>
                    <a:gd name="T16" fmla="*/ 24 w 37"/>
                    <a:gd name="T17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7">
                      <a:moveTo>
                        <a:pt x="24" y="12"/>
                      </a:moveTo>
                      <a:lnTo>
                        <a:pt x="37" y="0"/>
                      </a:lnTo>
                      <a:lnTo>
                        <a:pt x="24" y="0"/>
                      </a:lnTo>
                      <a:lnTo>
                        <a:pt x="19" y="0"/>
                      </a:lnTo>
                      <a:lnTo>
                        <a:pt x="19" y="0"/>
                      </a:lnTo>
                      <a:lnTo>
                        <a:pt x="0" y="19"/>
                      </a:lnTo>
                      <a:lnTo>
                        <a:pt x="0" y="37"/>
                      </a:lnTo>
                      <a:lnTo>
                        <a:pt x="24" y="12"/>
                      </a:lnTo>
                      <a:lnTo>
                        <a:pt x="24" y="12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637" name="Group 8636"/>
              <p:cNvGrpSpPr/>
              <p:nvPr/>
            </p:nvGrpSpPr>
            <p:grpSpPr>
              <a:xfrm>
                <a:off x="3611005" y="1935322"/>
                <a:ext cx="410369" cy="73343"/>
                <a:chOff x="3625294" y="1935322"/>
                <a:chExt cx="410369" cy="73343"/>
              </a:xfrm>
            </p:grpSpPr>
            <p:sp>
              <p:nvSpPr>
                <p:cNvPr id="8722" name="Rectangle 1475"/>
                <p:cNvSpPr>
                  <a:spLocks noChangeArrowheads="1"/>
                </p:cNvSpPr>
                <p:nvPr/>
              </p:nvSpPr>
              <p:spPr bwMode="auto">
                <a:xfrm>
                  <a:off x="3625294" y="1935322"/>
                  <a:ext cx="410369" cy="73343"/>
                </a:xfrm>
                <a:prstGeom prst="rect">
                  <a:avLst/>
                </a:prstGeom>
                <a:solidFill>
                  <a:srgbClr val="5492CD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23" name="Freeform 1488"/>
                <p:cNvSpPr>
                  <a:spLocks/>
                </p:cNvSpPr>
                <p:nvPr/>
              </p:nvSpPr>
              <p:spPr bwMode="auto">
                <a:xfrm>
                  <a:off x="4012961" y="1984217"/>
                  <a:ext cx="22702" cy="24448"/>
                </a:xfrm>
                <a:custGeom>
                  <a:avLst/>
                  <a:gdLst>
                    <a:gd name="T0" fmla="*/ 13 w 13"/>
                    <a:gd name="T1" fmla="*/ 14 h 14"/>
                    <a:gd name="T2" fmla="*/ 13 w 13"/>
                    <a:gd name="T3" fmla="*/ 0 h 14"/>
                    <a:gd name="T4" fmla="*/ 0 w 13"/>
                    <a:gd name="T5" fmla="*/ 14 h 14"/>
                    <a:gd name="T6" fmla="*/ 13 w 13"/>
                    <a:gd name="T7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3" h="14">
                      <a:moveTo>
                        <a:pt x="13" y="14"/>
                      </a:moveTo>
                      <a:lnTo>
                        <a:pt x="13" y="0"/>
                      </a:lnTo>
                      <a:lnTo>
                        <a:pt x="0" y="14"/>
                      </a:lnTo>
                      <a:lnTo>
                        <a:pt x="13" y="14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24" name="Freeform 1489"/>
                <p:cNvSpPr>
                  <a:spLocks/>
                </p:cNvSpPr>
                <p:nvPr/>
              </p:nvSpPr>
              <p:spPr bwMode="auto">
                <a:xfrm>
                  <a:off x="3897709" y="1935322"/>
                  <a:ext cx="103029" cy="73343"/>
                </a:xfrm>
                <a:custGeom>
                  <a:avLst/>
                  <a:gdLst>
                    <a:gd name="T0" fmla="*/ 41 w 59"/>
                    <a:gd name="T1" fmla="*/ 0 h 42"/>
                    <a:gd name="T2" fmla="*/ 0 w 59"/>
                    <a:gd name="T3" fmla="*/ 42 h 42"/>
                    <a:gd name="T4" fmla="*/ 0 w 59"/>
                    <a:gd name="T5" fmla="*/ 42 h 42"/>
                    <a:gd name="T6" fmla="*/ 0 w 59"/>
                    <a:gd name="T7" fmla="*/ 42 h 42"/>
                    <a:gd name="T8" fmla="*/ 13 w 59"/>
                    <a:gd name="T9" fmla="*/ 42 h 42"/>
                    <a:gd name="T10" fmla="*/ 16 w 59"/>
                    <a:gd name="T11" fmla="*/ 42 h 42"/>
                    <a:gd name="T12" fmla="*/ 59 w 59"/>
                    <a:gd name="T13" fmla="*/ 0 h 42"/>
                    <a:gd name="T14" fmla="*/ 41 w 59"/>
                    <a:gd name="T1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9" h="42">
                      <a:moveTo>
                        <a:pt x="41" y="0"/>
                      </a:move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13" y="42"/>
                      </a:lnTo>
                      <a:lnTo>
                        <a:pt x="16" y="42"/>
                      </a:lnTo>
                      <a:lnTo>
                        <a:pt x="59" y="0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25" name="Freeform 1490"/>
                <p:cNvSpPr>
                  <a:spLocks/>
                </p:cNvSpPr>
                <p:nvPr/>
              </p:nvSpPr>
              <p:spPr bwMode="auto">
                <a:xfrm>
                  <a:off x="3873261" y="1935322"/>
                  <a:ext cx="40164" cy="40164"/>
                </a:xfrm>
                <a:custGeom>
                  <a:avLst/>
                  <a:gdLst>
                    <a:gd name="T0" fmla="*/ 23 w 23"/>
                    <a:gd name="T1" fmla="*/ 0 h 23"/>
                    <a:gd name="T2" fmla="*/ 0 w 23"/>
                    <a:gd name="T3" fmla="*/ 23 h 23"/>
                    <a:gd name="T4" fmla="*/ 0 w 23"/>
                    <a:gd name="T5" fmla="*/ 23 h 23"/>
                    <a:gd name="T6" fmla="*/ 23 w 23"/>
                    <a:gd name="T7" fmla="*/ 0 h 23"/>
                    <a:gd name="T8" fmla="*/ 23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0"/>
                      </a:move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26" name="Freeform 1491"/>
                <p:cNvSpPr>
                  <a:spLocks/>
                </p:cNvSpPr>
                <p:nvPr/>
              </p:nvSpPr>
              <p:spPr bwMode="auto">
                <a:xfrm>
                  <a:off x="3953589" y="1935322"/>
                  <a:ext cx="82074" cy="73343"/>
                </a:xfrm>
                <a:custGeom>
                  <a:avLst/>
                  <a:gdLst>
                    <a:gd name="T0" fmla="*/ 43 w 47"/>
                    <a:gd name="T1" fmla="*/ 0 h 42"/>
                    <a:gd name="T2" fmla="*/ 0 w 47"/>
                    <a:gd name="T3" fmla="*/ 42 h 42"/>
                    <a:gd name="T4" fmla="*/ 16 w 47"/>
                    <a:gd name="T5" fmla="*/ 42 h 42"/>
                    <a:gd name="T6" fmla="*/ 47 w 47"/>
                    <a:gd name="T7" fmla="*/ 12 h 42"/>
                    <a:gd name="T8" fmla="*/ 47 w 47"/>
                    <a:gd name="T9" fmla="*/ 0 h 42"/>
                    <a:gd name="T10" fmla="*/ 43 w 47"/>
                    <a:gd name="T11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7" h="42">
                      <a:moveTo>
                        <a:pt x="43" y="0"/>
                      </a:moveTo>
                      <a:lnTo>
                        <a:pt x="0" y="42"/>
                      </a:lnTo>
                      <a:lnTo>
                        <a:pt x="16" y="42"/>
                      </a:lnTo>
                      <a:lnTo>
                        <a:pt x="47" y="12"/>
                      </a:lnTo>
                      <a:lnTo>
                        <a:pt x="47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27" name="Freeform 1492"/>
                <p:cNvSpPr>
                  <a:spLocks/>
                </p:cNvSpPr>
                <p:nvPr/>
              </p:nvSpPr>
              <p:spPr bwMode="auto">
                <a:xfrm>
                  <a:off x="3784203" y="1935322"/>
                  <a:ext cx="101282" cy="73343"/>
                </a:xfrm>
                <a:custGeom>
                  <a:avLst/>
                  <a:gdLst>
                    <a:gd name="T0" fmla="*/ 42 w 58"/>
                    <a:gd name="T1" fmla="*/ 0 h 42"/>
                    <a:gd name="T2" fmla="*/ 0 w 58"/>
                    <a:gd name="T3" fmla="*/ 42 h 42"/>
                    <a:gd name="T4" fmla="*/ 0 w 58"/>
                    <a:gd name="T5" fmla="*/ 42 h 42"/>
                    <a:gd name="T6" fmla="*/ 14 w 58"/>
                    <a:gd name="T7" fmla="*/ 42 h 42"/>
                    <a:gd name="T8" fmla="*/ 16 w 58"/>
                    <a:gd name="T9" fmla="*/ 42 h 42"/>
                    <a:gd name="T10" fmla="*/ 58 w 58"/>
                    <a:gd name="T11" fmla="*/ 0 h 42"/>
                    <a:gd name="T12" fmla="*/ 42 w 58"/>
                    <a:gd name="T13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8" h="42">
                      <a:moveTo>
                        <a:pt x="42" y="0"/>
                      </a:move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14" y="42"/>
                      </a:lnTo>
                      <a:lnTo>
                        <a:pt x="16" y="42"/>
                      </a:lnTo>
                      <a:lnTo>
                        <a:pt x="58" y="0"/>
                      </a:lnTo>
                      <a:lnTo>
                        <a:pt x="42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28" name="Freeform 1493"/>
                <p:cNvSpPr>
                  <a:spLocks/>
                </p:cNvSpPr>
                <p:nvPr/>
              </p:nvSpPr>
              <p:spPr bwMode="auto">
                <a:xfrm>
                  <a:off x="3799919" y="193532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29" name="Freeform 1494"/>
                <p:cNvSpPr>
                  <a:spLocks/>
                </p:cNvSpPr>
                <p:nvPr/>
              </p:nvSpPr>
              <p:spPr bwMode="auto">
                <a:xfrm>
                  <a:off x="3799919" y="193532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0" name="Freeform 1495"/>
                <p:cNvSpPr>
                  <a:spLocks/>
                </p:cNvSpPr>
                <p:nvPr/>
              </p:nvSpPr>
              <p:spPr bwMode="auto">
                <a:xfrm>
                  <a:off x="3840083" y="1935322"/>
                  <a:ext cx="101282" cy="73343"/>
                </a:xfrm>
                <a:custGeom>
                  <a:avLst/>
                  <a:gdLst>
                    <a:gd name="T0" fmla="*/ 46 w 58"/>
                    <a:gd name="T1" fmla="*/ 12 h 42"/>
                    <a:gd name="T2" fmla="*/ 58 w 58"/>
                    <a:gd name="T3" fmla="*/ 0 h 42"/>
                    <a:gd name="T4" fmla="*/ 46 w 58"/>
                    <a:gd name="T5" fmla="*/ 0 h 42"/>
                    <a:gd name="T6" fmla="*/ 46 w 58"/>
                    <a:gd name="T7" fmla="*/ 0 h 42"/>
                    <a:gd name="T8" fmla="*/ 42 w 58"/>
                    <a:gd name="T9" fmla="*/ 0 h 42"/>
                    <a:gd name="T10" fmla="*/ 19 w 58"/>
                    <a:gd name="T11" fmla="*/ 23 h 42"/>
                    <a:gd name="T12" fmla="*/ 0 w 58"/>
                    <a:gd name="T13" fmla="*/ 42 h 42"/>
                    <a:gd name="T14" fmla="*/ 16 w 58"/>
                    <a:gd name="T15" fmla="*/ 42 h 42"/>
                    <a:gd name="T16" fmla="*/ 46 w 58"/>
                    <a:gd name="T17" fmla="*/ 12 h 42"/>
                    <a:gd name="T18" fmla="*/ 46 w 58"/>
                    <a:gd name="T19" fmla="*/ 1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58" h="42">
                      <a:moveTo>
                        <a:pt x="46" y="12"/>
                      </a:moveTo>
                      <a:lnTo>
                        <a:pt x="58" y="0"/>
                      </a:lnTo>
                      <a:lnTo>
                        <a:pt x="46" y="0"/>
                      </a:lnTo>
                      <a:lnTo>
                        <a:pt x="46" y="0"/>
                      </a:lnTo>
                      <a:lnTo>
                        <a:pt x="42" y="0"/>
                      </a:lnTo>
                      <a:lnTo>
                        <a:pt x="19" y="23"/>
                      </a:lnTo>
                      <a:lnTo>
                        <a:pt x="0" y="42"/>
                      </a:lnTo>
                      <a:lnTo>
                        <a:pt x="16" y="42"/>
                      </a:lnTo>
                      <a:lnTo>
                        <a:pt x="46" y="12"/>
                      </a:lnTo>
                      <a:lnTo>
                        <a:pt x="46" y="12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1" name="Freeform 1496"/>
                <p:cNvSpPr>
                  <a:spLocks/>
                </p:cNvSpPr>
                <p:nvPr/>
              </p:nvSpPr>
              <p:spPr bwMode="auto">
                <a:xfrm>
                  <a:off x="3764994" y="1935322"/>
                  <a:ext cx="6985" cy="5239"/>
                </a:xfrm>
                <a:custGeom>
                  <a:avLst/>
                  <a:gdLst>
                    <a:gd name="T0" fmla="*/ 0 w 4"/>
                    <a:gd name="T1" fmla="*/ 0 h 3"/>
                    <a:gd name="T2" fmla="*/ 0 w 4"/>
                    <a:gd name="T3" fmla="*/ 3 h 3"/>
                    <a:gd name="T4" fmla="*/ 4 w 4"/>
                    <a:gd name="T5" fmla="*/ 0 h 3"/>
                    <a:gd name="T6" fmla="*/ 0 w 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"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32" name="Freeform 1497"/>
                <p:cNvSpPr>
                  <a:spLocks/>
                </p:cNvSpPr>
                <p:nvPr/>
              </p:nvSpPr>
              <p:spPr bwMode="auto">
                <a:xfrm>
                  <a:off x="3764994" y="1935322"/>
                  <a:ext cx="62865" cy="64612"/>
                </a:xfrm>
                <a:custGeom>
                  <a:avLst/>
                  <a:gdLst>
                    <a:gd name="T0" fmla="*/ 25 w 36"/>
                    <a:gd name="T1" fmla="*/ 12 h 37"/>
                    <a:gd name="T2" fmla="*/ 36 w 36"/>
                    <a:gd name="T3" fmla="*/ 0 h 37"/>
                    <a:gd name="T4" fmla="*/ 25 w 36"/>
                    <a:gd name="T5" fmla="*/ 0 h 37"/>
                    <a:gd name="T6" fmla="*/ 20 w 36"/>
                    <a:gd name="T7" fmla="*/ 0 h 37"/>
                    <a:gd name="T8" fmla="*/ 20 w 36"/>
                    <a:gd name="T9" fmla="*/ 0 h 37"/>
                    <a:gd name="T10" fmla="*/ 0 w 36"/>
                    <a:gd name="T11" fmla="*/ 19 h 37"/>
                    <a:gd name="T12" fmla="*/ 0 w 36"/>
                    <a:gd name="T13" fmla="*/ 37 h 37"/>
                    <a:gd name="T14" fmla="*/ 25 w 36"/>
                    <a:gd name="T15" fmla="*/ 12 h 37"/>
                    <a:gd name="T16" fmla="*/ 25 w 36"/>
                    <a:gd name="T17" fmla="*/ 12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6" h="37">
                      <a:moveTo>
                        <a:pt x="25" y="12"/>
                      </a:moveTo>
                      <a:lnTo>
                        <a:pt x="36" y="0"/>
                      </a:lnTo>
                      <a:lnTo>
                        <a:pt x="25" y="0"/>
                      </a:lnTo>
                      <a:lnTo>
                        <a:pt x="20" y="0"/>
                      </a:lnTo>
                      <a:lnTo>
                        <a:pt x="20" y="0"/>
                      </a:lnTo>
                      <a:lnTo>
                        <a:pt x="0" y="19"/>
                      </a:lnTo>
                      <a:lnTo>
                        <a:pt x="0" y="37"/>
                      </a:lnTo>
                      <a:lnTo>
                        <a:pt x="25" y="12"/>
                      </a:lnTo>
                      <a:lnTo>
                        <a:pt x="25" y="12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8638" name="Group 8637"/>
              <p:cNvGrpSpPr/>
              <p:nvPr/>
            </p:nvGrpSpPr>
            <p:grpSpPr>
              <a:xfrm>
                <a:off x="3607512" y="2340452"/>
                <a:ext cx="688022" cy="470393"/>
                <a:chOff x="-1280071" y="1268255"/>
                <a:chExt cx="1132434" cy="821697"/>
              </a:xfrm>
            </p:grpSpPr>
            <p:sp>
              <p:nvSpPr>
                <p:cNvPr id="8713" name="Rectangle 8712"/>
                <p:cNvSpPr/>
                <p:nvPr/>
              </p:nvSpPr>
              <p:spPr>
                <a:xfrm>
                  <a:off x="-1280071" y="1268255"/>
                  <a:ext cx="1132434" cy="8216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714" name="Straight Connector 8713"/>
                <p:cNvCxnSpPr/>
                <p:nvPr/>
              </p:nvCxnSpPr>
              <p:spPr>
                <a:xfrm flipV="1">
                  <a:off x="-127292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15" name="Straight Connector 8714"/>
                <p:cNvCxnSpPr/>
                <p:nvPr/>
              </p:nvCxnSpPr>
              <p:spPr>
                <a:xfrm flipV="1">
                  <a:off x="-1053585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16" name="Straight Connector 8715"/>
                <p:cNvCxnSpPr/>
                <p:nvPr/>
              </p:nvCxnSpPr>
              <p:spPr>
                <a:xfrm flipV="1">
                  <a:off x="-827097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17" name="Straight Connector 8716"/>
                <p:cNvCxnSpPr/>
                <p:nvPr/>
              </p:nvCxnSpPr>
              <p:spPr>
                <a:xfrm flipV="1">
                  <a:off x="-600610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18" name="Straight Connector 8717"/>
                <p:cNvCxnSpPr/>
                <p:nvPr/>
              </p:nvCxnSpPr>
              <p:spPr>
                <a:xfrm flipV="1">
                  <a:off x="-374123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19" name="Straight Connector 8718"/>
                <p:cNvCxnSpPr/>
                <p:nvPr/>
              </p:nvCxnSpPr>
              <p:spPr>
                <a:xfrm flipV="1">
                  <a:off x="-15239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20" name="Straight Connector 8719"/>
                <p:cNvCxnSpPr/>
                <p:nvPr/>
              </p:nvCxnSpPr>
              <p:spPr>
                <a:xfrm rot="16200000">
                  <a:off x="-713854" y="1523734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  <p:cxnSp>
              <p:nvCxnSpPr>
                <p:cNvPr id="8721" name="Straight Connector 8720"/>
                <p:cNvCxnSpPr/>
                <p:nvPr/>
              </p:nvCxnSpPr>
              <p:spPr>
                <a:xfrm rot="16200000">
                  <a:off x="-713854" y="702847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</p:grpSp>
          <p:sp>
            <p:nvSpPr>
              <p:cNvPr id="8639" name="Rectangle 1360"/>
              <p:cNvSpPr>
                <a:spLocks noChangeArrowheads="1"/>
              </p:cNvSpPr>
              <p:nvPr/>
            </p:nvSpPr>
            <p:spPr bwMode="auto">
              <a:xfrm>
                <a:off x="3611005" y="2375377"/>
                <a:ext cx="340518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40" name="Rectangle 1361"/>
              <p:cNvSpPr>
                <a:spLocks noChangeArrowheads="1"/>
              </p:cNvSpPr>
              <p:nvPr/>
            </p:nvSpPr>
            <p:spPr bwMode="auto">
              <a:xfrm>
                <a:off x="3611005" y="2483645"/>
                <a:ext cx="474980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41" name="Rectangle 1362"/>
              <p:cNvSpPr>
                <a:spLocks noChangeArrowheads="1"/>
              </p:cNvSpPr>
              <p:nvPr/>
            </p:nvSpPr>
            <p:spPr bwMode="auto">
              <a:xfrm>
                <a:off x="3611005" y="2595405"/>
                <a:ext cx="474980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642" name="Rectangle 1363"/>
              <p:cNvSpPr>
                <a:spLocks noChangeArrowheads="1"/>
              </p:cNvSpPr>
              <p:nvPr/>
            </p:nvSpPr>
            <p:spPr bwMode="auto">
              <a:xfrm>
                <a:off x="3611005" y="2703672"/>
                <a:ext cx="611187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8643" name="Group 8642"/>
              <p:cNvGrpSpPr/>
              <p:nvPr/>
            </p:nvGrpSpPr>
            <p:grpSpPr>
              <a:xfrm>
                <a:off x="4755990" y="2026746"/>
                <a:ext cx="688022" cy="470393"/>
                <a:chOff x="-1280071" y="1268255"/>
                <a:chExt cx="1132434" cy="821697"/>
              </a:xfrm>
            </p:grpSpPr>
            <p:sp>
              <p:nvSpPr>
                <p:cNvPr id="8704" name="Rectangle 8703"/>
                <p:cNvSpPr/>
                <p:nvPr/>
              </p:nvSpPr>
              <p:spPr>
                <a:xfrm>
                  <a:off x="-1280071" y="1268255"/>
                  <a:ext cx="1132434" cy="8216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8705" name="Straight Connector 8704"/>
                <p:cNvCxnSpPr/>
                <p:nvPr/>
              </p:nvCxnSpPr>
              <p:spPr>
                <a:xfrm flipV="1">
                  <a:off x="-127292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06" name="Straight Connector 8705"/>
                <p:cNvCxnSpPr/>
                <p:nvPr/>
              </p:nvCxnSpPr>
              <p:spPr>
                <a:xfrm flipV="1">
                  <a:off x="-1053585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07" name="Straight Connector 8706"/>
                <p:cNvCxnSpPr/>
                <p:nvPr/>
              </p:nvCxnSpPr>
              <p:spPr>
                <a:xfrm flipV="1">
                  <a:off x="-827097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08" name="Straight Connector 8707"/>
                <p:cNvCxnSpPr/>
                <p:nvPr/>
              </p:nvCxnSpPr>
              <p:spPr>
                <a:xfrm flipV="1">
                  <a:off x="-600610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09" name="Straight Connector 8708"/>
                <p:cNvCxnSpPr/>
                <p:nvPr/>
              </p:nvCxnSpPr>
              <p:spPr>
                <a:xfrm flipV="1">
                  <a:off x="-374123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10" name="Straight Connector 8709"/>
                <p:cNvCxnSpPr/>
                <p:nvPr/>
              </p:nvCxnSpPr>
              <p:spPr>
                <a:xfrm flipV="1">
                  <a:off x="-15239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8711" name="Straight Connector 8710"/>
                <p:cNvCxnSpPr/>
                <p:nvPr/>
              </p:nvCxnSpPr>
              <p:spPr>
                <a:xfrm rot="16200000">
                  <a:off x="-713854" y="1523734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  <p:cxnSp>
              <p:nvCxnSpPr>
                <p:cNvPr id="8712" name="Straight Connector 8711"/>
                <p:cNvCxnSpPr/>
                <p:nvPr/>
              </p:nvCxnSpPr>
              <p:spPr>
                <a:xfrm rot="16200000">
                  <a:off x="-713854" y="702847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</p:grpSp>
          <p:grpSp>
            <p:nvGrpSpPr>
              <p:cNvPr id="8644" name="Group 8643"/>
              <p:cNvGrpSpPr/>
              <p:nvPr/>
            </p:nvGrpSpPr>
            <p:grpSpPr>
              <a:xfrm>
                <a:off x="4744640" y="2061671"/>
                <a:ext cx="619918" cy="405131"/>
                <a:chOff x="4744640" y="2375377"/>
                <a:chExt cx="619918" cy="405131"/>
              </a:xfrm>
            </p:grpSpPr>
            <p:sp>
              <p:nvSpPr>
                <p:cNvPr id="8661" name="Freeform 108"/>
                <p:cNvSpPr>
                  <a:spLocks/>
                </p:cNvSpPr>
                <p:nvPr/>
              </p:nvSpPr>
              <p:spPr bwMode="auto">
                <a:xfrm>
                  <a:off x="5024041" y="2749075"/>
                  <a:ext cx="57626" cy="31433"/>
                </a:xfrm>
                <a:custGeom>
                  <a:avLst/>
                  <a:gdLst>
                    <a:gd name="T0" fmla="*/ 19 w 19"/>
                    <a:gd name="T1" fmla="*/ 0 h 10"/>
                    <a:gd name="T2" fmla="*/ 11 w 19"/>
                    <a:gd name="T3" fmla="*/ 3 h 10"/>
                    <a:gd name="T4" fmla="*/ 7 w 19"/>
                    <a:gd name="T5" fmla="*/ 3 h 10"/>
                    <a:gd name="T6" fmla="*/ 5 w 19"/>
                    <a:gd name="T7" fmla="*/ 4 h 10"/>
                    <a:gd name="T8" fmla="*/ 3 w 19"/>
                    <a:gd name="T9" fmla="*/ 4 h 10"/>
                    <a:gd name="T10" fmla="*/ 1 w 19"/>
                    <a:gd name="T11" fmla="*/ 7 h 10"/>
                    <a:gd name="T12" fmla="*/ 4 w 19"/>
                    <a:gd name="T13" fmla="*/ 9 h 10"/>
                    <a:gd name="T14" fmla="*/ 8 w 19"/>
                    <a:gd name="T15" fmla="*/ 10 h 10"/>
                    <a:gd name="T16" fmla="*/ 9 w 19"/>
                    <a:gd name="T17" fmla="*/ 9 h 10"/>
                    <a:gd name="T18" fmla="*/ 13 w 19"/>
                    <a:gd name="T19" fmla="*/ 7 h 10"/>
                    <a:gd name="T20" fmla="*/ 16 w 19"/>
                    <a:gd name="T21" fmla="*/ 7 h 10"/>
                    <a:gd name="T22" fmla="*/ 15 w 19"/>
                    <a:gd name="T23" fmla="*/ 4 h 10"/>
                    <a:gd name="T24" fmla="*/ 19 w 19"/>
                    <a:gd name="T25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19" h="10">
                      <a:moveTo>
                        <a:pt x="19" y="0"/>
                      </a:moveTo>
                      <a:cubicBezTo>
                        <a:pt x="19" y="0"/>
                        <a:pt x="12" y="2"/>
                        <a:pt x="11" y="3"/>
                      </a:cubicBezTo>
                      <a:cubicBezTo>
                        <a:pt x="11" y="3"/>
                        <a:pt x="7" y="3"/>
                        <a:pt x="7" y="3"/>
                      </a:cubicBezTo>
                      <a:cubicBezTo>
                        <a:pt x="6" y="4"/>
                        <a:pt x="5" y="4"/>
                        <a:pt x="5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0" y="6"/>
                        <a:pt x="1" y="7"/>
                      </a:cubicBezTo>
                      <a:cubicBezTo>
                        <a:pt x="1" y="7"/>
                        <a:pt x="3" y="9"/>
                        <a:pt x="4" y="9"/>
                      </a:cubicBezTo>
                      <a:cubicBezTo>
                        <a:pt x="5" y="9"/>
                        <a:pt x="7" y="10"/>
                        <a:pt x="8" y="10"/>
                      </a:cubicBezTo>
                      <a:cubicBezTo>
                        <a:pt x="8" y="10"/>
                        <a:pt x="8" y="9"/>
                        <a:pt x="9" y="9"/>
                      </a:cubicBezTo>
                      <a:cubicBezTo>
                        <a:pt x="10" y="8"/>
                        <a:pt x="13" y="7"/>
                        <a:pt x="13" y="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6" y="6"/>
                        <a:pt x="14" y="5"/>
                        <a:pt x="15" y="4"/>
                      </a:cubicBezTo>
                      <a:cubicBezTo>
                        <a:pt x="16" y="4"/>
                        <a:pt x="19" y="0"/>
                        <a:pt x="19" y="0"/>
                      </a:cubicBezTo>
                    </a:path>
                  </a:pathLst>
                </a:custGeom>
                <a:solidFill>
                  <a:srgbClr val="C1CBE5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62" name="Freeform 1402"/>
                <p:cNvSpPr>
                  <a:spLocks/>
                </p:cNvSpPr>
                <p:nvPr/>
              </p:nvSpPr>
              <p:spPr bwMode="auto">
                <a:xfrm>
                  <a:off x="5024040" y="2749075"/>
                  <a:ext cx="57626" cy="31433"/>
                </a:xfrm>
                <a:custGeom>
                  <a:avLst/>
                  <a:gdLst>
                    <a:gd name="T0" fmla="*/ 19 w 19"/>
                    <a:gd name="T1" fmla="*/ 0 h 10"/>
                    <a:gd name="T2" fmla="*/ 11 w 19"/>
                    <a:gd name="T3" fmla="*/ 3 h 10"/>
                    <a:gd name="T4" fmla="*/ 7 w 19"/>
                    <a:gd name="T5" fmla="*/ 3 h 10"/>
                    <a:gd name="T6" fmla="*/ 5 w 19"/>
                    <a:gd name="T7" fmla="*/ 4 h 10"/>
                    <a:gd name="T8" fmla="*/ 3 w 19"/>
                    <a:gd name="T9" fmla="*/ 4 h 10"/>
                    <a:gd name="T10" fmla="*/ 1 w 19"/>
                    <a:gd name="T11" fmla="*/ 7 h 10"/>
                    <a:gd name="T12" fmla="*/ 4 w 19"/>
                    <a:gd name="T13" fmla="*/ 9 h 10"/>
                    <a:gd name="T14" fmla="*/ 8 w 19"/>
                    <a:gd name="T15" fmla="*/ 10 h 10"/>
                    <a:gd name="T16" fmla="*/ 8 w 19"/>
                    <a:gd name="T17" fmla="*/ 10 h 10"/>
                    <a:gd name="T18" fmla="*/ 9 w 19"/>
                    <a:gd name="T19" fmla="*/ 9 h 10"/>
                    <a:gd name="T20" fmla="*/ 13 w 19"/>
                    <a:gd name="T21" fmla="*/ 7 h 10"/>
                    <a:gd name="T22" fmla="*/ 16 w 19"/>
                    <a:gd name="T23" fmla="*/ 7 h 10"/>
                    <a:gd name="T24" fmla="*/ 15 w 19"/>
                    <a:gd name="T25" fmla="*/ 4 h 10"/>
                    <a:gd name="T26" fmla="*/ 19 w 19"/>
                    <a:gd name="T27" fmla="*/ 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19" h="10">
                      <a:moveTo>
                        <a:pt x="19" y="0"/>
                      </a:moveTo>
                      <a:cubicBezTo>
                        <a:pt x="19" y="0"/>
                        <a:pt x="12" y="2"/>
                        <a:pt x="11" y="3"/>
                      </a:cubicBezTo>
                      <a:cubicBezTo>
                        <a:pt x="11" y="3"/>
                        <a:pt x="7" y="3"/>
                        <a:pt x="7" y="3"/>
                      </a:cubicBezTo>
                      <a:cubicBezTo>
                        <a:pt x="6" y="4"/>
                        <a:pt x="5" y="4"/>
                        <a:pt x="5" y="4"/>
                      </a:cubicBezTo>
                      <a:cubicBezTo>
                        <a:pt x="3" y="4"/>
                        <a:pt x="3" y="4"/>
                        <a:pt x="3" y="4"/>
                      </a:cubicBezTo>
                      <a:cubicBezTo>
                        <a:pt x="3" y="4"/>
                        <a:pt x="0" y="6"/>
                        <a:pt x="1" y="7"/>
                      </a:cubicBezTo>
                      <a:cubicBezTo>
                        <a:pt x="1" y="7"/>
                        <a:pt x="3" y="9"/>
                        <a:pt x="4" y="9"/>
                      </a:cubicBezTo>
                      <a:cubicBezTo>
                        <a:pt x="5" y="9"/>
                        <a:pt x="7" y="10"/>
                        <a:pt x="8" y="10"/>
                      </a:cubicBezTo>
                      <a:cubicBezTo>
                        <a:pt x="8" y="10"/>
                        <a:pt x="8" y="10"/>
                        <a:pt x="8" y="10"/>
                      </a:cubicBezTo>
                      <a:cubicBezTo>
                        <a:pt x="8" y="10"/>
                        <a:pt x="8" y="9"/>
                        <a:pt x="9" y="9"/>
                      </a:cubicBezTo>
                      <a:cubicBezTo>
                        <a:pt x="10" y="8"/>
                        <a:pt x="13" y="7"/>
                        <a:pt x="13" y="7"/>
                      </a:cubicBezTo>
                      <a:cubicBezTo>
                        <a:pt x="16" y="7"/>
                        <a:pt x="16" y="7"/>
                        <a:pt x="16" y="7"/>
                      </a:cubicBezTo>
                      <a:cubicBezTo>
                        <a:pt x="16" y="6"/>
                        <a:pt x="14" y="5"/>
                        <a:pt x="15" y="4"/>
                      </a:cubicBezTo>
                      <a:cubicBezTo>
                        <a:pt x="16" y="4"/>
                        <a:pt x="19" y="0"/>
                        <a:pt x="19" y="0"/>
                      </a:cubicBezTo>
                    </a:path>
                  </a:pathLst>
                </a:custGeom>
                <a:solidFill>
                  <a:srgbClr val="B9BDC8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pic>
              <p:nvPicPr>
                <p:cNvPr id="8663" name="Picture 140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44640" y="2660016"/>
                  <a:ext cx="27940" cy="279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8664" name="Rectangle 1414"/>
                <p:cNvSpPr>
                  <a:spLocks noChangeArrowheads="1"/>
                </p:cNvSpPr>
                <p:nvPr/>
              </p:nvSpPr>
              <p:spPr bwMode="auto">
                <a:xfrm>
                  <a:off x="4753371" y="2375377"/>
                  <a:ext cx="342265" cy="73343"/>
                </a:xfrm>
                <a:prstGeom prst="rect">
                  <a:avLst/>
                </a:prstGeom>
                <a:solidFill>
                  <a:srgbClr val="5492CD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65" name="Rectangle 1415"/>
                <p:cNvSpPr>
                  <a:spLocks noChangeArrowheads="1"/>
                </p:cNvSpPr>
                <p:nvPr/>
              </p:nvSpPr>
              <p:spPr bwMode="auto">
                <a:xfrm>
                  <a:off x="4753371" y="2480152"/>
                  <a:ext cx="478472" cy="73343"/>
                </a:xfrm>
                <a:prstGeom prst="rect">
                  <a:avLst/>
                </a:prstGeom>
                <a:solidFill>
                  <a:srgbClr val="5492CD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66" name="Rectangle 1416"/>
                <p:cNvSpPr>
                  <a:spLocks noChangeArrowheads="1"/>
                </p:cNvSpPr>
                <p:nvPr/>
              </p:nvSpPr>
              <p:spPr bwMode="auto">
                <a:xfrm>
                  <a:off x="4753371" y="2597151"/>
                  <a:ext cx="478472" cy="75089"/>
                </a:xfrm>
                <a:prstGeom prst="rect">
                  <a:avLst/>
                </a:prstGeom>
                <a:solidFill>
                  <a:srgbClr val="5492CD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67" name="Rectangle 1417"/>
                <p:cNvSpPr>
                  <a:spLocks noChangeArrowheads="1"/>
                </p:cNvSpPr>
                <p:nvPr/>
              </p:nvSpPr>
              <p:spPr bwMode="auto">
                <a:xfrm>
                  <a:off x="4753371" y="2703672"/>
                  <a:ext cx="611187" cy="73343"/>
                </a:xfrm>
                <a:prstGeom prst="rect">
                  <a:avLst/>
                </a:prstGeom>
                <a:solidFill>
                  <a:srgbClr val="5492CD"/>
                </a:solidFill>
                <a:ln>
                  <a:noFill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68" name="Freeform 1419"/>
                <p:cNvSpPr>
                  <a:spLocks/>
                </p:cNvSpPr>
                <p:nvPr/>
              </p:nvSpPr>
              <p:spPr bwMode="auto">
                <a:xfrm>
                  <a:off x="5200411" y="255349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69" name="Freeform 1420"/>
                <p:cNvSpPr>
                  <a:spLocks/>
                </p:cNvSpPr>
                <p:nvPr/>
              </p:nvSpPr>
              <p:spPr bwMode="auto">
                <a:xfrm>
                  <a:off x="5200411" y="255349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0" name="Freeform 1421"/>
                <p:cNvSpPr>
                  <a:spLocks/>
                </p:cNvSpPr>
                <p:nvPr/>
              </p:nvSpPr>
              <p:spPr bwMode="auto">
                <a:xfrm>
                  <a:off x="5200411" y="255349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1" name="Freeform 1422"/>
                <p:cNvSpPr>
                  <a:spLocks/>
                </p:cNvSpPr>
                <p:nvPr/>
              </p:nvSpPr>
              <p:spPr bwMode="auto">
                <a:xfrm>
                  <a:off x="5200411" y="255349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2" name="Freeform 1423"/>
                <p:cNvSpPr>
                  <a:spLocks/>
                </p:cNvSpPr>
                <p:nvPr/>
              </p:nvSpPr>
              <p:spPr bwMode="auto">
                <a:xfrm>
                  <a:off x="5175964" y="2480152"/>
                  <a:ext cx="40164" cy="40164"/>
                </a:xfrm>
                <a:custGeom>
                  <a:avLst/>
                  <a:gdLst>
                    <a:gd name="T0" fmla="*/ 0 w 23"/>
                    <a:gd name="T1" fmla="*/ 23 h 23"/>
                    <a:gd name="T2" fmla="*/ 23 w 23"/>
                    <a:gd name="T3" fmla="*/ 0 h 23"/>
                    <a:gd name="T4" fmla="*/ 23 w 23"/>
                    <a:gd name="T5" fmla="*/ 0 h 23"/>
                    <a:gd name="T6" fmla="*/ 0 w 23"/>
                    <a:gd name="T7" fmla="*/ 23 h 23"/>
                    <a:gd name="T8" fmla="*/ 0 w 23"/>
                    <a:gd name="T9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0" y="23"/>
                      </a:moveTo>
                      <a:lnTo>
                        <a:pt x="23" y="0"/>
                      </a:lnTo>
                      <a:lnTo>
                        <a:pt x="23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3" name="Freeform 1424"/>
                <p:cNvSpPr>
                  <a:spLocks/>
                </p:cNvSpPr>
                <p:nvPr/>
              </p:nvSpPr>
              <p:spPr bwMode="auto">
                <a:xfrm>
                  <a:off x="5200411" y="2523809"/>
                  <a:ext cx="31432" cy="29687"/>
                </a:xfrm>
                <a:custGeom>
                  <a:avLst/>
                  <a:gdLst>
                    <a:gd name="T0" fmla="*/ 0 w 18"/>
                    <a:gd name="T1" fmla="*/ 17 h 17"/>
                    <a:gd name="T2" fmla="*/ 0 w 18"/>
                    <a:gd name="T3" fmla="*/ 17 h 17"/>
                    <a:gd name="T4" fmla="*/ 16 w 18"/>
                    <a:gd name="T5" fmla="*/ 17 h 17"/>
                    <a:gd name="T6" fmla="*/ 16 w 18"/>
                    <a:gd name="T7" fmla="*/ 17 h 17"/>
                    <a:gd name="T8" fmla="*/ 18 w 18"/>
                    <a:gd name="T9" fmla="*/ 17 h 17"/>
                    <a:gd name="T10" fmla="*/ 18 w 18"/>
                    <a:gd name="T11" fmla="*/ 0 h 17"/>
                    <a:gd name="T12" fmla="*/ 0 w 18"/>
                    <a:gd name="T13" fmla="*/ 17 h 17"/>
                    <a:gd name="T14" fmla="*/ 0 w 18"/>
                    <a:gd name="T15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7">
                      <a:moveTo>
                        <a:pt x="0" y="17"/>
                      </a:moveTo>
                      <a:lnTo>
                        <a:pt x="0" y="17"/>
                      </a:lnTo>
                      <a:lnTo>
                        <a:pt x="16" y="17"/>
                      </a:lnTo>
                      <a:lnTo>
                        <a:pt x="16" y="17"/>
                      </a:lnTo>
                      <a:lnTo>
                        <a:pt x="18" y="17"/>
                      </a:lnTo>
                      <a:lnTo>
                        <a:pt x="18" y="0"/>
                      </a:lnTo>
                      <a:lnTo>
                        <a:pt x="0" y="17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4" name="Freeform 1425"/>
                <p:cNvSpPr>
                  <a:spLocks/>
                </p:cNvSpPr>
                <p:nvPr/>
              </p:nvSpPr>
              <p:spPr bwMode="auto">
                <a:xfrm>
                  <a:off x="5095636" y="2480152"/>
                  <a:ext cx="92552" cy="73343"/>
                </a:xfrm>
                <a:custGeom>
                  <a:avLst/>
                  <a:gdLst>
                    <a:gd name="T0" fmla="*/ 0 w 53"/>
                    <a:gd name="T1" fmla="*/ 42 h 42"/>
                    <a:gd name="T2" fmla="*/ 8 w 53"/>
                    <a:gd name="T3" fmla="*/ 42 h 42"/>
                    <a:gd name="T4" fmla="*/ 10 w 53"/>
                    <a:gd name="T5" fmla="*/ 42 h 42"/>
                    <a:gd name="T6" fmla="*/ 53 w 53"/>
                    <a:gd name="T7" fmla="*/ 0 h 42"/>
                    <a:gd name="T8" fmla="*/ 37 w 53"/>
                    <a:gd name="T9" fmla="*/ 0 h 42"/>
                    <a:gd name="T10" fmla="*/ 0 w 53"/>
                    <a:gd name="T11" fmla="*/ 37 h 42"/>
                    <a:gd name="T12" fmla="*/ 0 w 53"/>
                    <a:gd name="T13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42">
                      <a:moveTo>
                        <a:pt x="0" y="42"/>
                      </a:moveTo>
                      <a:lnTo>
                        <a:pt x="8" y="42"/>
                      </a:lnTo>
                      <a:lnTo>
                        <a:pt x="10" y="42"/>
                      </a:lnTo>
                      <a:lnTo>
                        <a:pt x="53" y="0"/>
                      </a:lnTo>
                      <a:lnTo>
                        <a:pt x="37" y="0"/>
                      </a:lnTo>
                      <a:lnTo>
                        <a:pt x="0" y="37"/>
                      </a:lnTo>
                      <a:lnTo>
                        <a:pt x="0" y="42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5" name="Freeform 1426"/>
                <p:cNvSpPr>
                  <a:spLocks/>
                </p:cNvSpPr>
                <p:nvPr/>
              </p:nvSpPr>
              <p:spPr bwMode="auto">
                <a:xfrm>
                  <a:off x="5095636" y="2480152"/>
                  <a:ext cx="36672" cy="36672"/>
                </a:xfrm>
                <a:custGeom>
                  <a:avLst/>
                  <a:gdLst>
                    <a:gd name="T0" fmla="*/ 0 w 21"/>
                    <a:gd name="T1" fmla="*/ 21 h 21"/>
                    <a:gd name="T2" fmla="*/ 8 w 21"/>
                    <a:gd name="T3" fmla="*/ 12 h 21"/>
                    <a:gd name="T4" fmla="*/ 8 w 21"/>
                    <a:gd name="T5" fmla="*/ 12 h 21"/>
                    <a:gd name="T6" fmla="*/ 21 w 21"/>
                    <a:gd name="T7" fmla="*/ 0 h 21"/>
                    <a:gd name="T8" fmla="*/ 8 w 21"/>
                    <a:gd name="T9" fmla="*/ 0 h 21"/>
                    <a:gd name="T10" fmla="*/ 5 w 21"/>
                    <a:gd name="T11" fmla="*/ 0 h 21"/>
                    <a:gd name="T12" fmla="*/ 5 w 21"/>
                    <a:gd name="T13" fmla="*/ 0 h 21"/>
                    <a:gd name="T14" fmla="*/ 3 w 21"/>
                    <a:gd name="T15" fmla="*/ 0 h 21"/>
                    <a:gd name="T16" fmla="*/ 0 w 21"/>
                    <a:gd name="T17" fmla="*/ 3 h 21"/>
                    <a:gd name="T18" fmla="*/ 0 w 21"/>
                    <a:gd name="T19" fmla="*/ 2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1">
                      <a:moveTo>
                        <a:pt x="0" y="21"/>
                      </a:moveTo>
                      <a:lnTo>
                        <a:pt x="8" y="12"/>
                      </a:lnTo>
                      <a:lnTo>
                        <a:pt x="8" y="12"/>
                      </a:lnTo>
                      <a:lnTo>
                        <a:pt x="21" y="0"/>
                      </a:lnTo>
                      <a:lnTo>
                        <a:pt x="8" y="0"/>
                      </a:lnTo>
                      <a:lnTo>
                        <a:pt x="5" y="0"/>
                      </a:lnTo>
                      <a:lnTo>
                        <a:pt x="5" y="0"/>
                      </a:lnTo>
                      <a:lnTo>
                        <a:pt x="3" y="0"/>
                      </a:lnTo>
                      <a:lnTo>
                        <a:pt x="0" y="3"/>
                      </a:lnTo>
                      <a:lnTo>
                        <a:pt x="0" y="21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6" name="Freeform 1427"/>
                <p:cNvSpPr>
                  <a:spLocks/>
                </p:cNvSpPr>
                <p:nvPr/>
              </p:nvSpPr>
              <p:spPr bwMode="auto">
                <a:xfrm>
                  <a:off x="5144531" y="2480152"/>
                  <a:ext cx="87312" cy="73343"/>
                </a:xfrm>
                <a:custGeom>
                  <a:avLst/>
                  <a:gdLst>
                    <a:gd name="T0" fmla="*/ 16 w 50"/>
                    <a:gd name="T1" fmla="*/ 42 h 42"/>
                    <a:gd name="T2" fmla="*/ 46 w 50"/>
                    <a:gd name="T3" fmla="*/ 12 h 42"/>
                    <a:gd name="T4" fmla="*/ 46 w 50"/>
                    <a:gd name="T5" fmla="*/ 12 h 42"/>
                    <a:gd name="T6" fmla="*/ 50 w 50"/>
                    <a:gd name="T7" fmla="*/ 9 h 42"/>
                    <a:gd name="T8" fmla="*/ 50 w 50"/>
                    <a:gd name="T9" fmla="*/ 0 h 42"/>
                    <a:gd name="T10" fmla="*/ 46 w 50"/>
                    <a:gd name="T11" fmla="*/ 0 h 42"/>
                    <a:gd name="T12" fmla="*/ 46 w 50"/>
                    <a:gd name="T13" fmla="*/ 0 h 42"/>
                    <a:gd name="T14" fmla="*/ 41 w 50"/>
                    <a:gd name="T15" fmla="*/ 0 h 42"/>
                    <a:gd name="T16" fmla="*/ 18 w 50"/>
                    <a:gd name="T17" fmla="*/ 23 h 42"/>
                    <a:gd name="T18" fmla="*/ 0 w 50"/>
                    <a:gd name="T19" fmla="*/ 42 h 42"/>
                    <a:gd name="T20" fmla="*/ 16 w 50"/>
                    <a:gd name="T21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42">
                      <a:moveTo>
                        <a:pt x="16" y="42"/>
                      </a:moveTo>
                      <a:lnTo>
                        <a:pt x="46" y="12"/>
                      </a:lnTo>
                      <a:lnTo>
                        <a:pt x="46" y="12"/>
                      </a:lnTo>
                      <a:lnTo>
                        <a:pt x="50" y="9"/>
                      </a:lnTo>
                      <a:lnTo>
                        <a:pt x="50" y="0"/>
                      </a:lnTo>
                      <a:lnTo>
                        <a:pt x="46" y="0"/>
                      </a:lnTo>
                      <a:lnTo>
                        <a:pt x="46" y="0"/>
                      </a:lnTo>
                      <a:lnTo>
                        <a:pt x="41" y="0"/>
                      </a:lnTo>
                      <a:lnTo>
                        <a:pt x="18" y="23"/>
                      </a:lnTo>
                      <a:lnTo>
                        <a:pt x="0" y="42"/>
                      </a:lnTo>
                      <a:lnTo>
                        <a:pt x="16" y="42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7" name="Freeform 1428"/>
                <p:cNvSpPr>
                  <a:spLocks/>
                </p:cNvSpPr>
                <p:nvPr/>
              </p:nvSpPr>
              <p:spPr bwMode="auto">
                <a:xfrm>
                  <a:off x="5340111" y="2752567"/>
                  <a:ext cx="24447" cy="24448"/>
                </a:xfrm>
                <a:custGeom>
                  <a:avLst/>
                  <a:gdLst>
                    <a:gd name="T0" fmla="*/ 14 w 14"/>
                    <a:gd name="T1" fmla="*/ 14 h 14"/>
                    <a:gd name="T2" fmla="*/ 14 w 14"/>
                    <a:gd name="T3" fmla="*/ 0 h 14"/>
                    <a:gd name="T4" fmla="*/ 0 w 14"/>
                    <a:gd name="T5" fmla="*/ 14 h 14"/>
                    <a:gd name="T6" fmla="*/ 14 w 14"/>
                    <a:gd name="T7" fmla="*/ 14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" h="14">
                      <a:moveTo>
                        <a:pt x="14" y="14"/>
                      </a:moveTo>
                      <a:lnTo>
                        <a:pt x="14" y="0"/>
                      </a:lnTo>
                      <a:lnTo>
                        <a:pt x="0" y="14"/>
                      </a:lnTo>
                      <a:lnTo>
                        <a:pt x="14" y="14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8" name="Freeform 1429"/>
                <p:cNvSpPr>
                  <a:spLocks/>
                </p:cNvSpPr>
                <p:nvPr/>
              </p:nvSpPr>
              <p:spPr bwMode="auto">
                <a:xfrm>
                  <a:off x="5224859" y="2703672"/>
                  <a:ext cx="103029" cy="73343"/>
                </a:xfrm>
                <a:custGeom>
                  <a:avLst/>
                  <a:gdLst>
                    <a:gd name="T0" fmla="*/ 43 w 59"/>
                    <a:gd name="T1" fmla="*/ 0 h 42"/>
                    <a:gd name="T2" fmla="*/ 0 w 59"/>
                    <a:gd name="T3" fmla="*/ 42 h 42"/>
                    <a:gd name="T4" fmla="*/ 0 w 59"/>
                    <a:gd name="T5" fmla="*/ 42 h 42"/>
                    <a:gd name="T6" fmla="*/ 0 w 59"/>
                    <a:gd name="T7" fmla="*/ 42 h 42"/>
                    <a:gd name="T8" fmla="*/ 14 w 59"/>
                    <a:gd name="T9" fmla="*/ 42 h 42"/>
                    <a:gd name="T10" fmla="*/ 16 w 59"/>
                    <a:gd name="T11" fmla="*/ 42 h 42"/>
                    <a:gd name="T12" fmla="*/ 59 w 59"/>
                    <a:gd name="T13" fmla="*/ 0 h 42"/>
                    <a:gd name="T14" fmla="*/ 43 w 59"/>
                    <a:gd name="T15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59" h="42">
                      <a:moveTo>
                        <a:pt x="43" y="0"/>
                      </a:move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0" y="42"/>
                      </a:lnTo>
                      <a:lnTo>
                        <a:pt x="14" y="42"/>
                      </a:lnTo>
                      <a:lnTo>
                        <a:pt x="16" y="42"/>
                      </a:lnTo>
                      <a:lnTo>
                        <a:pt x="59" y="0"/>
                      </a:lnTo>
                      <a:lnTo>
                        <a:pt x="4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79" name="Freeform 1430"/>
                <p:cNvSpPr>
                  <a:spLocks/>
                </p:cNvSpPr>
                <p:nvPr/>
              </p:nvSpPr>
              <p:spPr bwMode="auto">
                <a:xfrm>
                  <a:off x="5200411" y="2703672"/>
                  <a:ext cx="40164" cy="40164"/>
                </a:xfrm>
                <a:custGeom>
                  <a:avLst/>
                  <a:gdLst>
                    <a:gd name="T0" fmla="*/ 23 w 23"/>
                    <a:gd name="T1" fmla="*/ 0 h 23"/>
                    <a:gd name="T2" fmla="*/ 0 w 23"/>
                    <a:gd name="T3" fmla="*/ 23 h 23"/>
                    <a:gd name="T4" fmla="*/ 0 w 23"/>
                    <a:gd name="T5" fmla="*/ 23 h 23"/>
                    <a:gd name="T6" fmla="*/ 23 w 23"/>
                    <a:gd name="T7" fmla="*/ 0 h 23"/>
                    <a:gd name="T8" fmla="*/ 23 w 23"/>
                    <a:gd name="T9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23" y="0"/>
                      </a:moveTo>
                      <a:lnTo>
                        <a:pt x="0" y="23"/>
                      </a:lnTo>
                      <a:lnTo>
                        <a:pt x="0" y="23"/>
                      </a:lnTo>
                      <a:lnTo>
                        <a:pt x="23" y="0"/>
                      </a:lnTo>
                      <a:lnTo>
                        <a:pt x="23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80" name="Freeform 1431"/>
                <p:cNvSpPr>
                  <a:spLocks/>
                </p:cNvSpPr>
                <p:nvPr/>
              </p:nvSpPr>
              <p:spPr bwMode="auto">
                <a:xfrm>
                  <a:off x="5284231" y="2703672"/>
                  <a:ext cx="80327" cy="73343"/>
                </a:xfrm>
                <a:custGeom>
                  <a:avLst/>
                  <a:gdLst>
                    <a:gd name="T0" fmla="*/ 41 w 46"/>
                    <a:gd name="T1" fmla="*/ 0 h 42"/>
                    <a:gd name="T2" fmla="*/ 0 w 46"/>
                    <a:gd name="T3" fmla="*/ 42 h 42"/>
                    <a:gd name="T4" fmla="*/ 16 w 46"/>
                    <a:gd name="T5" fmla="*/ 42 h 42"/>
                    <a:gd name="T6" fmla="*/ 46 w 46"/>
                    <a:gd name="T7" fmla="*/ 12 h 42"/>
                    <a:gd name="T8" fmla="*/ 46 w 46"/>
                    <a:gd name="T9" fmla="*/ 0 h 42"/>
                    <a:gd name="T10" fmla="*/ 41 w 46"/>
                    <a:gd name="T11" fmla="*/ 0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46" h="42">
                      <a:moveTo>
                        <a:pt x="41" y="0"/>
                      </a:moveTo>
                      <a:lnTo>
                        <a:pt x="0" y="42"/>
                      </a:lnTo>
                      <a:lnTo>
                        <a:pt x="16" y="42"/>
                      </a:lnTo>
                      <a:lnTo>
                        <a:pt x="46" y="12"/>
                      </a:lnTo>
                      <a:lnTo>
                        <a:pt x="46" y="0"/>
                      </a:lnTo>
                      <a:lnTo>
                        <a:pt x="41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82" name="Freeform 1433"/>
                <p:cNvSpPr>
                  <a:spLocks/>
                </p:cNvSpPr>
                <p:nvPr/>
              </p:nvSpPr>
              <p:spPr bwMode="auto">
                <a:xfrm>
                  <a:off x="5128816" y="270367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83" name="Freeform 1434"/>
                <p:cNvSpPr>
                  <a:spLocks/>
                </p:cNvSpPr>
                <p:nvPr/>
              </p:nvSpPr>
              <p:spPr bwMode="auto">
                <a:xfrm>
                  <a:off x="5128816" y="2703672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85" name="Freeform 1436"/>
                <p:cNvSpPr>
                  <a:spLocks/>
                </p:cNvSpPr>
                <p:nvPr/>
              </p:nvSpPr>
              <p:spPr bwMode="auto">
                <a:xfrm>
                  <a:off x="5095636" y="2703672"/>
                  <a:ext cx="1747" cy="5239"/>
                </a:xfrm>
                <a:custGeom>
                  <a:avLst/>
                  <a:gdLst>
                    <a:gd name="T0" fmla="*/ 0 w 1"/>
                    <a:gd name="T1" fmla="*/ 0 h 3"/>
                    <a:gd name="T2" fmla="*/ 0 w 1"/>
                    <a:gd name="T3" fmla="*/ 3 h 3"/>
                    <a:gd name="T4" fmla="*/ 1 w 1"/>
                    <a:gd name="T5" fmla="*/ 0 h 3"/>
                    <a:gd name="T6" fmla="*/ 0 w 1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" h="3">
                      <a:moveTo>
                        <a:pt x="0" y="0"/>
                      </a:moveTo>
                      <a:lnTo>
                        <a:pt x="0" y="3"/>
                      </a:lnTo>
                      <a:lnTo>
                        <a:pt x="1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87" name="Freeform 1438"/>
                <p:cNvSpPr>
                  <a:spLocks/>
                </p:cNvSpPr>
                <p:nvPr/>
              </p:nvSpPr>
              <p:spPr bwMode="auto">
                <a:xfrm>
                  <a:off x="5200411" y="267224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88" name="Freeform 1439"/>
                <p:cNvSpPr>
                  <a:spLocks/>
                </p:cNvSpPr>
                <p:nvPr/>
              </p:nvSpPr>
              <p:spPr bwMode="auto">
                <a:xfrm>
                  <a:off x="5200411" y="267224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89" name="Freeform 1440"/>
                <p:cNvSpPr>
                  <a:spLocks/>
                </p:cNvSpPr>
                <p:nvPr/>
              </p:nvSpPr>
              <p:spPr bwMode="auto">
                <a:xfrm>
                  <a:off x="5200411" y="267224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0" name="Freeform 1441"/>
                <p:cNvSpPr>
                  <a:spLocks/>
                </p:cNvSpPr>
                <p:nvPr/>
              </p:nvSpPr>
              <p:spPr bwMode="auto">
                <a:xfrm>
                  <a:off x="5200411" y="267224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1" name="Freeform 1442"/>
                <p:cNvSpPr>
                  <a:spLocks/>
                </p:cNvSpPr>
                <p:nvPr/>
              </p:nvSpPr>
              <p:spPr bwMode="auto">
                <a:xfrm>
                  <a:off x="5175964" y="2597151"/>
                  <a:ext cx="40164" cy="40164"/>
                </a:xfrm>
                <a:custGeom>
                  <a:avLst/>
                  <a:gdLst>
                    <a:gd name="T0" fmla="*/ 0 w 23"/>
                    <a:gd name="T1" fmla="*/ 23 h 23"/>
                    <a:gd name="T2" fmla="*/ 23 w 23"/>
                    <a:gd name="T3" fmla="*/ 0 h 23"/>
                    <a:gd name="T4" fmla="*/ 23 w 23"/>
                    <a:gd name="T5" fmla="*/ 0 h 23"/>
                    <a:gd name="T6" fmla="*/ 0 w 23"/>
                    <a:gd name="T7" fmla="*/ 23 h 23"/>
                    <a:gd name="T8" fmla="*/ 0 w 23"/>
                    <a:gd name="T9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0" y="23"/>
                      </a:moveTo>
                      <a:lnTo>
                        <a:pt x="23" y="0"/>
                      </a:lnTo>
                      <a:lnTo>
                        <a:pt x="23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2" name="Freeform 1443"/>
                <p:cNvSpPr>
                  <a:spLocks/>
                </p:cNvSpPr>
                <p:nvPr/>
              </p:nvSpPr>
              <p:spPr bwMode="auto">
                <a:xfrm>
                  <a:off x="5200411" y="2640807"/>
                  <a:ext cx="31432" cy="31433"/>
                </a:xfrm>
                <a:custGeom>
                  <a:avLst/>
                  <a:gdLst>
                    <a:gd name="T0" fmla="*/ 0 w 18"/>
                    <a:gd name="T1" fmla="*/ 18 h 18"/>
                    <a:gd name="T2" fmla="*/ 0 w 18"/>
                    <a:gd name="T3" fmla="*/ 18 h 18"/>
                    <a:gd name="T4" fmla="*/ 16 w 18"/>
                    <a:gd name="T5" fmla="*/ 18 h 18"/>
                    <a:gd name="T6" fmla="*/ 16 w 18"/>
                    <a:gd name="T7" fmla="*/ 18 h 18"/>
                    <a:gd name="T8" fmla="*/ 18 w 18"/>
                    <a:gd name="T9" fmla="*/ 18 h 18"/>
                    <a:gd name="T10" fmla="*/ 18 w 18"/>
                    <a:gd name="T11" fmla="*/ 0 h 18"/>
                    <a:gd name="T12" fmla="*/ 0 w 18"/>
                    <a:gd name="T13" fmla="*/ 18 h 18"/>
                    <a:gd name="T14" fmla="*/ 0 w 18"/>
                    <a:gd name="T15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8">
                      <a:moveTo>
                        <a:pt x="0" y="18"/>
                      </a:moveTo>
                      <a:lnTo>
                        <a:pt x="0" y="18"/>
                      </a:lnTo>
                      <a:lnTo>
                        <a:pt x="16" y="18"/>
                      </a:lnTo>
                      <a:lnTo>
                        <a:pt x="16" y="18"/>
                      </a:lnTo>
                      <a:lnTo>
                        <a:pt x="18" y="18"/>
                      </a:lnTo>
                      <a:lnTo>
                        <a:pt x="18" y="0"/>
                      </a:lnTo>
                      <a:lnTo>
                        <a:pt x="0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3" name="Freeform 1444"/>
                <p:cNvSpPr>
                  <a:spLocks/>
                </p:cNvSpPr>
                <p:nvPr/>
              </p:nvSpPr>
              <p:spPr bwMode="auto">
                <a:xfrm>
                  <a:off x="5095636" y="2597151"/>
                  <a:ext cx="92552" cy="75089"/>
                </a:xfrm>
                <a:custGeom>
                  <a:avLst/>
                  <a:gdLst>
                    <a:gd name="T0" fmla="*/ 0 w 53"/>
                    <a:gd name="T1" fmla="*/ 43 h 43"/>
                    <a:gd name="T2" fmla="*/ 8 w 53"/>
                    <a:gd name="T3" fmla="*/ 43 h 43"/>
                    <a:gd name="T4" fmla="*/ 10 w 53"/>
                    <a:gd name="T5" fmla="*/ 43 h 43"/>
                    <a:gd name="T6" fmla="*/ 53 w 53"/>
                    <a:gd name="T7" fmla="*/ 0 h 43"/>
                    <a:gd name="T8" fmla="*/ 37 w 53"/>
                    <a:gd name="T9" fmla="*/ 0 h 43"/>
                    <a:gd name="T10" fmla="*/ 0 w 53"/>
                    <a:gd name="T11" fmla="*/ 38 h 43"/>
                    <a:gd name="T12" fmla="*/ 0 w 53"/>
                    <a:gd name="T13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3" h="43">
                      <a:moveTo>
                        <a:pt x="0" y="43"/>
                      </a:moveTo>
                      <a:lnTo>
                        <a:pt x="8" y="43"/>
                      </a:lnTo>
                      <a:lnTo>
                        <a:pt x="10" y="43"/>
                      </a:lnTo>
                      <a:lnTo>
                        <a:pt x="53" y="0"/>
                      </a:lnTo>
                      <a:lnTo>
                        <a:pt x="37" y="0"/>
                      </a:lnTo>
                      <a:lnTo>
                        <a:pt x="0" y="38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4" name="Freeform 1445"/>
                <p:cNvSpPr>
                  <a:spLocks/>
                </p:cNvSpPr>
                <p:nvPr/>
              </p:nvSpPr>
              <p:spPr bwMode="auto">
                <a:xfrm>
                  <a:off x="5095636" y="2597151"/>
                  <a:ext cx="36672" cy="38418"/>
                </a:xfrm>
                <a:custGeom>
                  <a:avLst/>
                  <a:gdLst>
                    <a:gd name="T0" fmla="*/ 0 w 21"/>
                    <a:gd name="T1" fmla="*/ 22 h 22"/>
                    <a:gd name="T2" fmla="*/ 8 w 21"/>
                    <a:gd name="T3" fmla="*/ 13 h 22"/>
                    <a:gd name="T4" fmla="*/ 8 w 21"/>
                    <a:gd name="T5" fmla="*/ 13 h 22"/>
                    <a:gd name="T6" fmla="*/ 21 w 21"/>
                    <a:gd name="T7" fmla="*/ 0 h 22"/>
                    <a:gd name="T8" fmla="*/ 8 w 21"/>
                    <a:gd name="T9" fmla="*/ 0 h 22"/>
                    <a:gd name="T10" fmla="*/ 3 w 21"/>
                    <a:gd name="T11" fmla="*/ 0 h 22"/>
                    <a:gd name="T12" fmla="*/ 3 w 21"/>
                    <a:gd name="T13" fmla="*/ 0 h 22"/>
                    <a:gd name="T14" fmla="*/ 3 w 21"/>
                    <a:gd name="T15" fmla="*/ 0 h 22"/>
                    <a:gd name="T16" fmla="*/ 0 w 21"/>
                    <a:gd name="T17" fmla="*/ 4 h 22"/>
                    <a:gd name="T18" fmla="*/ 0 w 21"/>
                    <a:gd name="T19" fmla="*/ 22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21" h="22">
                      <a:moveTo>
                        <a:pt x="0" y="22"/>
                      </a:moveTo>
                      <a:lnTo>
                        <a:pt x="8" y="13"/>
                      </a:lnTo>
                      <a:lnTo>
                        <a:pt x="8" y="13"/>
                      </a:lnTo>
                      <a:lnTo>
                        <a:pt x="21" y="0"/>
                      </a:lnTo>
                      <a:lnTo>
                        <a:pt x="8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3" y="0"/>
                      </a:lnTo>
                      <a:lnTo>
                        <a:pt x="0" y="4"/>
                      </a:lnTo>
                      <a:lnTo>
                        <a:pt x="0" y="22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5" name="Freeform 1446"/>
                <p:cNvSpPr>
                  <a:spLocks/>
                </p:cNvSpPr>
                <p:nvPr/>
              </p:nvSpPr>
              <p:spPr bwMode="auto">
                <a:xfrm>
                  <a:off x="5144531" y="2597151"/>
                  <a:ext cx="87312" cy="75089"/>
                </a:xfrm>
                <a:custGeom>
                  <a:avLst/>
                  <a:gdLst>
                    <a:gd name="T0" fmla="*/ 16 w 50"/>
                    <a:gd name="T1" fmla="*/ 43 h 43"/>
                    <a:gd name="T2" fmla="*/ 46 w 50"/>
                    <a:gd name="T3" fmla="*/ 13 h 43"/>
                    <a:gd name="T4" fmla="*/ 46 w 50"/>
                    <a:gd name="T5" fmla="*/ 13 h 43"/>
                    <a:gd name="T6" fmla="*/ 50 w 50"/>
                    <a:gd name="T7" fmla="*/ 9 h 43"/>
                    <a:gd name="T8" fmla="*/ 50 w 50"/>
                    <a:gd name="T9" fmla="*/ 0 h 43"/>
                    <a:gd name="T10" fmla="*/ 46 w 50"/>
                    <a:gd name="T11" fmla="*/ 0 h 43"/>
                    <a:gd name="T12" fmla="*/ 46 w 50"/>
                    <a:gd name="T13" fmla="*/ 0 h 43"/>
                    <a:gd name="T14" fmla="*/ 41 w 50"/>
                    <a:gd name="T15" fmla="*/ 0 h 43"/>
                    <a:gd name="T16" fmla="*/ 18 w 50"/>
                    <a:gd name="T17" fmla="*/ 23 h 43"/>
                    <a:gd name="T18" fmla="*/ 0 w 50"/>
                    <a:gd name="T19" fmla="*/ 43 h 43"/>
                    <a:gd name="T20" fmla="*/ 16 w 50"/>
                    <a:gd name="T21" fmla="*/ 43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50" h="43">
                      <a:moveTo>
                        <a:pt x="16" y="43"/>
                      </a:moveTo>
                      <a:lnTo>
                        <a:pt x="46" y="13"/>
                      </a:lnTo>
                      <a:lnTo>
                        <a:pt x="46" y="13"/>
                      </a:lnTo>
                      <a:lnTo>
                        <a:pt x="50" y="9"/>
                      </a:lnTo>
                      <a:lnTo>
                        <a:pt x="50" y="0"/>
                      </a:lnTo>
                      <a:lnTo>
                        <a:pt x="46" y="0"/>
                      </a:lnTo>
                      <a:lnTo>
                        <a:pt x="46" y="0"/>
                      </a:lnTo>
                      <a:lnTo>
                        <a:pt x="41" y="0"/>
                      </a:lnTo>
                      <a:lnTo>
                        <a:pt x="18" y="23"/>
                      </a:lnTo>
                      <a:lnTo>
                        <a:pt x="0" y="43"/>
                      </a:lnTo>
                      <a:lnTo>
                        <a:pt x="16" y="43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6" name="Freeform 1447"/>
                <p:cNvSpPr>
                  <a:spLocks/>
                </p:cNvSpPr>
                <p:nvPr/>
              </p:nvSpPr>
              <p:spPr bwMode="auto">
                <a:xfrm>
                  <a:off x="5064204" y="244872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7" name="Freeform 1448"/>
                <p:cNvSpPr>
                  <a:spLocks/>
                </p:cNvSpPr>
                <p:nvPr/>
              </p:nvSpPr>
              <p:spPr bwMode="auto">
                <a:xfrm>
                  <a:off x="5064204" y="244872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8" name="Freeform 1449"/>
                <p:cNvSpPr>
                  <a:spLocks/>
                </p:cNvSpPr>
                <p:nvPr/>
              </p:nvSpPr>
              <p:spPr bwMode="auto">
                <a:xfrm>
                  <a:off x="5064204" y="244872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699" name="Freeform 1450"/>
                <p:cNvSpPr>
                  <a:spLocks/>
                </p:cNvSpPr>
                <p:nvPr/>
              </p:nvSpPr>
              <p:spPr bwMode="auto">
                <a:xfrm>
                  <a:off x="5064204" y="244872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00" name="Freeform 1451"/>
                <p:cNvSpPr>
                  <a:spLocks/>
                </p:cNvSpPr>
                <p:nvPr/>
              </p:nvSpPr>
              <p:spPr bwMode="auto">
                <a:xfrm>
                  <a:off x="5039756" y="2375377"/>
                  <a:ext cx="40164" cy="40164"/>
                </a:xfrm>
                <a:custGeom>
                  <a:avLst/>
                  <a:gdLst>
                    <a:gd name="T0" fmla="*/ 0 w 23"/>
                    <a:gd name="T1" fmla="*/ 23 h 23"/>
                    <a:gd name="T2" fmla="*/ 23 w 23"/>
                    <a:gd name="T3" fmla="*/ 0 h 23"/>
                    <a:gd name="T4" fmla="*/ 23 w 23"/>
                    <a:gd name="T5" fmla="*/ 0 h 23"/>
                    <a:gd name="T6" fmla="*/ 0 w 23"/>
                    <a:gd name="T7" fmla="*/ 23 h 23"/>
                    <a:gd name="T8" fmla="*/ 0 w 23"/>
                    <a:gd name="T9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3" h="23">
                      <a:moveTo>
                        <a:pt x="0" y="23"/>
                      </a:moveTo>
                      <a:lnTo>
                        <a:pt x="23" y="0"/>
                      </a:lnTo>
                      <a:lnTo>
                        <a:pt x="23" y="0"/>
                      </a:lnTo>
                      <a:lnTo>
                        <a:pt x="0" y="23"/>
                      </a:lnTo>
                      <a:lnTo>
                        <a:pt x="0" y="23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01" name="Freeform 1452"/>
                <p:cNvSpPr>
                  <a:spLocks/>
                </p:cNvSpPr>
                <p:nvPr/>
              </p:nvSpPr>
              <p:spPr bwMode="auto">
                <a:xfrm>
                  <a:off x="5064204" y="2417287"/>
                  <a:ext cx="31432" cy="31433"/>
                </a:xfrm>
                <a:custGeom>
                  <a:avLst/>
                  <a:gdLst>
                    <a:gd name="T0" fmla="*/ 0 w 18"/>
                    <a:gd name="T1" fmla="*/ 18 h 18"/>
                    <a:gd name="T2" fmla="*/ 0 w 18"/>
                    <a:gd name="T3" fmla="*/ 18 h 18"/>
                    <a:gd name="T4" fmla="*/ 16 w 18"/>
                    <a:gd name="T5" fmla="*/ 18 h 18"/>
                    <a:gd name="T6" fmla="*/ 16 w 18"/>
                    <a:gd name="T7" fmla="*/ 18 h 18"/>
                    <a:gd name="T8" fmla="*/ 18 w 18"/>
                    <a:gd name="T9" fmla="*/ 18 h 18"/>
                    <a:gd name="T10" fmla="*/ 18 w 18"/>
                    <a:gd name="T11" fmla="*/ 0 h 18"/>
                    <a:gd name="T12" fmla="*/ 0 w 18"/>
                    <a:gd name="T13" fmla="*/ 18 h 18"/>
                    <a:gd name="T14" fmla="*/ 0 w 18"/>
                    <a:gd name="T15" fmla="*/ 18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8" h="18">
                      <a:moveTo>
                        <a:pt x="0" y="18"/>
                      </a:moveTo>
                      <a:lnTo>
                        <a:pt x="0" y="18"/>
                      </a:lnTo>
                      <a:lnTo>
                        <a:pt x="16" y="18"/>
                      </a:lnTo>
                      <a:lnTo>
                        <a:pt x="16" y="18"/>
                      </a:lnTo>
                      <a:lnTo>
                        <a:pt x="18" y="18"/>
                      </a:lnTo>
                      <a:lnTo>
                        <a:pt x="18" y="0"/>
                      </a:lnTo>
                      <a:lnTo>
                        <a:pt x="0" y="18"/>
                      </a:lnTo>
                      <a:lnTo>
                        <a:pt x="0" y="18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02" name="Freeform 1453"/>
                <p:cNvSpPr>
                  <a:spLocks/>
                </p:cNvSpPr>
                <p:nvPr/>
              </p:nvSpPr>
              <p:spPr bwMode="auto">
                <a:xfrm>
                  <a:off x="5027533" y="2375377"/>
                  <a:ext cx="24447" cy="27940"/>
                </a:xfrm>
                <a:custGeom>
                  <a:avLst/>
                  <a:gdLst>
                    <a:gd name="T0" fmla="*/ 0 w 14"/>
                    <a:gd name="T1" fmla="*/ 16 h 16"/>
                    <a:gd name="T2" fmla="*/ 14 w 14"/>
                    <a:gd name="T3" fmla="*/ 0 h 16"/>
                    <a:gd name="T4" fmla="*/ 0 w 14"/>
                    <a:gd name="T5" fmla="*/ 0 h 16"/>
                    <a:gd name="T6" fmla="*/ 0 w 14"/>
                    <a:gd name="T7" fmla="*/ 1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4" h="16">
                      <a:moveTo>
                        <a:pt x="0" y="16"/>
                      </a:moveTo>
                      <a:lnTo>
                        <a:pt x="14" y="0"/>
                      </a:lnTo>
                      <a:lnTo>
                        <a:pt x="0" y="0"/>
                      </a:lnTo>
                      <a:lnTo>
                        <a:pt x="0" y="16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8703" name="Freeform 1454"/>
                <p:cNvSpPr>
                  <a:spLocks/>
                </p:cNvSpPr>
                <p:nvPr/>
              </p:nvSpPr>
              <p:spPr bwMode="auto">
                <a:xfrm>
                  <a:off x="5027533" y="2375377"/>
                  <a:ext cx="68104" cy="73343"/>
                </a:xfrm>
                <a:custGeom>
                  <a:avLst/>
                  <a:gdLst>
                    <a:gd name="T0" fmla="*/ 5 w 39"/>
                    <a:gd name="T1" fmla="*/ 42 h 42"/>
                    <a:gd name="T2" fmla="*/ 35 w 39"/>
                    <a:gd name="T3" fmla="*/ 12 h 42"/>
                    <a:gd name="T4" fmla="*/ 35 w 39"/>
                    <a:gd name="T5" fmla="*/ 12 h 42"/>
                    <a:gd name="T6" fmla="*/ 39 w 39"/>
                    <a:gd name="T7" fmla="*/ 8 h 42"/>
                    <a:gd name="T8" fmla="*/ 39 w 39"/>
                    <a:gd name="T9" fmla="*/ 0 h 42"/>
                    <a:gd name="T10" fmla="*/ 35 w 39"/>
                    <a:gd name="T11" fmla="*/ 0 h 42"/>
                    <a:gd name="T12" fmla="*/ 35 w 39"/>
                    <a:gd name="T13" fmla="*/ 0 h 42"/>
                    <a:gd name="T14" fmla="*/ 30 w 39"/>
                    <a:gd name="T15" fmla="*/ 0 h 42"/>
                    <a:gd name="T16" fmla="*/ 7 w 39"/>
                    <a:gd name="T17" fmla="*/ 23 h 42"/>
                    <a:gd name="T18" fmla="*/ 0 w 39"/>
                    <a:gd name="T19" fmla="*/ 32 h 42"/>
                    <a:gd name="T20" fmla="*/ 0 w 39"/>
                    <a:gd name="T21" fmla="*/ 42 h 42"/>
                    <a:gd name="T22" fmla="*/ 5 w 39"/>
                    <a:gd name="T23" fmla="*/ 42 h 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39" h="42">
                      <a:moveTo>
                        <a:pt x="5" y="42"/>
                      </a:moveTo>
                      <a:lnTo>
                        <a:pt x="35" y="12"/>
                      </a:lnTo>
                      <a:lnTo>
                        <a:pt x="35" y="12"/>
                      </a:lnTo>
                      <a:lnTo>
                        <a:pt x="39" y="8"/>
                      </a:lnTo>
                      <a:lnTo>
                        <a:pt x="39" y="0"/>
                      </a:lnTo>
                      <a:lnTo>
                        <a:pt x="35" y="0"/>
                      </a:lnTo>
                      <a:lnTo>
                        <a:pt x="35" y="0"/>
                      </a:lnTo>
                      <a:lnTo>
                        <a:pt x="30" y="0"/>
                      </a:lnTo>
                      <a:lnTo>
                        <a:pt x="7" y="23"/>
                      </a:lnTo>
                      <a:lnTo>
                        <a:pt x="0" y="32"/>
                      </a:lnTo>
                      <a:lnTo>
                        <a:pt x="0" y="42"/>
                      </a:lnTo>
                      <a:lnTo>
                        <a:pt x="5" y="42"/>
                      </a:lnTo>
                      <a:close/>
                    </a:path>
                  </a:pathLst>
                </a:custGeom>
                <a:solidFill>
                  <a:srgbClr val="FDD79C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8645" name="Rectangle 2280"/>
              <p:cNvSpPr>
                <a:spLocks noChangeArrowheads="1"/>
              </p:cNvSpPr>
              <p:nvPr/>
            </p:nvSpPr>
            <p:spPr bwMode="auto">
              <a:xfrm>
                <a:off x="3745467" y="1711803"/>
                <a:ext cx="204309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46" name="Rectangle 2280"/>
              <p:cNvSpPr>
                <a:spLocks noChangeArrowheads="1"/>
              </p:cNvSpPr>
              <p:nvPr/>
            </p:nvSpPr>
            <p:spPr bwMode="auto">
              <a:xfrm>
                <a:off x="3750705" y="1823564"/>
                <a:ext cx="200819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47" name="Rectangle 2280"/>
              <p:cNvSpPr>
                <a:spLocks noChangeArrowheads="1"/>
              </p:cNvSpPr>
              <p:nvPr/>
            </p:nvSpPr>
            <p:spPr bwMode="auto">
              <a:xfrm>
                <a:off x="3750705" y="1935482"/>
                <a:ext cx="275907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48" name="Rectangle 2280"/>
              <p:cNvSpPr>
                <a:spLocks noChangeArrowheads="1"/>
              </p:cNvSpPr>
              <p:nvPr/>
            </p:nvSpPr>
            <p:spPr bwMode="auto">
              <a:xfrm>
                <a:off x="3881673" y="2046448"/>
                <a:ext cx="272415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49" name="Rectangle 2280"/>
              <p:cNvSpPr>
                <a:spLocks noChangeArrowheads="1"/>
              </p:cNvSpPr>
              <p:nvPr/>
            </p:nvSpPr>
            <p:spPr bwMode="auto">
              <a:xfrm>
                <a:off x="3881673" y="2377124"/>
                <a:ext cx="68103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50" name="Rectangle 2280"/>
              <p:cNvSpPr>
                <a:spLocks noChangeArrowheads="1"/>
              </p:cNvSpPr>
              <p:nvPr/>
            </p:nvSpPr>
            <p:spPr bwMode="auto">
              <a:xfrm>
                <a:off x="3949776" y="2483647"/>
                <a:ext cx="136209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51" name="Rectangle 2280"/>
              <p:cNvSpPr>
                <a:spLocks noChangeArrowheads="1"/>
              </p:cNvSpPr>
              <p:nvPr/>
            </p:nvSpPr>
            <p:spPr bwMode="auto">
              <a:xfrm>
                <a:off x="3949776" y="2595407"/>
                <a:ext cx="136209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52" name="Rectangle 2280"/>
              <p:cNvSpPr>
                <a:spLocks noChangeArrowheads="1"/>
              </p:cNvSpPr>
              <p:nvPr/>
            </p:nvSpPr>
            <p:spPr bwMode="auto">
              <a:xfrm>
                <a:off x="4020326" y="2703674"/>
                <a:ext cx="201866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53" name="Rectangle 2280"/>
              <p:cNvSpPr>
                <a:spLocks noChangeArrowheads="1"/>
              </p:cNvSpPr>
              <p:nvPr/>
            </p:nvSpPr>
            <p:spPr bwMode="auto">
              <a:xfrm>
                <a:off x="5026676" y="2061671"/>
                <a:ext cx="68103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54" name="Rectangle 2280"/>
              <p:cNvSpPr>
                <a:spLocks noChangeArrowheads="1"/>
              </p:cNvSpPr>
              <p:nvPr/>
            </p:nvSpPr>
            <p:spPr bwMode="auto">
              <a:xfrm>
                <a:off x="5094779" y="2166446"/>
                <a:ext cx="136209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55" name="Rectangle 2280"/>
              <p:cNvSpPr>
                <a:spLocks noChangeArrowheads="1"/>
              </p:cNvSpPr>
              <p:nvPr/>
            </p:nvSpPr>
            <p:spPr bwMode="auto">
              <a:xfrm>
                <a:off x="5094779" y="2285193"/>
                <a:ext cx="136209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56" name="Rectangle 2280"/>
              <p:cNvSpPr>
                <a:spLocks noChangeArrowheads="1"/>
              </p:cNvSpPr>
              <p:nvPr/>
            </p:nvSpPr>
            <p:spPr bwMode="auto">
              <a:xfrm>
                <a:off x="5168805" y="2389967"/>
                <a:ext cx="198390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57" name="TextBox 8656"/>
              <p:cNvSpPr txBox="1"/>
              <p:nvPr/>
            </p:nvSpPr>
            <p:spPr>
              <a:xfrm>
                <a:off x="4665695" y="1703441"/>
                <a:ext cx="1464268" cy="3277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Increased Losses and</a:t>
                </a:r>
                <a:br>
                  <a:rPr 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Impacts from Extreme</a:t>
                </a:r>
                <a:br>
                  <a:rPr 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Heat Events</a:t>
                </a:r>
              </a:p>
            </p:txBody>
          </p:sp>
          <p:sp>
            <p:nvSpPr>
              <p:cNvPr id="8658" name="TextBox 8657"/>
              <p:cNvSpPr txBox="1"/>
              <p:nvPr/>
            </p:nvSpPr>
            <p:spPr>
              <a:xfrm>
                <a:off x="3506539" y="1526065"/>
                <a:ext cx="1669425" cy="170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Increased Flood Losses and Impacts</a:t>
                </a:r>
              </a:p>
            </p:txBody>
          </p:sp>
          <p:sp>
            <p:nvSpPr>
              <p:cNvPr id="8659" name="TextBox 8658"/>
              <p:cNvSpPr txBox="1"/>
              <p:nvPr/>
            </p:nvSpPr>
            <p:spPr>
              <a:xfrm>
                <a:off x="3803795" y="1478153"/>
                <a:ext cx="1857878" cy="196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>
                  <a:lnSpc>
                    <a:spcPct val="85000"/>
                  </a:lnSpc>
                </a:pPr>
                <a:r>
                  <a:rPr lang="en-US" sz="800" dirty="0" smtClean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EUROPE</a:t>
                </a:r>
                <a:endParaRPr lang="en-US" sz="8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8660" name="TextBox 8659"/>
              <p:cNvSpPr txBox="1"/>
              <p:nvPr/>
            </p:nvSpPr>
            <p:spPr>
              <a:xfrm>
                <a:off x="3506539" y="2174174"/>
                <a:ext cx="1390563" cy="170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Increased </a:t>
                </a:r>
                <a:r>
                  <a:rPr lang="en-US" sz="600" dirty="0" smtClean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Water Restrictions</a:t>
                </a:r>
                <a:endPara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8774" name="Group 8773"/>
          <p:cNvGrpSpPr/>
          <p:nvPr/>
        </p:nvGrpSpPr>
        <p:grpSpPr>
          <a:xfrm>
            <a:off x="6578135" y="4218147"/>
            <a:ext cx="2111284" cy="1824832"/>
            <a:chOff x="6616553" y="3772377"/>
            <a:chExt cx="2111284" cy="1824832"/>
          </a:xfrm>
        </p:grpSpPr>
        <p:grpSp>
          <p:nvGrpSpPr>
            <p:cNvPr id="8775" name="Group 8774"/>
            <p:cNvGrpSpPr/>
            <p:nvPr/>
          </p:nvGrpSpPr>
          <p:grpSpPr>
            <a:xfrm>
              <a:off x="6719409" y="5013647"/>
              <a:ext cx="688022" cy="470393"/>
              <a:chOff x="-1280071" y="1268255"/>
              <a:chExt cx="1132434" cy="821697"/>
            </a:xfrm>
          </p:grpSpPr>
          <p:sp>
            <p:nvSpPr>
              <p:cNvPr id="8885" name="Rectangle 8884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886" name="Straight Connector 8885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87" name="Straight Connector 8886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88" name="Straight Connector 8887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89" name="Straight Connector 8888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90" name="Straight Connector 8889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91" name="Straight Connector 8890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92" name="Straight Connector 8891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8893" name="Straight Connector 8892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8792" name="Rectangle 1966"/>
            <p:cNvSpPr>
              <a:spLocks noChangeArrowheads="1"/>
            </p:cNvSpPr>
            <p:nvPr/>
          </p:nvSpPr>
          <p:spPr bwMode="auto">
            <a:xfrm>
              <a:off x="6721396" y="5049680"/>
              <a:ext cx="274161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93" name="Rectangle 1967"/>
            <p:cNvSpPr>
              <a:spLocks noChangeArrowheads="1"/>
            </p:cNvSpPr>
            <p:nvPr/>
          </p:nvSpPr>
          <p:spPr bwMode="auto">
            <a:xfrm>
              <a:off x="6721396" y="5157947"/>
              <a:ext cx="342265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94" name="Rectangle 1968"/>
            <p:cNvSpPr>
              <a:spLocks noChangeArrowheads="1"/>
            </p:cNvSpPr>
            <p:nvPr/>
          </p:nvSpPr>
          <p:spPr bwMode="auto">
            <a:xfrm>
              <a:off x="6721396" y="5266215"/>
              <a:ext cx="406876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95" name="Rectangle 1969"/>
            <p:cNvSpPr>
              <a:spLocks noChangeArrowheads="1"/>
            </p:cNvSpPr>
            <p:nvPr/>
          </p:nvSpPr>
          <p:spPr bwMode="auto">
            <a:xfrm>
              <a:off x="6721396" y="5377975"/>
              <a:ext cx="543083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96" name="Freeform 465"/>
            <p:cNvSpPr>
              <a:spLocks/>
            </p:cNvSpPr>
            <p:nvPr/>
          </p:nvSpPr>
          <p:spPr bwMode="auto">
            <a:xfrm>
              <a:off x="6648053" y="3772377"/>
              <a:ext cx="2079784" cy="1824832"/>
            </a:xfrm>
            <a:custGeom>
              <a:avLst/>
              <a:gdLst>
                <a:gd name="T0" fmla="*/ 1189 w 1191"/>
                <a:gd name="T1" fmla="*/ 1043 h 1045"/>
                <a:gd name="T2" fmla="*/ 1189 w 1191"/>
                <a:gd name="T3" fmla="*/ 1041 h 1045"/>
                <a:gd name="T4" fmla="*/ 3 w 1191"/>
                <a:gd name="T5" fmla="*/ 1041 h 1045"/>
                <a:gd name="T6" fmla="*/ 3 w 1191"/>
                <a:gd name="T7" fmla="*/ 3 h 1045"/>
                <a:gd name="T8" fmla="*/ 1187 w 1191"/>
                <a:gd name="T9" fmla="*/ 3 h 1045"/>
                <a:gd name="T10" fmla="*/ 1187 w 1191"/>
                <a:gd name="T11" fmla="*/ 1043 h 1045"/>
                <a:gd name="T12" fmla="*/ 1189 w 1191"/>
                <a:gd name="T13" fmla="*/ 1043 h 1045"/>
                <a:gd name="T14" fmla="*/ 1189 w 1191"/>
                <a:gd name="T15" fmla="*/ 1041 h 1045"/>
                <a:gd name="T16" fmla="*/ 1189 w 1191"/>
                <a:gd name="T17" fmla="*/ 1043 h 1045"/>
                <a:gd name="T18" fmla="*/ 1191 w 1191"/>
                <a:gd name="T19" fmla="*/ 1043 h 1045"/>
                <a:gd name="T20" fmla="*/ 1191 w 1191"/>
                <a:gd name="T21" fmla="*/ 0 h 1045"/>
                <a:gd name="T22" fmla="*/ 0 w 1191"/>
                <a:gd name="T23" fmla="*/ 0 h 1045"/>
                <a:gd name="T24" fmla="*/ 0 w 1191"/>
                <a:gd name="T25" fmla="*/ 1045 h 1045"/>
                <a:gd name="T26" fmla="*/ 1191 w 1191"/>
                <a:gd name="T27" fmla="*/ 1045 h 1045"/>
                <a:gd name="T28" fmla="*/ 1191 w 1191"/>
                <a:gd name="T29" fmla="*/ 1043 h 1045"/>
                <a:gd name="T30" fmla="*/ 1189 w 1191"/>
                <a:gd name="T31" fmla="*/ 1043 h 1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91" h="1045">
                  <a:moveTo>
                    <a:pt x="1189" y="1043"/>
                  </a:moveTo>
                  <a:lnTo>
                    <a:pt x="1189" y="1041"/>
                  </a:lnTo>
                  <a:lnTo>
                    <a:pt x="3" y="1041"/>
                  </a:lnTo>
                  <a:lnTo>
                    <a:pt x="3" y="3"/>
                  </a:lnTo>
                  <a:lnTo>
                    <a:pt x="1187" y="3"/>
                  </a:lnTo>
                  <a:lnTo>
                    <a:pt x="1187" y="1043"/>
                  </a:lnTo>
                  <a:lnTo>
                    <a:pt x="1189" y="1043"/>
                  </a:lnTo>
                  <a:lnTo>
                    <a:pt x="1189" y="1041"/>
                  </a:lnTo>
                  <a:lnTo>
                    <a:pt x="1189" y="1043"/>
                  </a:lnTo>
                  <a:lnTo>
                    <a:pt x="1191" y="1043"/>
                  </a:lnTo>
                  <a:lnTo>
                    <a:pt x="1191" y="0"/>
                  </a:lnTo>
                  <a:lnTo>
                    <a:pt x="0" y="0"/>
                  </a:lnTo>
                  <a:lnTo>
                    <a:pt x="0" y="1045"/>
                  </a:lnTo>
                  <a:lnTo>
                    <a:pt x="1191" y="1045"/>
                  </a:lnTo>
                  <a:lnTo>
                    <a:pt x="1191" y="1043"/>
                  </a:lnTo>
                  <a:lnTo>
                    <a:pt x="1189" y="1043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/>
                </a:solidFill>
              </a:endParaRPr>
            </a:p>
          </p:txBody>
        </p:sp>
        <p:grpSp>
          <p:nvGrpSpPr>
            <p:cNvPr id="8797" name="Group 8796"/>
            <p:cNvGrpSpPr/>
            <p:nvPr/>
          </p:nvGrpSpPr>
          <p:grpSpPr>
            <a:xfrm>
              <a:off x="7727236" y="5013647"/>
              <a:ext cx="688022" cy="470393"/>
              <a:chOff x="-1280071" y="1268255"/>
              <a:chExt cx="1132434" cy="821697"/>
            </a:xfrm>
          </p:grpSpPr>
          <p:sp>
            <p:nvSpPr>
              <p:cNvPr id="8876" name="Rectangle 8875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877" name="Straight Connector 8876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78" name="Straight Connector 8877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79" name="Straight Connector 8878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80" name="Straight Connector 8879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81" name="Straight Connector 8880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82" name="Straight Connector 8881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83" name="Straight Connector 8882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8884" name="Straight Connector 8883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8798" name="Rectangle 2012"/>
            <p:cNvSpPr>
              <a:spLocks noChangeArrowheads="1"/>
            </p:cNvSpPr>
            <p:nvPr/>
          </p:nvSpPr>
          <p:spPr bwMode="auto">
            <a:xfrm>
              <a:off x="7732474" y="5042695"/>
              <a:ext cx="136207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799" name="Rectangle 2013"/>
            <p:cNvSpPr>
              <a:spLocks noChangeArrowheads="1"/>
            </p:cNvSpPr>
            <p:nvPr/>
          </p:nvSpPr>
          <p:spPr bwMode="auto">
            <a:xfrm>
              <a:off x="7732474" y="5154455"/>
              <a:ext cx="235743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00" name="Rectangle 2014"/>
            <p:cNvSpPr>
              <a:spLocks noChangeArrowheads="1"/>
            </p:cNvSpPr>
            <p:nvPr/>
          </p:nvSpPr>
          <p:spPr bwMode="auto">
            <a:xfrm>
              <a:off x="7732474" y="5269707"/>
              <a:ext cx="338772" cy="7159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01" name="Rectangle 2015"/>
            <p:cNvSpPr>
              <a:spLocks noChangeArrowheads="1"/>
            </p:cNvSpPr>
            <p:nvPr/>
          </p:nvSpPr>
          <p:spPr bwMode="auto">
            <a:xfrm>
              <a:off x="7732474" y="5381467"/>
              <a:ext cx="543083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8802" name="Group 8801"/>
            <p:cNvGrpSpPr/>
            <p:nvPr/>
          </p:nvGrpSpPr>
          <p:grpSpPr>
            <a:xfrm>
              <a:off x="6719409" y="4241398"/>
              <a:ext cx="688022" cy="470393"/>
              <a:chOff x="-1280071" y="1268255"/>
              <a:chExt cx="1132434" cy="821697"/>
            </a:xfrm>
          </p:grpSpPr>
          <p:sp>
            <p:nvSpPr>
              <p:cNvPr id="8867" name="Rectangle 8866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8868" name="Straight Connector 8867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69" name="Straight Connector 8868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70" name="Straight Connector 8869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71" name="Straight Connector 8870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72" name="Straight Connector 8871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73" name="Straight Connector 8872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8874" name="Straight Connector 8873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8875" name="Straight Connector 8874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8803" name="Rectangle 1820"/>
            <p:cNvSpPr>
              <a:spLocks noChangeArrowheads="1"/>
            </p:cNvSpPr>
            <p:nvPr/>
          </p:nvSpPr>
          <p:spPr bwMode="auto">
            <a:xfrm>
              <a:off x="6721396" y="4275777"/>
              <a:ext cx="242728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04" name="Rectangle 1821"/>
            <p:cNvSpPr>
              <a:spLocks noChangeArrowheads="1"/>
            </p:cNvSpPr>
            <p:nvPr/>
          </p:nvSpPr>
          <p:spPr bwMode="auto">
            <a:xfrm>
              <a:off x="6721396" y="4387537"/>
              <a:ext cx="438308" cy="7159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05" name="Rectangle 1822"/>
            <p:cNvSpPr>
              <a:spLocks noChangeArrowheads="1"/>
            </p:cNvSpPr>
            <p:nvPr/>
          </p:nvSpPr>
          <p:spPr bwMode="auto">
            <a:xfrm>
              <a:off x="6721396" y="4495804"/>
              <a:ext cx="511651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06" name="Rectangle 1823"/>
            <p:cNvSpPr>
              <a:spLocks noChangeArrowheads="1"/>
            </p:cNvSpPr>
            <p:nvPr/>
          </p:nvSpPr>
          <p:spPr bwMode="auto">
            <a:xfrm>
              <a:off x="6721395" y="4607564"/>
              <a:ext cx="691997" cy="7159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807" name="Rectangle 1820"/>
            <p:cNvSpPr>
              <a:spLocks noChangeArrowheads="1"/>
            </p:cNvSpPr>
            <p:nvPr/>
          </p:nvSpPr>
          <p:spPr bwMode="auto">
            <a:xfrm>
              <a:off x="6927453" y="4275777"/>
              <a:ext cx="68103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08" name="Rectangle 1821"/>
            <p:cNvSpPr>
              <a:spLocks noChangeArrowheads="1"/>
            </p:cNvSpPr>
            <p:nvPr/>
          </p:nvSpPr>
          <p:spPr bwMode="auto">
            <a:xfrm>
              <a:off x="7135296" y="4387537"/>
              <a:ext cx="68104" cy="7159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09" name="Rectangle 1822"/>
            <p:cNvSpPr>
              <a:spLocks noChangeArrowheads="1"/>
            </p:cNvSpPr>
            <p:nvPr/>
          </p:nvSpPr>
          <p:spPr bwMode="auto">
            <a:xfrm>
              <a:off x="7199984" y="4495804"/>
              <a:ext cx="73343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11" name="Rectangle 1966"/>
            <p:cNvSpPr>
              <a:spLocks noChangeArrowheads="1"/>
            </p:cNvSpPr>
            <p:nvPr/>
          </p:nvSpPr>
          <p:spPr bwMode="auto">
            <a:xfrm>
              <a:off x="6861095" y="5049680"/>
              <a:ext cx="134462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12" name="Rectangle 1967"/>
            <p:cNvSpPr>
              <a:spLocks noChangeArrowheads="1"/>
            </p:cNvSpPr>
            <p:nvPr/>
          </p:nvSpPr>
          <p:spPr bwMode="auto">
            <a:xfrm>
              <a:off x="6861095" y="5157947"/>
              <a:ext cx="202566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13" name="Rectangle 1968"/>
            <p:cNvSpPr>
              <a:spLocks noChangeArrowheads="1"/>
            </p:cNvSpPr>
            <p:nvPr/>
          </p:nvSpPr>
          <p:spPr bwMode="auto">
            <a:xfrm>
              <a:off x="6927453" y="5266215"/>
              <a:ext cx="200819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14" name="Rectangle 1969"/>
            <p:cNvSpPr>
              <a:spLocks noChangeArrowheads="1"/>
            </p:cNvSpPr>
            <p:nvPr/>
          </p:nvSpPr>
          <p:spPr bwMode="auto">
            <a:xfrm>
              <a:off x="7060168" y="5377975"/>
              <a:ext cx="204311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15" name="Rectangle 2015"/>
            <p:cNvSpPr>
              <a:spLocks noChangeArrowheads="1"/>
            </p:cNvSpPr>
            <p:nvPr/>
          </p:nvSpPr>
          <p:spPr bwMode="auto">
            <a:xfrm>
              <a:off x="8072293" y="5381467"/>
              <a:ext cx="203265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16" name="Rectangle 2014"/>
            <p:cNvSpPr>
              <a:spLocks noChangeArrowheads="1"/>
            </p:cNvSpPr>
            <p:nvPr/>
          </p:nvSpPr>
          <p:spPr bwMode="auto">
            <a:xfrm>
              <a:off x="7900114" y="5269707"/>
              <a:ext cx="171131" cy="71597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17" name="Rectangle 2013"/>
            <p:cNvSpPr>
              <a:spLocks noChangeArrowheads="1"/>
            </p:cNvSpPr>
            <p:nvPr/>
          </p:nvSpPr>
          <p:spPr bwMode="auto">
            <a:xfrm>
              <a:off x="7832012" y="5154455"/>
              <a:ext cx="136206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18" name="Rectangle 2012"/>
            <p:cNvSpPr>
              <a:spLocks noChangeArrowheads="1"/>
            </p:cNvSpPr>
            <p:nvPr/>
          </p:nvSpPr>
          <p:spPr bwMode="auto">
            <a:xfrm>
              <a:off x="7800579" y="5042695"/>
              <a:ext cx="68102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19" name="TextBox 8818"/>
            <p:cNvSpPr txBox="1"/>
            <p:nvPr/>
          </p:nvSpPr>
          <p:spPr>
            <a:xfrm>
              <a:off x="6621110" y="4711070"/>
              <a:ext cx="1167244" cy="32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Increased Flood Damage</a:t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to Infrastructure and</a:t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Settlements </a:t>
              </a:r>
            </a:p>
          </p:txBody>
        </p:sp>
        <p:sp>
          <p:nvSpPr>
            <p:cNvPr id="8820" name="TextBox 8819"/>
            <p:cNvSpPr txBox="1"/>
            <p:nvPr/>
          </p:nvSpPr>
          <p:spPr>
            <a:xfrm>
              <a:off x="7631587" y="4554104"/>
              <a:ext cx="787181" cy="484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Increased Risks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to Coastal 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Infrastructure </a:t>
              </a: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Low-Lying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Ecosystems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8821" name="Group 8820"/>
            <p:cNvGrpSpPr/>
            <p:nvPr/>
          </p:nvGrpSpPr>
          <p:grpSpPr>
            <a:xfrm>
              <a:off x="7512052" y="4349511"/>
              <a:ext cx="24447" cy="19210"/>
              <a:chOff x="6428026" y="6045995"/>
              <a:chExt cx="24447" cy="19210"/>
            </a:xfrm>
          </p:grpSpPr>
          <p:sp>
            <p:nvSpPr>
              <p:cNvPr id="8853" name="Freeform 628"/>
              <p:cNvSpPr>
                <a:spLocks/>
              </p:cNvSpPr>
              <p:nvPr/>
            </p:nvSpPr>
            <p:spPr bwMode="auto">
              <a:xfrm>
                <a:off x="6428026" y="6045995"/>
                <a:ext cx="5239" cy="15717"/>
              </a:xfrm>
              <a:custGeom>
                <a:avLst/>
                <a:gdLst>
                  <a:gd name="T0" fmla="*/ 0 w 2"/>
                  <a:gd name="T1" fmla="*/ 5 h 5"/>
                  <a:gd name="T2" fmla="*/ 0 w 2"/>
                  <a:gd name="T3" fmla="*/ 5 h 5"/>
                  <a:gd name="T4" fmla="*/ 2 w 2"/>
                  <a:gd name="T5" fmla="*/ 0 h 5"/>
                  <a:gd name="T6" fmla="*/ 0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0" y="2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5EA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56" name="Freeform 631"/>
              <p:cNvSpPr>
                <a:spLocks/>
              </p:cNvSpPr>
              <p:nvPr/>
            </p:nvSpPr>
            <p:spPr bwMode="auto">
              <a:xfrm>
                <a:off x="6447234" y="6054727"/>
                <a:ext cx="5239" cy="10478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2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5EA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61" name="Freeform 636"/>
              <p:cNvSpPr>
                <a:spLocks/>
              </p:cNvSpPr>
              <p:nvPr/>
            </p:nvSpPr>
            <p:spPr bwMode="auto">
              <a:xfrm>
                <a:off x="6428026" y="6045995"/>
                <a:ext cx="5239" cy="15717"/>
              </a:xfrm>
              <a:custGeom>
                <a:avLst/>
                <a:gdLst>
                  <a:gd name="T0" fmla="*/ 0 w 2"/>
                  <a:gd name="T1" fmla="*/ 5 h 5"/>
                  <a:gd name="T2" fmla="*/ 0 w 2"/>
                  <a:gd name="T3" fmla="*/ 5 h 5"/>
                  <a:gd name="T4" fmla="*/ 2 w 2"/>
                  <a:gd name="T5" fmla="*/ 0 h 5"/>
                  <a:gd name="T6" fmla="*/ 0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0" y="2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5EA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64" name="Freeform 639"/>
              <p:cNvSpPr>
                <a:spLocks/>
              </p:cNvSpPr>
              <p:nvPr/>
            </p:nvSpPr>
            <p:spPr bwMode="auto">
              <a:xfrm>
                <a:off x="6447234" y="6054727"/>
                <a:ext cx="5239" cy="10478"/>
              </a:xfrm>
              <a:custGeom>
                <a:avLst/>
                <a:gdLst>
                  <a:gd name="T0" fmla="*/ 0 w 2"/>
                  <a:gd name="T1" fmla="*/ 3 h 3"/>
                  <a:gd name="T2" fmla="*/ 0 w 2"/>
                  <a:gd name="T3" fmla="*/ 3 h 3"/>
                  <a:gd name="T4" fmla="*/ 2 w 2"/>
                  <a:gd name="T5" fmla="*/ 0 h 3"/>
                  <a:gd name="T6" fmla="*/ 0 w 2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3">
                    <a:moveTo>
                      <a:pt x="0" y="3"/>
                    </a:move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1"/>
                      <a:pt x="2" y="0"/>
                    </a:cubicBezTo>
                    <a:cubicBezTo>
                      <a:pt x="0" y="1"/>
                      <a:pt x="0" y="3"/>
                      <a:pt x="0" y="3"/>
                    </a:cubicBezTo>
                    <a:close/>
                  </a:path>
                </a:pathLst>
              </a:custGeom>
              <a:solidFill>
                <a:srgbClr val="5EA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822" name="TextBox 8821"/>
            <p:cNvSpPr txBox="1"/>
            <p:nvPr/>
          </p:nvSpPr>
          <p:spPr>
            <a:xfrm>
              <a:off x="7635882" y="3779940"/>
              <a:ext cx="1091955" cy="19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85000"/>
                </a:lnSpc>
              </a:pPr>
              <a:r>
                <a:rPr lang="en-US" sz="8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AUSTRALASIA</a:t>
              </a:r>
              <a:endParaRPr lang="en-US" sz="8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8823" name="Group 8822"/>
            <p:cNvGrpSpPr/>
            <p:nvPr/>
          </p:nvGrpSpPr>
          <p:grpSpPr>
            <a:xfrm>
              <a:off x="8533605" y="5193985"/>
              <a:ext cx="5239" cy="15717"/>
              <a:chOff x="6428026" y="6045995"/>
              <a:chExt cx="5239" cy="15717"/>
            </a:xfrm>
          </p:grpSpPr>
          <p:sp>
            <p:nvSpPr>
              <p:cNvPr id="8832" name="Freeform 628"/>
              <p:cNvSpPr>
                <a:spLocks/>
              </p:cNvSpPr>
              <p:nvPr/>
            </p:nvSpPr>
            <p:spPr bwMode="auto">
              <a:xfrm>
                <a:off x="6428026" y="6045995"/>
                <a:ext cx="5239" cy="15717"/>
              </a:xfrm>
              <a:custGeom>
                <a:avLst/>
                <a:gdLst>
                  <a:gd name="T0" fmla="*/ 0 w 2"/>
                  <a:gd name="T1" fmla="*/ 5 h 5"/>
                  <a:gd name="T2" fmla="*/ 0 w 2"/>
                  <a:gd name="T3" fmla="*/ 5 h 5"/>
                  <a:gd name="T4" fmla="*/ 2 w 2"/>
                  <a:gd name="T5" fmla="*/ 0 h 5"/>
                  <a:gd name="T6" fmla="*/ 0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0" y="2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5EA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40" name="Freeform 636"/>
              <p:cNvSpPr>
                <a:spLocks/>
              </p:cNvSpPr>
              <p:nvPr/>
            </p:nvSpPr>
            <p:spPr bwMode="auto">
              <a:xfrm>
                <a:off x="6428026" y="6045995"/>
                <a:ext cx="5239" cy="15717"/>
              </a:xfrm>
              <a:custGeom>
                <a:avLst/>
                <a:gdLst>
                  <a:gd name="T0" fmla="*/ 0 w 2"/>
                  <a:gd name="T1" fmla="*/ 5 h 5"/>
                  <a:gd name="T2" fmla="*/ 0 w 2"/>
                  <a:gd name="T3" fmla="*/ 5 h 5"/>
                  <a:gd name="T4" fmla="*/ 2 w 2"/>
                  <a:gd name="T5" fmla="*/ 0 h 5"/>
                  <a:gd name="T6" fmla="*/ 0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0" y="2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5EA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824" name="TextBox 8823"/>
            <p:cNvSpPr txBox="1"/>
            <p:nvPr/>
          </p:nvSpPr>
          <p:spPr>
            <a:xfrm>
              <a:off x="6616553" y="3902772"/>
              <a:ext cx="1515858" cy="32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Significant Change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 </a:t>
              </a:r>
            </a:p>
            <a:p>
              <a:pPr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Composition</a:t>
              </a: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Structure </a:t>
              </a:r>
            </a:p>
            <a:p>
              <a:pPr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of Coral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Reef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Systems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8958" name="Group 8957"/>
          <p:cNvGrpSpPr/>
          <p:nvPr/>
        </p:nvGrpSpPr>
        <p:grpSpPr>
          <a:xfrm>
            <a:off x="351074" y="1921828"/>
            <a:ext cx="3131028" cy="1861503"/>
            <a:chOff x="389492" y="1476058"/>
            <a:chExt cx="3131028" cy="1861503"/>
          </a:xfrm>
        </p:grpSpPr>
        <p:sp>
          <p:nvSpPr>
            <p:cNvPr id="8959" name="Freeform 51"/>
            <p:cNvSpPr>
              <a:spLocks/>
            </p:cNvSpPr>
            <p:nvPr/>
          </p:nvSpPr>
          <p:spPr bwMode="auto">
            <a:xfrm>
              <a:off x="1306274" y="2300288"/>
              <a:ext cx="83820" cy="71597"/>
            </a:xfrm>
            <a:custGeom>
              <a:avLst/>
              <a:gdLst>
                <a:gd name="T0" fmla="*/ 23 w 27"/>
                <a:gd name="T1" fmla="*/ 8 h 23"/>
                <a:gd name="T2" fmla="*/ 21 w 27"/>
                <a:gd name="T3" fmla="*/ 6 h 23"/>
                <a:gd name="T4" fmla="*/ 20 w 27"/>
                <a:gd name="T5" fmla="*/ 5 h 23"/>
                <a:gd name="T6" fmla="*/ 18 w 27"/>
                <a:gd name="T7" fmla="*/ 4 h 23"/>
                <a:gd name="T8" fmla="*/ 17 w 27"/>
                <a:gd name="T9" fmla="*/ 4 h 23"/>
                <a:gd name="T10" fmla="*/ 14 w 27"/>
                <a:gd name="T11" fmla="*/ 3 h 23"/>
                <a:gd name="T12" fmla="*/ 11 w 27"/>
                <a:gd name="T13" fmla="*/ 2 h 23"/>
                <a:gd name="T14" fmla="*/ 9 w 27"/>
                <a:gd name="T15" fmla="*/ 1 h 23"/>
                <a:gd name="T16" fmla="*/ 7 w 27"/>
                <a:gd name="T17" fmla="*/ 1 h 23"/>
                <a:gd name="T18" fmla="*/ 4 w 27"/>
                <a:gd name="T19" fmla="*/ 1 h 23"/>
                <a:gd name="T20" fmla="*/ 3 w 27"/>
                <a:gd name="T21" fmla="*/ 1 h 23"/>
                <a:gd name="T22" fmla="*/ 3 w 27"/>
                <a:gd name="T23" fmla="*/ 4 h 23"/>
                <a:gd name="T24" fmla="*/ 4 w 27"/>
                <a:gd name="T25" fmla="*/ 5 h 23"/>
                <a:gd name="T26" fmla="*/ 3 w 27"/>
                <a:gd name="T27" fmla="*/ 6 h 23"/>
                <a:gd name="T28" fmla="*/ 1 w 27"/>
                <a:gd name="T29" fmla="*/ 7 h 23"/>
                <a:gd name="T30" fmla="*/ 2 w 27"/>
                <a:gd name="T31" fmla="*/ 8 h 23"/>
                <a:gd name="T32" fmla="*/ 4 w 27"/>
                <a:gd name="T33" fmla="*/ 7 h 23"/>
                <a:gd name="T34" fmla="*/ 5 w 27"/>
                <a:gd name="T35" fmla="*/ 7 h 23"/>
                <a:gd name="T36" fmla="*/ 5 w 27"/>
                <a:gd name="T37" fmla="*/ 8 h 23"/>
                <a:gd name="T38" fmla="*/ 6 w 27"/>
                <a:gd name="T39" fmla="*/ 9 h 23"/>
                <a:gd name="T40" fmla="*/ 7 w 27"/>
                <a:gd name="T41" fmla="*/ 10 h 23"/>
                <a:gd name="T42" fmla="*/ 7 w 27"/>
                <a:gd name="T43" fmla="*/ 11 h 23"/>
                <a:gd name="T44" fmla="*/ 7 w 27"/>
                <a:gd name="T45" fmla="*/ 12 h 23"/>
                <a:gd name="T46" fmla="*/ 7 w 27"/>
                <a:gd name="T47" fmla="*/ 14 h 23"/>
                <a:gd name="T48" fmla="*/ 7 w 27"/>
                <a:gd name="T49" fmla="*/ 14 h 23"/>
                <a:gd name="T50" fmla="*/ 8 w 27"/>
                <a:gd name="T51" fmla="*/ 15 h 23"/>
                <a:gd name="T52" fmla="*/ 9 w 27"/>
                <a:gd name="T53" fmla="*/ 15 h 23"/>
                <a:gd name="T54" fmla="*/ 10 w 27"/>
                <a:gd name="T55" fmla="*/ 16 h 23"/>
                <a:gd name="T56" fmla="*/ 11 w 27"/>
                <a:gd name="T57" fmla="*/ 17 h 23"/>
                <a:gd name="T58" fmla="*/ 11 w 27"/>
                <a:gd name="T59" fmla="*/ 18 h 23"/>
                <a:gd name="T60" fmla="*/ 14 w 27"/>
                <a:gd name="T61" fmla="*/ 19 h 23"/>
                <a:gd name="T62" fmla="*/ 16 w 27"/>
                <a:gd name="T63" fmla="*/ 18 h 23"/>
                <a:gd name="T64" fmla="*/ 17 w 27"/>
                <a:gd name="T65" fmla="*/ 18 h 23"/>
                <a:gd name="T66" fmla="*/ 18 w 27"/>
                <a:gd name="T67" fmla="*/ 18 h 23"/>
                <a:gd name="T68" fmla="*/ 19 w 27"/>
                <a:gd name="T69" fmla="*/ 17 h 23"/>
                <a:gd name="T70" fmla="*/ 19 w 27"/>
                <a:gd name="T71" fmla="*/ 17 h 23"/>
                <a:gd name="T72" fmla="*/ 15 w 27"/>
                <a:gd name="T73" fmla="*/ 20 h 23"/>
                <a:gd name="T74" fmla="*/ 15 w 27"/>
                <a:gd name="T75" fmla="*/ 20 h 23"/>
                <a:gd name="T76" fmla="*/ 15 w 27"/>
                <a:gd name="T77" fmla="*/ 21 h 23"/>
                <a:gd name="T78" fmla="*/ 16 w 27"/>
                <a:gd name="T79" fmla="*/ 21 h 23"/>
                <a:gd name="T80" fmla="*/ 16 w 27"/>
                <a:gd name="T81" fmla="*/ 21 h 23"/>
                <a:gd name="T82" fmla="*/ 18 w 27"/>
                <a:gd name="T83" fmla="*/ 22 h 23"/>
                <a:gd name="T84" fmla="*/ 19 w 27"/>
                <a:gd name="T85" fmla="*/ 23 h 23"/>
                <a:gd name="T86" fmla="*/ 18 w 27"/>
                <a:gd name="T87" fmla="*/ 23 h 23"/>
                <a:gd name="T88" fmla="*/ 19 w 27"/>
                <a:gd name="T89" fmla="*/ 23 h 23"/>
                <a:gd name="T90" fmla="*/ 21 w 27"/>
                <a:gd name="T91" fmla="*/ 23 h 23"/>
                <a:gd name="T92" fmla="*/ 23 w 27"/>
                <a:gd name="T93" fmla="*/ 23 h 23"/>
                <a:gd name="T94" fmla="*/ 24 w 27"/>
                <a:gd name="T95" fmla="*/ 22 h 23"/>
                <a:gd name="T96" fmla="*/ 25 w 27"/>
                <a:gd name="T97" fmla="*/ 21 h 23"/>
                <a:gd name="T98" fmla="*/ 26 w 27"/>
                <a:gd name="T99" fmla="*/ 19 h 23"/>
                <a:gd name="T100" fmla="*/ 27 w 27"/>
                <a:gd name="T101" fmla="*/ 19 h 23"/>
                <a:gd name="T102" fmla="*/ 27 w 27"/>
                <a:gd name="T103" fmla="*/ 19 h 23"/>
                <a:gd name="T104" fmla="*/ 26 w 27"/>
                <a:gd name="T105" fmla="*/ 17 h 23"/>
                <a:gd name="T106" fmla="*/ 25 w 27"/>
                <a:gd name="T107" fmla="*/ 15 h 23"/>
                <a:gd name="T108" fmla="*/ 24 w 27"/>
                <a:gd name="T109" fmla="*/ 15 h 23"/>
                <a:gd name="T110" fmla="*/ 23 w 27"/>
                <a:gd name="T111" fmla="*/ 15 h 23"/>
                <a:gd name="T112" fmla="*/ 22 w 27"/>
                <a:gd name="T113" fmla="*/ 12 h 23"/>
                <a:gd name="T114" fmla="*/ 22 w 27"/>
                <a:gd name="T115" fmla="*/ 11 h 23"/>
                <a:gd name="T116" fmla="*/ 22 w 27"/>
                <a:gd name="T117" fmla="*/ 10 h 23"/>
                <a:gd name="T118" fmla="*/ 23 w 27"/>
                <a:gd name="T119" fmla="*/ 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7" h="23">
                  <a:moveTo>
                    <a:pt x="23" y="8"/>
                  </a:moveTo>
                  <a:cubicBezTo>
                    <a:pt x="22" y="7"/>
                    <a:pt x="22" y="6"/>
                    <a:pt x="21" y="6"/>
                  </a:cubicBezTo>
                  <a:cubicBezTo>
                    <a:pt x="21" y="6"/>
                    <a:pt x="21" y="5"/>
                    <a:pt x="20" y="5"/>
                  </a:cubicBezTo>
                  <a:cubicBezTo>
                    <a:pt x="20" y="4"/>
                    <a:pt x="18" y="4"/>
                    <a:pt x="18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4" y="4"/>
                    <a:pt x="14" y="3"/>
                  </a:cubicBezTo>
                  <a:cubicBezTo>
                    <a:pt x="13" y="3"/>
                    <a:pt x="13" y="3"/>
                    <a:pt x="11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7" y="1"/>
                  </a:cubicBezTo>
                  <a:cubicBezTo>
                    <a:pt x="5" y="1"/>
                    <a:pt x="5" y="1"/>
                    <a:pt x="4" y="1"/>
                  </a:cubicBezTo>
                  <a:cubicBezTo>
                    <a:pt x="4" y="1"/>
                    <a:pt x="3" y="0"/>
                    <a:pt x="3" y="1"/>
                  </a:cubicBezTo>
                  <a:cubicBezTo>
                    <a:pt x="2" y="3"/>
                    <a:pt x="3" y="4"/>
                    <a:pt x="3" y="4"/>
                  </a:cubicBezTo>
                  <a:cubicBezTo>
                    <a:pt x="3" y="4"/>
                    <a:pt x="3" y="4"/>
                    <a:pt x="4" y="5"/>
                  </a:cubicBezTo>
                  <a:cubicBezTo>
                    <a:pt x="4" y="5"/>
                    <a:pt x="4" y="6"/>
                    <a:pt x="3" y="6"/>
                  </a:cubicBezTo>
                  <a:cubicBezTo>
                    <a:pt x="3" y="7"/>
                    <a:pt x="1" y="7"/>
                    <a:pt x="1" y="7"/>
                  </a:cubicBezTo>
                  <a:cubicBezTo>
                    <a:pt x="2" y="8"/>
                    <a:pt x="0" y="8"/>
                    <a:pt x="2" y="8"/>
                  </a:cubicBezTo>
                  <a:cubicBezTo>
                    <a:pt x="4" y="7"/>
                    <a:pt x="3" y="7"/>
                    <a:pt x="4" y="7"/>
                  </a:cubicBezTo>
                  <a:cubicBezTo>
                    <a:pt x="5" y="7"/>
                    <a:pt x="4" y="7"/>
                    <a:pt x="5" y="7"/>
                  </a:cubicBezTo>
                  <a:cubicBezTo>
                    <a:pt x="5" y="7"/>
                    <a:pt x="5" y="8"/>
                    <a:pt x="5" y="8"/>
                  </a:cubicBezTo>
                  <a:cubicBezTo>
                    <a:pt x="5" y="8"/>
                    <a:pt x="5" y="8"/>
                    <a:pt x="6" y="9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7" y="11"/>
                    <a:pt x="7" y="10"/>
                    <a:pt x="7" y="11"/>
                  </a:cubicBezTo>
                  <a:cubicBezTo>
                    <a:pt x="7" y="11"/>
                    <a:pt x="6" y="10"/>
                    <a:pt x="7" y="12"/>
                  </a:cubicBezTo>
                  <a:cubicBezTo>
                    <a:pt x="8" y="14"/>
                    <a:pt x="8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5"/>
                    <a:pt x="6" y="14"/>
                    <a:pt x="8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6"/>
                    <a:pt x="10" y="16"/>
                    <a:pt x="10" y="16"/>
                  </a:cubicBezTo>
                  <a:cubicBezTo>
                    <a:pt x="11" y="16"/>
                    <a:pt x="11" y="17"/>
                    <a:pt x="11" y="17"/>
                  </a:cubicBezTo>
                  <a:cubicBezTo>
                    <a:pt x="11" y="18"/>
                    <a:pt x="9" y="18"/>
                    <a:pt x="11" y="18"/>
                  </a:cubicBezTo>
                  <a:cubicBezTo>
                    <a:pt x="13" y="19"/>
                    <a:pt x="13" y="19"/>
                    <a:pt x="14" y="19"/>
                  </a:cubicBezTo>
                  <a:cubicBezTo>
                    <a:pt x="15" y="19"/>
                    <a:pt x="14" y="19"/>
                    <a:pt x="16" y="18"/>
                  </a:cubicBezTo>
                  <a:cubicBezTo>
                    <a:pt x="16" y="18"/>
                    <a:pt x="16" y="18"/>
                    <a:pt x="17" y="18"/>
                  </a:cubicBezTo>
                  <a:cubicBezTo>
                    <a:pt x="17" y="18"/>
                    <a:pt x="17" y="18"/>
                    <a:pt x="18" y="18"/>
                  </a:cubicBezTo>
                  <a:cubicBezTo>
                    <a:pt x="19" y="17"/>
                    <a:pt x="18" y="17"/>
                    <a:pt x="19" y="17"/>
                  </a:cubicBezTo>
                  <a:cubicBezTo>
                    <a:pt x="19" y="17"/>
                    <a:pt x="22" y="15"/>
                    <a:pt x="19" y="17"/>
                  </a:cubicBezTo>
                  <a:cubicBezTo>
                    <a:pt x="16" y="20"/>
                    <a:pt x="16" y="20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20"/>
                    <a:pt x="15" y="21"/>
                    <a:pt x="15" y="21"/>
                  </a:cubicBezTo>
                  <a:cubicBezTo>
                    <a:pt x="15" y="21"/>
                    <a:pt x="15" y="20"/>
                    <a:pt x="16" y="21"/>
                  </a:cubicBezTo>
                  <a:cubicBezTo>
                    <a:pt x="16" y="21"/>
                    <a:pt x="16" y="21"/>
                    <a:pt x="16" y="21"/>
                  </a:cubicBezTo>
                  <a:cubicBezTo>
                    <a:pt x="17" y="22"/>
                    <a:pt x="18" y="22"/>
                    <a:pt x="18" y="22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19" y="23"/>
                    <a:pt x="19" y="23"/>
                    <a:pt x="18" y="23"/>
                  </a:cubicBezTo>
                  <a:cubicBezTo>
                    <a:pt x="18" y="23"/>
                    <a:pt x="18" y="23"/>
                    <a:pt x="19" y="23"/>
                  </a:cubicBezTo>
                  <a:cubicBezTo>
                    <a:pt x="21" y="23"/>
                    <a:pt x="20" y="23"/>
                    <a:pt x="21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4" y="23"/>
                    <a:pt x="24" y="23"/>
                    <a:pt x="24" y="22"/>
                  </a:cubicBezTo>
                  <a:cubicBezTo>
                    <a:pt x="25" y="22"/>
                    <a:pt x="24" y="22"/>
                    <a:pt x="25" y="21"/>
                  </a:cubicBezTo>
                  <a:cubicBezTo>
                    <a:pt x="26" y="20"/>
                    <a:pt x="26" y="20"/>
                    <a:pt x="26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20"/>
                    <a:pt x="27" y="20"/>
                    <a:pt x="27" y="19"/>
                  </a:cubicBezTo>
                  <a:cubicBezTo>
                    <a:pt x="27" y="18"/>
                    <a:pt x="27" y="17"/>
                    <a:pt x="26" y="17"/>
                  </a:cubicBezTo>
                  <a:cubicBezTo>
                    <a:pt x="26" y="16"/>
                    <a:pt x="25" y="16"/>
                    <a:pt x="25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3" y="15"/>
                  </a:cubicBezTo>
                  <a:cubicBezTo>
                    <a:pt x="23" y="13"/>
                    <a:pt x="22" y="13"/>
                    <a:pt x="22" y="12"/>
                  </a:cubicBezTo>
                  <a:cubicBezTo>
                    <a:pt x="22" y="12"/>
                    <a:pt x="22" y="11"/>
                    <a:pt x="22" y="11"/>
                  </a:cubicBezTo>
                  <a:cubicBezTo>
                    <a:pt x="22" y="11"/>
                    <a:pt x="21" y="11"/>
                    <a:pt x="22" y="10"/>
                  </a:cubicBezTo>
                  <a:cubicBezTo>
                    <a:pt x="23" y="8"/>
                    <a:pt x="23" y="8"/>
                    <a:pt x="23" y="8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0" name="Freeform 52"/>
            <p:cNvSpPr>
              <a:spLocks/>
            </p:cNvSpPr>
            <p:nvPr/>
          </p:nvSpPr>
          <p:spPr bwMode="auto">
            <a:xfrm>
              <a:off x="920353" y="2104708"/>
              <a:ext cx="1746" cy="0"/>
            </a:xfrm>
            <a:custGeom>
              <a:avLst/>
              <a:gdLst>
                <a:gd name="T0" fmla="*/ 0 w 1"/>
                <a:gd name="T1" fmla="*/ 0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1" name="Freeform 53"/>
            <p:cNvSpPr>
              <a:spLocks/>
            </p:cNvSpPr>
            <p:nvPr/>
          </p:nvSpPr>
          <p:spPr bwMode="auto">
            <a:xfrm>
              <a:off x="1192768" y="2019142"/>
              <a:ext cx="5238" cy="1747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0" y="0"/>
                    <a:pt x="2" y="1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2" name="Freeform 54"/>
            <p:cNvSpPr>
              <a:spLocks/>
            </p:cNvSpPr>
            <p:nvPr/>
          </p:nvSpPr>
          <p:spPr bwMode="auto">
            <a:xfrm>
              <a:off x="742236" y="21605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3" name="Freeform 55"/>
            <p:cNvSpPr>
              <a:spLocks/>
            </p:cNvSpPr>
            <p:nvPr/>
          </p:nvSpPr>
          <p:spPr bwMode="auto">
            <a:xfrm>
              <a:off x="742236" y="216058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4" name="Freeform 57"/>
            <p:cNvSpPr>
              <a:spLocks/>
            </p:cNvSpPr>
            <p:nvPr/>
          </p:nvSpPr>
          <p:spPr bwMode="auto">
            <a:xfrm>
              <a:off x="813831" y="2083753"/>
              <a:ext cx="6985" cy="5239"/>
            </a:xfrm>
            <a:custGeom>
              <a:avLst/>
              <a:gdLst>
                <a:gd name="T0" fmla="*/ 2 w 2"/>
                <a:gd name="T1" fmla="*/ 0 h 2"/>
                <a:gd name="T2" fmla="*/ 2 w 2"/>
                <a:gd name="T3" fmla="*/ 0 h 2"/>
                <a:gd name="T4" fmla="*/ 2 w 2"/>
                <a:gd name="T5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2">
                  <a:moveTo>
                    <a:pt x="2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0" y="2"/>
                    <a:pt x="2" y="0"/>
                    <a:pt x="2" y="0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5" name="Freeform 58"/>
            <p:cNvSpPr>
              <a:spLocks/>
            </p:cNvSpPr>
            <p:nvPr/>
          </p:nvSpPr>
          <p:spPr bwMode="auto">
            <a:xfrm>
              <a:off x="960516" y="21204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6" name="Freeform 59"/>
            <p:cNvSpPr>
              <a:spLocks/>
            </p:cNvSpPr>
            <p:nvPr/>
          </p:nvSpPr>
          <p:spPr bwMode="auto">
            <a:xfrm>
              <a:off x="960516" y="21204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7" name="Freeform 60"/>
            <p:cNvSpPr>
              <a:spLocks/>
            </p:cNvSpPr>
            <p:nvPr/>
          </p:nvSpPr>
          <p:spPr bwMode="auto">
            <a:xfrm>
              <a:off x="906383" y="2080260"/>
              <a:ext cx="99536" cy="55880"/>
            </a:xfrm>
            <a:custGeom>
              <a:avLst/>
              <a:gdLst>
                <a:gd name="T0" fmla="*/ 32 w 32"/>
                <a:gd name="T1" fmla="*/ 1 h 18"/>
                <a:gd name="T2" fmla="*/ 30 w 32"/>
                <a:gd name="T3" fmla="*/ 1 h 18"/>
                <a:gd name="T4" fmla="*/ 28 w 32"/>
                <a:gd name="T5" fmla="*/ 1 h 18"/>
                <a:gd name="T6" fmla="*/ 28 w 32"/>
                <a:gd name="T7" fmla="*/ 2 h 18"/>
                <a:gd name="T8" fmla="*/ 25 w 32"/>
                <a:gd name="T9" fmla="*/ 3 h 18"/>
                <a:gd name="T10" fmla="*/ 24 w 32"/>
                <a:gd name="T11" fmla="*/ 4 h 18"/>
                <a:gd name="T12" fmla="*/ 23 w 32"/>
                <a:gd name="T13" fmla="*/ 4 h 18"/>
                <a:gd name="T14" fmla="*/ 22 w 32"/>
                <a:gd name="T15" fmla="*/ 5 h 18"/>
                <a:gd name="T16" fmla="*/ 20 w 32"/>
                <a:gd name="T17" fmla="*/ 5 h 18"/>
                <a:gd name="T18" fmla="*/ 19 w 32"/>
                <a:gd name="T19" fmla="*/ 6 h 18"/>
                <a:gd name="T20" fmla="*/ 18 w 32"/>
                <a:gd name="T21" fmla="*/ 6 h 18"/>
                <a:gd name="T22" fmla="*/ 17 w 32"/>
                <a:gd name="T23" fmla="*/ 6 h 18"/>
                <a:gd name="T24" fmla="*/ 15 w 32"/>
                <a:gd name="T25" fmla="*/ 8 h 18"/>
                <a:gd name="T26" fmla="*/ 12 w 32"/>
                <a:gd name="T27" fmla="*/ 8 h 18"/>
                <a:gd name="T28" fmla="*/ 10 w 32"/>
                <a:gd name="T29" fmla="*/ 9 h 18"/>
                <a:gd name="T30" fmla="*/ 9 w 32"/>
                <a:gd name="T31" fmla="*/ 9 h 18"/>
                <a:gd name="T32" fmla="*/ 7 w 32"/>
                <a:gd name="T33" fmla="*/ 9 h 18"/>
                <a:gd name="T34" fmla="*/ 6 w 32"/>
                <a:gd name="T35" fmla="*/ 10 h 18"/>
                <a:gd name="T36" fmla="*/ 6 w 32"/>
                <a:gd name="T37" fmla="*/ 11 h 18"/>
                <a:gd name="T38" fmla="*/ 4 w 32"/>
                <a:gd name="T39" fmla="*/ 11 h 18"/>
                <a:gd name="T40" fmla="*/ 2 w 32"/>
                <a:gd name="T41" fmla="*/ 12 h 18"/>
                <a:gd name="T42" fmla="*/ 2 w 32"/>
                <a:gd name="T43" fmla="*/ 12 h 18"/>
                <a:gd name="T44" fmla="*/ 1 w 32"/>
                <a:gd name="T45" fmla="*/ 14 h 18"/>
                <a:gd name="T46" fmla="*/ 0 w 32"/>
                <a:gd name="T47" fmla="*/ 15 h 18"/>
                <a:gd name="T48" fmla="*/ 0 w 32"/>
                <a:gd name="T49" fmla="*/ 16 h 18"/>
                <a:gd name="T50" fmla="*/ 1 w 32"/>
                <a:gd name="T51" fmla="*/ 18 h 18"/>
                <a:gd name="T52" fmla="*/ 2 w 32"/>
                <a:gd name="T53" fmla="*/ 17 h 18"/>
                <a:gd name="T54" fmla="*/ 3 w 32"/>
                <a:gd name="T55" fmla="*/ 17 h 18"/>
                <a:gd name="T56" fmla="*/ 3 w 32"/>
                <a:gd name="T57" fmla="*/ 17 h 18"/>
                <a:gd name="T58" fmla="*/ 5 w 32"/>
                <a:gd name="T59" fmla="*/ 16 h 18"/>
                <a:gd name="T60" fmla="*/ 6 w 32"/>
                <a:gd name="T61" fmla="*/ 16 h 18"/>
                <a:gd name="T62" fmla="*/ 7 w 32"/>
                <a:gd name="T63" fmla="*/ 14 h 18"/>
                <a:gd name="T64" fmla="*/ 7 w 32"/>
                <a:gd name="T65" fmla="*/ 14 h 18"/>
                <a:gd name="T66" fmla="*/ 8 w 32"/>
                <a:gd name="T67" fmla="*/ 15 h 18"/>
                <a:gd name="T68" fmla="*/ 11 w 32"/>
                <a:gd name="T69" fmla="*/ 14 h 18"/>
                <a:gd name="T70" fmla="*/ 13 w 32"/>
                <a:gd name="T71" fmla="*/ 13 h 18"/>
                <a:gd name="T72" fmla="*/ 14 w 32"/>
                <a:gd name="T73" fmla="*/ 13 h 18"/>
                <a:gd name="T74" fmla="*/ 17 w 32"/>
                <a:gd name="T75" fmla="*/ 13 h 18"/>
                <a:gd name="T76" fmla="*/ 20 w 32"/>
                <a:gd name="T77" fmla="*/ 12 h 18"/>
                <a:gd name="T78" fmla="*/ 21 w 32"/>
                <a:gd name="T79" fmla="*/ 11 h 18"/>
                <a:gd name="T80" fmla="*/ 23 w 32"/>
                <a:gd name="T81" fmla="*/ 9 h 18"/>
                <a:gd name="T82" fmla="*/ 23 w 32"/>
                <a:gd name="T83" fmla="*/ 7 h 18"/>
                <a:gd name="T84" fmla="*/ 24 w 32"/>
                <a:gd name="T85" fmla="*/ 7 h 18"/>
                <a:gd name="T86" fmla="*/ 26 w 32"/>
                <a:gd name="T87" fmla="*/ 6 h 18"/>
                <a:gd name="T88" fmla="*/ 28 w 32"/>
                <a:gd name="T89" fmla="*/ 5 h 18"/>
                <a:gd name="T90" fmla="*/ 30 w 32"/>
                <a:gd name="T91" fmla="*/ 4 h 18"/>
                <a:gd name="T92" fmla="*/ 32 w 32"/>
                <a:gd name="T93" fmla="*/ 3 h 18"/>
                <a:gd name="T94" fmla="*/ 32 w 32"/>
                <a:gd name="T9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32" h="18">
                  <a:moveTo>
                    <a:pt x="32" y="1"/>
                  </a:move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8" y="5"/>
                    <a:pt x="17" y="6"/>
                  </a:cubicBezTo>
                  <a:cubicBezTo>
                    <a:pt x="16" y="7"/>
                    <a:pt x="15" y="7"/>
                    <a:pt x="15" y="7"/>
                  </a:cubicBezTo>
                  <a:cubicBezTo>
                    <a:pt x="15" y="7"/>
                    <a:pt x="15" y="8"/>
                    <a:pt x="15" y="8"/>
                  </a:cubicBezTo>
                  <a:cubicBezTo>
                    <a:pt x="14" y="8"/>
                    <a:pt x="14" y="8"/>
                    <a:pt x="14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0" y="8"/>
                    <a:pt x="10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7" y="9"/>
                  </a:cubicBezTo>
                  <a:cubicBezTo>
                    <a:pt x="7" y="9"/>
                    <a:pt x="6" y="9"/>
                    <a:pt x="6" y="9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4" y="11"/>
                  </a:cubicBezTo>
                  <a:cubicBezTo>
                    <a:pt x="3" y="11"/>
                    <a:pt x="3" y="11"/>
                    <a:pt x="3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1" y="12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0" y="14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5"/>
                    <a:pt x="0" y="15"/>
                    <a:pt x="0" y="16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2" y="17"/>
                    <a:pt x="3" y="17"/>
                  </a:cubicBezTo>
                  <a:cubicBezTo>
                    <a:pt x="5" y="17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5"/>
                    <a:pt x="5" y="15"/>
                    <a:pt x="6" y="16"/>
                  </a:cubicBezTo>
                  <a:cubicBezTo>
                    <a:pt x="6" y="16"/>
                    <a:pt x="6" y="16"/>
                    <a:pt x="6" y="15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7" y="14"/>
                    <a:pt x="7" y="14"/>
                    <a:pt x="7" y="14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6" y="15"/>
                    <a:pt x="8" y="15"/>
                  </a:cubicBezTo>
                  <a:cubicBezTo>
                    <a:pt x="9" y="15"/>
                    <a:pt x="10" y="15"/>
                    <a:pt x="10" y="15"/>
                  </a:cubicBezTo>
                  <a:cubicBezTo>
                    <a:pt x="11" y="14"/>
                    <a:pt x="10" y="14"/>
                    <a:pt x="11" y="14"/>
                  </a:cubicBezTo>
                  <a:cubicBezTo>
                    <a:pt x="11" y="14"/>
                    <a:pt x="12" y="13"/>
                    <a:pt x="12" y="13"/>
                  </a:cubicBezTo>
                  <a:cubicBezTo>
                    <a:pt x="12" y="13"/>
                    <a:pt x="12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4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7" y="13"/>
                    <a:pt x="17" y="13"/>
                    <a:pt x="18" y="12"/>
                  </a:cubicBezTo>
                  <a:cubicBezTo>
                    <a:pt x="20" y="11"/>
                    <a:pt x="20" y="12"/>
                    <a:pt x="20" y="12"/>
                  </a:cubicBezTo>
                  <a:cubicBezTo>
                    <a:pt x="20" y="12"/>
                    <a:pt x="20" y="12"/>
                    <a:pt x="20" y="12"/>
                  </a:cubicBezTo>
                  <a:cubicBezTo>
                    <a:pt x="20" y="11"/>
                    <a:pt x="20" y="11"/>
                    <a:pt x="21" y="11"/>
                  </a:cubicBezTo>
                  <a:cubicBezTo>
                    <a:pt x="22" y="10"/>
                    <a:pt x="22" y="10"/>
                    <a:pt x="22" y="10"/>
                  </a:cubicBezTo>
                  <a:cubicBezTo>
                    <a:pt x="22" y="10"/>
                    <a:pt x="22" y="10"/>
                    <a:pt x="23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7"/>
                    <a:pt x="23" y="7"/>
                    <a:pt x="24" y="7"/>
                  </a:cubicBezTo>
                  <a:cubicBezTo>
                    <a:pt x="25" y="7"/>
                    <a:pt x="26" y="6"/>
                    <a:pt x="26" y="6"/>
                  </a:cubicBezTo>
                  <a:cubicBezTo>
                    <a:pt x="26" y="6"/>
                    <a:pt x="26" y="5"/>
                    <a:pt x="26" y="6"/>
                  </a:cubicBezTo>
                  <a:cubicBezTo>
                    <a:pt x="27" y="6"/>
                    <a:pt x="27" y="6"/>
                    <a:pt x="28" y="6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9" y="5"/>
                    <a:pt x="30" y="5"/>
                    <a:pt x="30" y="5"/>
                  </a:cubicBezTo>
                  <a:cubicBezTo>
                    <a:pt x="30" y="5"/>
                    <a:pt x="30" y="5"/>
                    <a:pt x="30" y="4"/>
                  </a:cubicBezTo>
                  <a:cubicBezTo>
                    <a:pt x="31" y="4"/>
                    <a:pt x="31" y="4"/>
                    <a:pt x="31" y="4"/>
                  </a:cubicBezTo>
                  <a:cubicBezTo>
                    <a:pt x="32" y="3"/>
                    <a:pt x="32" y="3"/>
                    <a:pt x="32" y="3"/>
                  </a:cubicBezTo>
                  <a:cubicBezTo>
                    <a:pt x="32" y="2"/>
                    <a:pt x="31" y="2"/>
                    <a:pt x="32" y="2"/>
                  </a:cubicBezTo>
                  <a:cubicBezTo>
                    <a:pt x="32" y="2"/>
                    <a:pt x="32" y="2"/>
                    <a:pt x="32" y="2"/>
                  </a:cubicBezTo>
                  <a:cubicBezTo>
                    <a:pt x="32" y="2"/>
                    <a:pt x="32" y="2"/>
                    <a:pt x="32" y="1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8" name="Freeform 143"/>
            <p:cNvSpPr>
              <a:spLocks/>
            </p:cNvSpPr>
            <p:nvPr/>
          </p:nvSpPr>
          <p:spPr bwMode="auto">
            <a:xfrm>
              <a:off x="2740578" y="2324735"/>
              <a:ext cx="55880" cy="27940"/>
            </a:xfrm>
            <a:custGeom>
              <a:avLst/>
              <a:gdLst>
                <a:gd name="T0" fmla="*/ 7 w 18"/>
                <a:gd name="T1" fmla="*/ 7 h 9"/>
                <a:gd name="T2" fmla="*/ 13 w 18"/>
                <a:gd name="T3" fmla="*/ 8 h 9"/>
                <a:gd name="T4" fmla="*/ 16 w 18"/>
                <a:gd name="T5" fmla="*/ 8 h 9"/>
                <a:gd name="T6" fmla="*/ 16 w 18"/>
                <a:gd name="T7" fmla="*/ 8 h 9"/>
                <a:gd name="T8" fmla="*/ 16 w 18"/>
                <a:gd name="T9" fmla="*/ 7 h 9"/>
                <a:gd name="T10" fmla="*/ 13 w 18"/>
                <a:gd name="T11" fmla="*/ 3 h 9"/>
                <a:gd name="T12" fmla="*/ 8 w 18"/>
                <a:gd name="T13" fmla="*/ 2 h 9"/>
                <a:gd name="T14" fmla="*/ 5 w 18"/>
                <a:gd name="T15" fmla="*/ 1 h 9"/>
                <a:gd name="T16" fmla="*/ 2 w 18"/>
                <a:gd name="T17" fmla="*/ 1 h 9"/>
                <a:gd name="T18" fmla="*/ 2 w 18"/>
                <a:gd name="T19" fmla="*/ 2 h 9"/>
                <a:gd name="T20" fmla="*/ 5 w 18"/>
                <a:gd name="T21" fmla="*/ 7 h 9"/>
                <a:gd name="T22" fmla="*/ 7 w 18"/>
                <a:gd name="T23" fmla="*/ 7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8" h="9">
                  <a:moveTo>
                    <a:pt x="7" y="7"/>
                  </a:moveTo>
                  <a:cubicBezTo>
                    <a:pt x="9" y="7"/>
                    <a:pt x="12" y="8"/>
                    <a:pt x="13" y="8"/>
                  </a:cubicBezTo>
                  <a:cubicBezTo>
                    <a:pt x="14" y="9"/>
                    <a:pt x="15" y="9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8" y="9"/>
                    <a:pt x="16" y="7"/>
                  </a:cubicBezTo>
                  <a:cubicBezTo>
                    <a:pt x="15" y="4"/>
                    <a:pt x="13" y="3"/>
                    <a:pt x="13" y="3"/>
                  </a:cubicBezTo>
                  <a:cubicBezTo>
                    <a:pt x="13" y="3"/>
                    <a:pt x="9" y="2"/>
                    <a:pt x="8" y="2"/>
                  </a:cubicBezTo>
                  <a:cubicBezTo>
                    <a:pt x="6" y="2"/>
                    <a:pt x="6" y="0"/>
                    <a:pt x="5" y="1"/>
                  </a:cubicBezTo>
                  <a:cubicBezTo>
                    <a:pt x="4" y="1"/>
                    <a:pt x="2" y="1"/>
                    <a:pt x="2" y="1"/>
                  </a:cubicBezTo>
                  <a:cubicBezTo>
                    <a:pt x="2" y="1"/>
                    <a:pt x="0" y="1"/>
                    <a:pt x="2" y="2"/>
                  </a:cubicBezTo>
                  <a:cubicBezTo>
                    <a:pt x="4" y="2"/>
                    <a:pt x="5" y="7"/>
                    <a:pt x="5" y="7"/>
                  </a:cubicBezTo>
                  <a:cubicBezTo>
                    <a:pt x="5" y="7"/>
                    <a:pt x="5" y="6"/>
                    <a:pt x="7" y="7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69" name="Freeform 149"/>
            <p:cNvSpPr>
              <a:spLocks/>
            </p:cNvSpPr>
            <p:nvPr/>
          </p:nvSpPr>
          <p:spPr bwMode="auto">
            <a:xfrm>
              <a:off x="2836621" y="2281080"/>
              <a:ext cx="155416" cy="143193"/>
            </a:xfrm>
            <a:custGeom>
              <a:avLst/>
              <a:gdLst>
                <a:gd name="T0" fmla="*/ 49 w 50"/>
                <a:gd name="T1" fmla="*/ 26 h 46"/>
                <a:gd name="T2" fmla="*/ 44 w 50"/>
                <a:gd name="T3" fmla="*/ 28 h 46"/>
                <a:gd name="T4" fmla="*/ 45 w 50"/>
                <a:gd name="T5" fmla="*/ 25 h 46"/>
                <a:gd name="T6" fmla="*/ 47 w 50"/>
                <a:gd name="T7" fmla="*/ 21 h 46"/>
                <a:gd name="T8" fmla="*/ 42 w 50"/>
                <a:gd name="T9" fmla="*/ 19 h 46"/>
                <a:gd name="T10" fmla="*/ 39 w 50"/>
                <a:gd name="T11" fmla="*/ 20 h 46"/>
                <a:gd name="T12" fmla="*/ 35 w 50"/>
                <a:gd name="T13" fmla="*/ 23 h 46"/>
                <a:gd name="T14" fmla="*/ 35 w 50"/>
                <a:gd name="T15" fmla="*/ 20 h 46"/>
                <a:gd name="T16" fmla="*/ 31 w 50"/>
                <a:gd name="T17" fmla="*/ 18 h 46"/>
                <a:gd name="T18" fmla="*/ 32 w 50"/>
                <a:gd name="T19" fmla="*/ 15 h 46"/>
                <a:gd name="T20" fmla="*/ 31 w 50"/>
                <a:gd name="T21" fmla="*/ 14 h 46"/>
                <a:gd name="T22" fmla="*/ 27 w 50"/>
                <a:gd name="T23" fmla="*/ 17 h 46"/>
                <a:gd name="T24" fmla="*/ 28 w 50"/>
                <a:gd name="T25" fmla="*/ 13 h 46"/>
                <a:gd name="T26" fmla="*/ 34 w 50"/>
                <a:gd name="T27" fmla="*/ 8 h 46"/>
                <a:gd name="T28" fmla="*/ 38 w 50"/>
                <a:gd name="T29" fmla="*/ 5 h 46"/>
                <a:gd name="T30" fmla="*/ 38 w 50"/>
                <a:gd name="T31" fmla="*/ 2 h 46"/>
                <a:gd name="T32" fmla="*/ 38 w 50"/>
                <a:gd name="T33" fmla="*/ 0 h 46"/>
                <a:gd name="T34" fmla="*/ 31 w 50"/>
                <a:gd name="T35" fmla="*/ 2 h 46"/>
                <a:gd name="T36" fmla="*/ 27 w 50"/>
                <a:gd name="T37" fmla="*/ 6 h 46"/>
                <a:gd name="T38" fmla="*/ 21 w 50"/>
                <a:gd name="T39" fmla="*/ 12 h 46"/>
                <a:gd name="T40" fmla="*/ 17 w 50"/>
                <a:gd name="T41" fmla="*/ 18 h 46"/>
                <a:gd name="T42" fmla="*/ 14 w 50"/>
                <a:gd name="T43" fmla="*/ 22 h 46"/>
                <a:gd name="T44" fmla="*/ 12 w 50"/>
                <a:gd name="T45" fmla="*/ 23 h 46"/>
                <a:gd name="T46" fmla="*/ 6 w 50"/>
                <a:gd name="T47" fmla="*/ 26 h 46"/>
                <a:gd name="T48" fmla="*/ 7 w 50"/>
                <a:gd name="T49" fmla="*/ 27 h 46"/>
                <a:gd name="T50" fmla="*/ 9 w 50"/>
                <a:gd name="T51" fmla="*/ 29 h 46"/>
                <a:gd name="T52" fmla="*/ 5 w 50"/>
                <a:gd name="T53" fmla="*/ 30 h 46"/>
                <a:gd name="T54" fmla="*/ 2 w 50"/>
                <a:gd name="T55" fmla="*/ 32 h 46"/>
                <a:gd name="T56" fmla="*/ 0 w 50"/>
                <a:gd name="T57" fmla="*/ 34 h 46"/>
                <a:gd name="T58" fmla="*/ 2 w 50"/>
                <a:gd name="T59" fmla="*/ 37 h 46"/>
                <a:gd name="T60" fmla="*/ 5 w 50"/>
                <a:gd name="T61" fmla="*/ 36 h 46"/>
                <a:gd name="T62" fmla="*/ 11 w 50"/>
                <a:gd name="T63" fmla="*/ 36 h 46"/>
                <a:gd name="T64" fmla="*/ 15 w 50"/>
                <a:gd name="T65" fmla="*/ 37 h 46"/>
                <a:gd name="T66" fmla="*/ 19 w 50"/>
                <a:gd name="T67" fmla="*/ 37 h 46"/>
                <a:gd name="T68" fmla="*/ 23 w 50"/>
                <a:gd name="T69" fmla="*/ 35 h 46"/>
                <a:gd name="T70" fmla="*/ 25 w 50"/>
                <a:gd name="T71" fmla="*/ 35 h 46"/>
                <a:gd name="T72" fmla="*/ 25 w 50"/>
                <a:gd name="T73" fmla="*/ 38 h 46"/>
                <a:gd name="T74" fmla="*/ 28 w 50"/>
                <a:gd name="T75" fmla="*/ 38 h 46"/>
                <a:gd name="T76" fmla="*/ 31 w 50"/>
                <a:gd name="T77" fmla="*/ 36 h 46"/>
                <a:gd name="T78" fmla="*/ 34 w 50"/>
                <a:gd name="T79" fmla="*/ 36 h 46"/>
                <a:gd name="T80" fmla="*/ 30 w 50"/>
                <a:gd name="T81" fmla="*/ 39 h 46"/>
                <a:gd name="T82" fmla="*/ 26 w 50"/>
                <a:gd name="T83" fmla="*/ 42 h 46"/>
                <a:gd name="T84" fmla="*/ 22 w 50"/>
                <a:gd name="T85" fmla="*/ 43 h 46"/>
                <a:gd name="T86" fmla="*/ 26 w 50"/>
                <a:gd name="T87" fmla="*/ 44 h 46"/>
                <a:gd name="T88" fmla="*/ 29 w 50"/>
                <a:gd name="T89" fmla="*/ 43 h 46"/>
                <a:gd name="T90" fmla="*/ 36 w 50"/>
                <a:gd name="T91" fmla="*/ 39 h 46"/>
                <a:gd name="T92" fmla="*/ 40 w 50"/>
                <a:gd name="T93" fmla="*/ 35 h 46"/>
                <a:gd name="T94" fmla="*/ 39 w 50"/>
                <a:gd name="T95" fmla="*/ 39 h 46"/>
                <a:gd name="T96" fmla="*/ 36 w 50"/>
                <a:gd name="T97" fmla="*/ 42 h 46"/>
                <a:gd name="T98" fmla="*/ 37 w 50"/>
                <a:gd name="T99" fmla="*/ 44 h 46"/>
                <a:gd name="T100" fmla="*/ 39 w 50"/>
                <a:gd name="T101" fmla="*/ 42 h 46"/>
                <a:gd name="T102" fmla="*/ 40 w 50"/>
                <a:gd name="T103" fmla="*/ 44 h 46"/>
                <a:gd name="T104" fmla="*/ 45 w 50"/>
                <a:gd name="T105" fmla="*/ 44 h 46"/>
                <a:gd name="T106" fmla="*/ 49 w 50"/>
                <a:gd name="T107" fmla="*/ 37 h 46"/>
                <a:gd name="T108" fmla="*/ 47 w 50"/>
                <a:gd name="T109" fmla="*/ 37 h 46"/>
                <a:gd name="T110" fmla="*/ 49 w 50"/>
                <a:gd name="T111" fmla="*/ 32 h 46"/>
                <a:gd name="T112" fmla="*/ 45 w 50"/>
                <a:gd name="T113" fmla="*/ 34 h 46"/>
                <a:gd name="T114" fmla="*/ 43 w 50"/>
                <a:gd name="T115" fmla="*/ 33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50" h="46">
                  <a:moveTo>
                    <a:pt x="45" y="31"/>
                  </a:moveTo>
                  <a:cubicBezTo>
                    <a:pt x="47" y="30"/>
                    <a:pt x="47" y="31"/>
                    <a:pt x="48" y="30"/>
                  </a:cubicBezTo>
                  <a:cubicBezTo>
                    <a:pt x="49" y="29"/>
                    <a:pt x="50" y="28"/>
                    <a:pt x="50" y="28"/>
                  </a:cubicBezTo>
                  <a:cubicBezTo>
                    <a:pt x="50" y="27"/>
                    <a:pt x="49" y="26"/>
                    <a:pt x="49" y="26"/>
                  </a:cubicBezTo>
                  <a:cubicBezTo>
                    <a:pt x="48" y="27"/>
                    <a:pt x="48" y="27"/>
                    <a:pt x="48" y="27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7"/>
                    <a:pt x="41" y="28"/>
                    <a:pt x="43" y="26"/>
                  </a:cubicBezTo>
                  <a:cubicBezTo>
                    <a:pt x="44" y="25"/>
                    <a:pt x="45" y="25"/>
                    <a:pt x="45" y="25"/>
                  </a:cubicBezTo>
                  <a:cubicBezTo>
                    <a:pt x="45" y="25"/>
                    <a:pt x="45" y="25"/>
                    <a:pt x="45" y="25"/>
                  </a:cubicBezTo>
                  <a:cubicBezTo>
                    <a:pt x="45" y="24"/>
                    <a:pt x="47" y="24"/>
                    <a:pt x="47" y="23"/>
                  </a:cubicBezTo>
                  <a:cubicBezTo>
                    <a:pt x="47" y="23"/>
                    <a:pt x="48" y="23"/>
                    <a:pt x="48" y="22"/>
                  </a:cubicBezTo>
                  <a:cubicBezTo>
                    <a:pt x="48" y="21"/>
                    <a:pt x="47" y="21"/>
                    <a:pt x="47" y="21"/>
                  </a:cubicBezTo>
                  <a:cubicBezTo>
                    <a:pt x="47" y="21"/>
                    <a:pt x="47" y="19"/>
                    <a:pt x="46" y="19"/>
                  </a:cubicBezTo>
                  <a:cubicBezTo>
                    <a:pt x="45" y="19"/>
                    <a:pt x="45" y="19"/>
                    <a:pt x="45" y="19"/>
                  </a:cubicBezTo>
                  <a:cubicBezTo>
                    <a:pt x="43" y="19"/>
                    <a:pt x="43" y="19"/>
                    <a:pt x="43" y="19"/>
                  </a:cubicBezTo>
                  <a:cubicBezTo>
                    <a:pt x="43" y="19"/>
                    <a:pt x="42" y="19"/>
                    <a:pt x="42" y="19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2" y="18"/>
                    <a:pt x="41" y="18"/>
                    <a:pt x="41" y="19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8" y="21"/>
                    <a:pt x="38" y="21"/>
                    <a:pt x="38" y="21"/>
                  </a:cubicBezTo>
                  <a:cubicBezTo>
                    <a:pt x="37" y="21"/>
                    <a:pt x="37" y="21"/>
                    <a:pt x="37" y="21"/>
                  </a:cubicBezTo>
                  <a:cubicBezTo>
                    <a:pt x="36" y="23"/>
                    <a:pt x="36" y="23"/>
                    <a:pt x="36" y="23"/>
                  </a:cubicBezTo>
                  <a:cubicBezTo>
                    <a:pt x="35" y="23"/>
                    <a:pt x="35" y="23"/>
                    <a:pt x="35" y="23"/>
                  </a:cubicBezTo>
                  <a:cubicBezTo>
                    <a:pt x="34" y="23"/>
                    <a:pt x="34" y="23"/>
                    <a:pt x="34" y="23"/>
                  </a:cubicBezTo>
                  <a:cubicBezTo>
                    <a:pt x="35" y="23"/>
                    <a:pt x="34" y="21"/>
                    <a:pt x="35" y="21"/>
                  </a:cubicBezTo>
                  <a:cubicBezTo>
                    <a:pt x="35" y="21"/>
                    <a:pt x="35" y="21"/>
                    <a:pt x="35" y="21"/>
                  </a:cubicBezTo>
                  <a:cubicBezTo>
                    <a:pt x="35" y="21"/>
                    <a:pt x="36" y="20"/>
                    <a:pt x="35" y="20"/>
                  </a:cubicBezTo>
                  <a:cubicBezTo>
                    <a:pt x="34" y="19"/>
                    <a:pt x="34" y="19"/>
                    <a:pt x="34" y="19"/>
                  </a:cubicBezTo>
                  <a:cubicBezTo>
                    <a:pt x="32" y="19"/>
                    <a:pt x="32" y="19"/>
                    <a:pt x="32" y="19"/>
                  </a:cubicBezTo>
                  <a:cubicBezTo>
                    <a:pt x="32" y="19"/>
                    <a:pt x="32" y="19"/>
                    <a:pt x="31" y="19"/>
                  </a:cubicBezTo>
                  <a:cubicBezTo>
                    <a:pt x="31" y="18"/>
                    <a:pt x="31" y="18"/>
                    <a:pt x="31" y="18"/>
                  </a:cubicBezTo>
                  <a:cubicBezTo>
                    <a:pt x="30" y="19"/>
                    <a:pt x="30" y="19"/>
                    <a:pt x="30" y="19"/>
                  </a:cubicBezTo>
                  <a:cubicBezTo>
                    <a:pt x="30" y="19"/>
                    <a:pt x="34" y="17"/>
                    <a:pt x="34" y="17"/>
                  </a:cubicBezTo>
                  <a:cubicBezTo>
                    <a:pt x="34" y="16"/>
                    <a:pt x="34" y="16"/>
                    <a:pt x="34" y="16"/>
                  </a:cubicBezTo>
                  <a:cubicBezTo>
                    <a:pt x="33" y="15"/>
                    <a:pt x="32" y="15"/>
                    <a:pt x="32" y="15"/>
                  </a:cubicBezTo>
                  <a:cubicBezTo>
                    <a:pt x="32" y="14"/>
                    <a:pt x="32" y="14"/>
                    <a:pt x="32" y="14"/>
                  </a:cubicBezTo>
                  <a:cubicBezTo>
                    <a:pt x="32" y="14"/>
                    <a:pt x="33" y="13"/>
                    <a:pt x="32" y="13"/>
                  </a:cubicBezTo>
                  <a:cubicBezTo>
                    <a:pt x="32" y="13"/>
                    <a:pt x="31" y="13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4"/>
                    <a:pt x="31" y="14"/>
                    <a:pt x="31" y="14"/>
                  </a:cubicBezTo>
                  <a:cubicBezTo>
                    <a:pt x="31" y="15"/>
                    <a:pt x="29" y="15"/>
                    <a:pt x="29" y="15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6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6" y="16"/>
                  </a:cubicBezTo>
                  <a:cubicBezTo>
                    <a:pt x="26" y="15"/>
                    <a:pt x="28" y="14"/>
                    <a:pt x="28" y="13"/>
                  </a:cubicBezTo>
                  <a:cubicBezTo>
                    <a:pt x="29" y="13"/>
                    <a:pt x="29" y="13"/>
                    <a:pt x="29" y="12"/>
                  </a:cubicBezTo>
                  <a:cubicBezTo>
                    <a:pt x="29" y="12"/>
                    <a:pt x="29" y="11"/>
                    <a:pt x="29" y="11"/>
                  </a:cubicBezTo>
                  <a:cubicBezTo>
                    <a:pt x="29" y="11"/>
                    <a:pt x="31" y="9"/>
                    <a:pt x="31" y="9"/>
                  </a:cubicBezTo>
                  <a:cubicBezTo>
                    <a:pt x="31" y="9"/>
                    <a:pt x="33" y="8"/>
                    <a:pt x="34" y="8"/>
                  </a:cubicBezTo>
                  <a:cubicBezTo>
                    <a:pt x="34" y="7"/>
                    <a:pt x="34" y="8"/>
                    <a:pt x="35" y="7"/>
                  </a:cubicBezTo>
                  <a:cubicBezTo>
                    <a:pt x="36" y="6"/>
                    <a:pt x="35" y="6"/>
                    <a:pt x="36" y="5"/>
                  </a:cubicBezTo>
                  <a:cubicBezTo>
                    <a:pt x="37" y="5"/>
                    <a:pt x="37" y="5"/>
                    <a:pt x="37" y="6"/>
                  </a:cubicBezTo>
                  <a:cubicBezTo>
                    <a:pt x="38" y="6"/>
                    <a:pt x="38" y="6"/>
                    <a:pt x="38" y="5"/>
                  </a:cubicBezTo>
                  <a:cubicBezTo>
                    <a:pt x="38" y="4"/>
                    <a:pt x="38" y="4"/>
                    <a:pt x="38" y="4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3"/>
                    <a:pt x="36" y="2"/>
                    <a:pt x="37" y="2"/>
                  </a:cubicBezTo>
                  <a:cubicBezTo>
                    <a:pt x="38" y="2"/>
                    <a:pt x="37" y="2"/>
                    <a:pt x="38" y="2"/>
                  </a:cubicBezTo>
                  <a:cubicBezTo>
                    <a:pt x="39" y="2"/>
                    <a:pt x="39" y="2"/>
                    <a:pt x="40" y="2"/>
                  </a:cubicBezTo>
                  <a:cubicBezTo>
                    <a:pt x="41" y="1"/>
                    <a:pt x="41" y="0"/>
                    <a:pt x="41" y="0"/>
                  </a:cubicBezTo>
                  <a:cubicBezTo>
                    <a:pt x="41" y="0"/>
                    <a:pt x="40" y="1"/>
                    <a:pt x="39" y="0"/>
                  </a:cubicBezTo>
                  <a:cubicBezTo>
                    <a:pt x="38" y="0"/>
                    <a:pt x="38" y="0"/>
                    <a:pt x="38" y="0"/>
                  </a:cubicBezTo>
                  <a:cubicBezTo>
                    <a:pt x="38" y="0"/>
                    <a:pt x="37" y="0"/>
                    <a:pt x="36" y="0"/>
                  </a:cubicBezTo>
                  <a:cubicBezTo>
                    <a:pt x="36" y="1"/>
                    <a:pt x="35" y="1"/>
                    <a:pt x="34" y="1"/>
                  </a:cubicBezTo>
                  <a:cubicBezTo>
                    <a:pt x="34" y="2"/>
                    <a:pt x="33" y="2"/>
                    <a:pt x="33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5"/>
                    <a:pt x="28" y="5"/>
                    <a:pt x="28" y="5"/>
                  </a:cubicBezTo>
                  <a:cubicBezTo>
                    <a:pt x="28" y="5"/>
                    <a:pt x="28" y="5"/>
                    <a:pt x="28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7"/>
                  </a:cubicBezTo>
                  <a:cubicBezTo>
                    <a:pt x="26" y="8"/>
                    <a:pt x="25" y="8"/>
                    <a:pt x="25" y="8"/>
                  </a:cubicBezTo>
                  <a:cubicBezTo>
                    <a:pt x="25" y="8"/>
                    <a:pt x="23" y="11"/>
                    <a:pt x="23" y="11"/>
                  </a:cubicBezTo>
                  <a:cubicBezTo>
                    <a:pt x="23" y="11"/>
                    <a:pt x="22" y="12"/>
                    <a:pt x="21" y="12"/>
                  </a:cubicBezTo>
                  <a:cubicBezTo>
                    <a:pt x="21" y="13"/>
                    <a:pt x="20" y="14"/>
                    <a:pt x="20" y="15"/>
                  </a:cubicBezTo>
                  <a:cubicBezTo>
                    <a:pt x="20" y="15"/>
                    <a:pt x="19" y="15"/>
                    <a:pt x="19" y="15"/>
                  </a:cubicBezTo>
                  <a:cubicBezTo>
                    <a:pt x="19" y="15"/>
                    <a:pt x="17" y="16"/>
                    <a:pt x="17" y="16"/>
                  </a:cubicBezTo>
                  <a:cubicBezTo>
                    <a:pt x="17" y="17"/>
                    <a:pt x="17" y="18"/>
                    <a:pt x="17" y="18"/>
                  </a:cubicBezTo>
                  <a:cubicBezTo>
                    <a:pt x="16" y="19"/>
                    <a:pt x="16" y="19"/>
                    <a:pt x="16" y="19"/>
                  </a:cubicBezTo>
                  <a:cubicBezTo>
                    <a:pt x="16" y="19"/>
                    <a:pt x="16" y="20"/>
                    <a:pt x="15" y="20"/>
                  </a:cubicBezTo>
                  <a:cubicBezTo>
                    <a:pt x="15" y="20"/>
                    <a:pt x="14" y="21"/>
                    <a:pt x="14" y="21"/>
                  </a:cubicBezTo>
                  <a:cubicBezTo>
                    <a:pt x="14" y="21"/>
                    <a:pt x="14" y="21"/>
                    <a:pt x="14" y="22"/>
                  </a:cubicBezTo>
                  <a:cubicBezTo>
                    <a:pt x="15" y="22"/>
                    <a:pt x="15" y="23"/>
                    <a:pt x="15" y="23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2" y="23"/>
                    <a:pt x="11" y="23"/>
                    <a:pt x="10" y="24"/>
                  </a:cubicBezTo>
                  <a:cubicBezTo>
                    <a:pt x="10" y="25"/>
                    <a:pt x="9" y="25"/>
                    <a:pt x="8" y="26"/>
                  </a:cubicBezTo>
                  <a:cubicBezTo>
                    <a:pt x="8" y="26"/>
                    <a:pt x="9" y="26"/>
                    <a:pt x="8" y="26"/>
                  </a:cubicBezTo>
                  <a:cubicBezTo>
                    <a:pt x="7" y="26"/>
                    <a:pt x="6" y="26"/>
                    <a:pt x="6" y="26"/>
                  </a:cubicBezTo>
                  <a:cubicBezTo>
                    <a:pt x="6" y="26"/>
                    <a:pt x="6" y="26"/>
                    <a:pt x="5" y="27"/>
                  </a:cubicBezTo>
                  <a:cubicBezTo>
                    <a:pt x="5" y="27"/>
                    <a:pt x="3" y="28"/>
                    <a:pt x="3" y="28"/>
                  </a:cubicBezTo>
                  <a:cubicBezTo>
                    <a:pt x="3" y="28"/>
                    <a:pt x="5" y="28"/>
                    <a:pt x="6" y="28"/>
                  </a:cubicBezTo>
                  <a:cubicBezTo>
                    <a:pt x="7" y="27"/>
                    <a:pt x="6" y="27"/>
                    <a:pt x="7" y="27"/>
                  </a:cubicBezTo>
                  <a:cubicBezTo>
                    <a:pt x="8" y="27"/>
                    <a:pt x="7" y="27"/>
                    <a:pt x="8" y="27"/>
                  </a:cubicBezTo>
                  <a:cubicBezTo>
                    <a:pt x="9" y="28"/>
                    <a:pt x="9" y="28"/>
                    <a:pt x="9" y="28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9" y="29"/>
                    <a:pt x="9" y="28"/>
                    <a:pt x="9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6" y="29"/>
                    <a:pt x="5" y="30"/>
                    <a:pt x="5" y="30"/>
                  </a:cubicBezTo>
                  <a:cubicBezTo>
                    <a:pt x="4" y="31"/>
                    <a:pt x="5" y="30"/>
                    <a:pt x="5" y="30"/>
                  </a:cubicBezTo>
                  <a:cubicBezTo>
                    <a:pt x="5" y="30"/>
                    <a:pt x="5" y="30"/>
                    <a:pt x="4" y="31"/>
                  </a:cubicBezTo>
                  <a:cubicBezTo>
                    <a:pt x="4" y="32"/>
                    <a:pt x="4" y="31"/>
                    <a:pt x="4" y="32"/>
                  </a:cubicBezTo>
                  <a:cubicBezTo>
                    <a:pt x="3" y="32"/>
                    <a:pt x="2" y="32"/>
                    <a:pt x="2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1" y="32"/>
                    <a:pt x="0" y="33"/>
                    <a:pt x="0" y="33"/>
                  </a:cubicBezTo>
                  <a:cubicBezTo>
                    <a:pt x="0" y="34"/>
                    <a:pt x="0" y="34"/>
                    <a:pt x="0" y="34"/>
                  </a:cubicBezTo>
                  <a:cubicBezTo>
                    <a:pt x="0" y="36"/>
                    <a:pt x="0" y="36"/>
                    <a:pt x="0" y="36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7"/>
                    <a:pt x="1" y="37"/>
                    <a:pt x="2" y="37"/>
                  </a:cubicBezTo>
                  <a:cubicBezTo>
                    <a:pt x="3" y="36"/>
                    <a:pt x="1" y="36"/>
                    <a:pt x="3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2" y="35"/>
                    <a:pt x="4" y="36"/>
                  </a:cubicBezTo>
                  <a:cubicBezTo>
                    <a:pt x="5" y="36"/>
                    <a:pt x="3" y="36"/>
                    <a:pt x="5" y="36"/>
                  </a:cubicBezTo>
                  <a:cubicBezTo>
                    <a:pt x="7" y="36"/>
                    <a:pt x="6" y="36"/>
                    <a:pt x="7" y="36"/>
                  </a:cubicBezTo>
                  <a:cubicBezTo>
                    <a:pt x="8" y="36"/>
                    <a:pt x="9" y="37"/>
                    <a:pt x="9" y="37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9" y="37"/>
                    <a:pt x="10" y="36"/>
                    <a:pt x="11" y="36"/>
                  </a:cubicBezTo>
                  <a:cubicBezTo>
                    <a:pt x="11" y="37"/>
                    <a:pt x="12" y="37"/>
                    <a:pt x="12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4" y="36"/>
                    <a:pt x="15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5" y="37"/>
                    <a:pt x="15" y="37"/>
                    <a:pt x="16" y="37"/>
                  </a:cubicBezTo>
                  <a:cubicBezTo>
                    <a:pt x="16" y="37"/>
                    <a:pt x="16" y="37"/>
                    <a:pt x="16" y="37"/>
                  </a:cubicBezTo>
                  <a:cubicBezTo>
                    <a:pt x="16" y="37"/>
                    <a:pt x="17" y="37"/>
                    <a:pt x="17" y="37"/>
                  </a:cubicBezTo>
                  <a:cubicBezTo>
                    <a:pt x="18" y="37"/>
                    <a:pt x="18" y="37"/>
                    <a:pt x="19" y="37"/>
                  </a:cubicBezTo>
                  <a:cubicBezTo>
                    <a:pt x="19" y="37"/>
                    <a:pt x="19" y="37"/>
                    <a:pt x="19" y="37"/>
                  </a:cubicBezTo>
                  <a:cubicBezTo>
                    <a:pt x="20" y="37"/>
                    <a:pt x="20" y="38"/>
                    <a:pt x="21" y="37"/>
                  </a:cubicBezTo>
                  <a:cubicBezTo>
                    <a:pt x="21" y="37"/>
                    <a:pt x="22" y="36"/>
                    <a:pt x="22" y="36"/>
                  </a:cubicBezTo>
                  <a:cubicBezTo>
                    <a:pt x="22" y="36"/>
                    <a:pt x="22" y="36"/>
                    <a:pt x="23" y="35"/>
                  </a:cubicBezTo>
                  <a:cubicBezTo>
                    <a:pt x="23" y="35"/>
                    <a:pt x="24" y="35"/>
                    <a:pt x="24" y="35"/>
                  </a:cubicBezTo>
                  <a:cubicBezTo>
                    <a:pt x="24" y="35"/>
                    <a:pt x="24" y="36"/>
                    <a:pt x="25" y="35"/>
                  </a:cubicBezTo>
                  <a:cubicBezTo>
                    <a:pt x="26" y="35"/>
                    <a:pt x="26" y="35"/>
                    <a:pt x="26" y="35"/>
                  </a:cubicBezTo>
                  <a:cubicBezTo>
                    <a:pt x="25" y="35"/>
                    <a:pt x="25" y="35"/>
                    <a:pt x="25" y="35"/>
                  </a:cubicBezTo>
                  <a:cubicBezTo>
                    <a:pt x="25" y="37"/>
                    <a:pt x="25" y="37"/>
                    <a:pt x="25" y="37"/>
                  </a:cubicBezTo>
                  <a:cubicBezTo>
                    <a:pt x="24" y="37"/>
                    <a:pt x="24" y="37"/>
                    <a:pt x="24" y="37"/>
                  </a:cubicBezTo>
                  <a:cubicBezTo>
                    <a:pt x="24" y="38"/>
                    <a:pt x="24" y="38"/>
                    <a:pt x="24" y="38"/>
                  </a:cubicBezTo>
                  <a:cubicBezTo>
                    <a:pt x="24" y="38"/>
                    <a:pt x="25" y="38"/>
                    <a:pt x="25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7" y="39"/>
                    <a:pt x="27" y="39"/>
                    <a:pt x="28" y="39"/>
                  </a:cubicBezTo>
                  <a:cubicBezTo>
                    <a:pt x="28" y="38"/>
                    <a:pt x="28" y="38"/>
                    <a:pt x="28" y="38"/>
                  </a:cubicBezTo>
                  <a:cubicBezTo>
                    <a:pt x="28" y="37"/>
                    <a:pt x="28" y="37"/>
                    <a:pt x="28" y="37"/>
                  </a:cubicBezTo>
                  <a:cubicBezTo>
                    <a:pt x="29" y="37"/>
                    <a:pt x="29" y="37"/>
                    <a:pt x="29" y="37"/>
                  </a:cubicBezTo>
                  <a:cubicBezTo>
                    <a:pt x="30" y="36"/>
                    <a:pt x="30" y="36"/>
                    <a:pt x="30" y="36"/>
                  </a:cubicBezTo>
                  <a:cubicBezTo>
                    <a:pt x="31" y="36"/>
                    <a:pt x="31" y="36"/>
                    <a:pt x="31" y="36"/>
                  </a:cubicBezTo>
                  <a:cubicBezTo>
                    <a:pt x="31" y="36"/>
                    <a:pt x="31" y="37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3" y="36"/>
                    <a:pt x="34" y="36"/>
                    <a:pt x="34" y="36"/>
                  </a:cubicBezTo>
                  <a:cubicBezTo>
                    <a:pt x="34" y="36"/>
                    <a:pt x="33" y="37"/>
                    <a:pt x="32" y="37"/>
                  </a:cubicBezTo>
                  <a:cubicBezTo>
                    <a:pt x="31" y="38"/>
                    <a:pt x="30" y="38"/>
                    <a:pt x="30" y="38"/>
                  </a:cubicBezTo>
                  <a:cubicBezTo>
                    <a:pt x="30" y="38"/>
                    <a:pt x="30" y="38"/>
                    <a:pt x="30" y="38"/>
                  </a:cubicBezTo>
                  <a:cubicBezTo>
                    <a:pt x="30" y="38"/>
                    <a:pt x="30" y="38"/>
                    <a:pt x="30" y="39"/>
                  </a:cubicBezTo>
                  <a:cubicBezTo>
                    <a:pt x="30" y="40"/>
                    <a:pt x="29" y="40"/>
                    <a:pt x="29" y="40"/>
                  </a:cubicBezTo>
                  <a:cubicBezTo>
                    <a:pt x="29" y="40"/>
                    <a:pt x="28" y="39"/>
                    <a:pt x="28" y="40"/>
                  </a:cubicBezTo>
                  <a:cubicBezTo>
                    <a:pt x="28" y="41"/>
                    <a:pt x="29" y="40"/>
                    <a:pt x="28" y="41"/>
                  </a:cubicBezTo>
                  <a:cubicBezTo>
                    <a:pt x="27" y="41"/>
                    <a:pt x="27" y="42"/>
                    <a:pt x="26" y="42"/>
                  </a:cubicBezTo>
                  <a:cubicBezTo>
                    <a:pt x="26" y="42"/>
                    <a:pt x="26" y="42"/>
                    <a:pt x="26" y="42"/>
                  </a:cubicBezTo>
                  <a:cubicBezTo>
                    <a:pt x="25" y="42"/>
                    <a:pt x="25" y="42"/>
                    <a:pt x="25" y="42"/>
                  </a:cubicBezTo>
                  <a:cubicBezTo>
                    <a:pt x="24" y="42"/>
                    <a:pt x="23" y="42"/>
                    <a:pt x="23" y="42"/>
                  </a:cubicBezTo>
                  <a:cubicBezTo>
                    <a:pt x="22" y="43"/>
                    <a:pt x="22" y="43"/>
                    <a:pt x="22" y="43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3" y="44"/>
                    <a:pt x="23" y="44"/>
                    <a:pt x="23" y="44"/>
                  </a:cubicBezTo>
                  <a:cubicBezTo>
                    <a:pt x="24" y="44"/>
                    <a:pt x="24" y="44"/>
                    <a:pt x="24" y="44"/>
                  </a:cubicBezTo>
                  <a:cubicBezTo>
                    <a:pt x="26" y="44"/>
                    <a:pt x="26" y="44"/>
                    <a:pt x="26" y="44"/>
                  </a:cubicBezTo>
                  <a:cubicBezTo>
                    <a:pt x="26" y="44"/>
                    <a:pt x="25" y="44"/>
                    <a:pt x="26" y="44"/>
                  </a:cubicBezTo>
                  <a:cubicBezTo>
                    <a:pt x="27" y="43"/>
                    <a:pt x="28" y="44"/>
                    <a:pt x="28" y="44"/>
                  </a:cubicBezTo>
                  <a:cubicBezTo>
                    <a:pt x="28" y="44"/>
                    <a:pt x="28" y="43"/>
                    <a:pt x="28" y="43"/>
                  </a:cubicBezTo>
                  <a:cubicBezTo>
                    <a:pt x="29" y="43"/>
                    <a:pt x="29" y="43"/>
                    <a:pt x="29" y="43"/>
                  </a:cubicBezTo>
                  <a:cubicBezTo>
                    <a:pt x="29" y="42"/>
                    <a:pt x="29" y="42"/>
                    <a:pt x="29" y="42"/>
                  </a:cubicBezTo>
                  <a:cubicBezTo>
                    <a:pt x="31" y="40"/>
                    <a:pt x="31" y="40"/>
                    <a:pt x="31" y="40"/>
                  </a:cubicBezTo>
                  <a:cubicBezTo>
                    <a:pt x="31" y="40"/>
                    <a:pt x="32" y="40"/>
                    <a:pt x="33" y="40"/>
                  </a:cubicBezTo>
                  <a:cubicBezTo>
                    <a:pt x="33" y="40"/>
                    <a:pt x="35" y="40"/>
                    <a:pt x="36" y="39"/>
                  </a:cubicBezTo>
                  <a:cubicBezTo>
                    <a:pt x="36" y="39"/>
                    <a:pt x="35" y="39"/>
                    <a:pt x="36" y="38"/>
                  </a:cubicBezTo>
                  <a:cubicBezTo>
                    <a:pt x="37" y="37"/>
                    <a:pt x="37" y="37"/>
                    <a:pt x="38" y="36"/>
                  </a:cubicBezTo>
                  <a:cubicBezTo>
                    <a:pt x="38" y="36"/>
                    <a:pt x="39" y="35"/>
                    <a:pt x="40" y="35"/>
                  </a:cubicBezTo>
                  <a:cubicBezTo>
                    <a:pt x="40" y="35"/>
                    <a:pt x="40" y="35"/>
                    <a:pt x="40" y="35"/>
                  </a:cubicBezTo>
                  <a:cubicBezTo>
                    <a:pt x="40" y="36"/>
                    <a:pt x="40" y="36"/>
                    <a:pt x="40" y="36"/>
                  </a:cubicBezTo>
                  <a:cubicBezTo>
                    <a:pt x="40" y="37"/>
                    <a:pt x="40" y="37"/>
                    <a:pt x="40" y="37"/>
                  </a:cubicBezTo>
                  <a:cubicBezTo>
                    <a:pt x="40" y="37"/>
                    <a:pt x="41" y="38"/>
                    <a:pt x="40" y="38"/>
                  </a:cubicBezTo>
                  <a:cubicBezTo>
                    <a:pt x="39" y="38"/>
                    <a:pt x="39" y="38"/>
                    <a:pt x="39" y="39"/>
                  </a:cubicBezTo>
                  <a:cubicBezTo>
                    <a:pt x="39" y="39"/>
                    <a:pt x="39" y="39"/>
                    <a:pt x="39" y="39"/>
                  </a:cubicBezTo>
                  <a:cubicBezTo>
                    <a:pt x="38" y="40"/>
                    <a:pt x="39" y="40"/>
                    <a:pt x="38" y="40"/>
                  </a:cubicBezTo>
                  <a:cubicBezTo>
                    <a:pt x="38" y="41"/>
                    <a:pt x="38" y="41"/>
                    <a:pt x="38" y="41"/>
                  </a:cubicBezTo>
                  <a:cubicBezTo>
                    <a:pt x="38" y="41"/>
                    <a:pt x="36" y="41"/>
                    <a:pt x="36" y="42"/>
                  </a:cubicBezTo>
                  <a:cubicBezTo>
                    <a:pt x="36" y="43"/>
                    <a:pt x="36" y="43"/>
                    <a:pt x="36" y="43"/>
                  </a:cubicBezTo>
                  <a:cubicBezTo>
                    <a:pt x="36" y="44"/>
                    <a:pt x="36" y="44"/>
                    <a:pt x="36" y="44"/>
                  </a:cubicBezTo>
                  <a:cubicBezTo>
                    <a:pt x="36" y="44"/>
                    <a:pt x="37" y="44"/>
                    <a:pt x="37" y="44"/>
                  </a:cubicBezTo>
                  <a:cubicBezTo>
                    <a:pt x="37" y="44"/>
                    <a:pt x="37" y="44"/>
                    <a:pt x="37" y="44"/>
                  </a:cubicBezTo>
                  <a:cubicBezTo>
                    <a:pt x="37" y="44"/>
                    <a:pt x="37" y="44"/>
                    <a:pt x="38" y="44"/>
                  </a:cubicBezTo>
                  <a:cubicBezTo>
                    <a:pt x="38" y="43"/>
                    <a:pt x="38" y="44"/>
                    <a:pt x="38" y="43"/>
                  </a:cubicBezTo>
                  <a:cubicBezTo>
                    <a:pt x="39" y="43"/>
                    <a:pt x="39" y="43"/>
                    <a:pt x="38" y="43"/>
                  </a:cubicBezTo>
                  <a:cubicBezTo>
                    <a:pt x="38" y="43"/>
                    <a:pt x="38" y="43"/>
                    <a:pt x="39" y="42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1" y="41"/>
                    <a:pt x="41" y="41"/>
                    <a:pt x="41" y="41"/>
                  </a:cubicBezTo>
                  <a:cubicBezTo>
                    <a:pt x="41" y="42"/>
                    <a:pt x="41" y="42"/>
                    <a:pt x="41" y="42"/>
                  </a:cubicBezTo>
                  <a:cubicBezTo>
                    <a:pt x="41" y="42"/>
                    <a:pt x="40" y="43"/>
                    <a:pt x="40" y="44"/>
                  </a:cubicBezTo>
                  <a:cubicBezTo>
                    <a:pt x="40" y="45"/>
                    <a:pt x="40" y="45"/>
                    <a:pt x="40" y="45"/>
                  </a:cubicBezTo>
                  <a:cubicBezTo>
                    <a:pt x="41" y="46"/>
                    <a:pt x="41" y="46"/>
                    <a:pt x="41" y="46"/>
                  </a:cubicBezTo>
                  <a:cubicBezTo>
                    <a:pt x="42" y="46"/>
                    <a:pt x="42" y="45"/>
                    <a:pt x="43" y="45"/>
                  </a:cubicBezTo>
                  <a:cubicBezTo>
                    <a:pt x="44" y="44"/>
                    <a:pt x="44" y="45"/>
                    <a:pt x="45" y="44"/>
                  </a:cubicBezTo>
                  <a:cubicBezTo>
                    <a:pt x="46" y="43"/>
                    <a:pt x="46" y="43"/>
                    <a:pt x="46" y="43"/>
                  </a:cubicBezTo>
                  <a:cubicBezTo>
                    <a:pt x="46" y="43"/>
                    <a:pt x="47" y="43"/>
                    <a:pt x="47" y="42"/>
                  </a:cubicBezTo>
                  <a:cubicBezTo>
                    <a:pt x="48" y="40"/>
                    <a:pt x="48" y="39"/>
                    <a:pt x="49" y="39"/>
                  </a:cubicBezTo>
                  <a:cubicBezTo>
                    <a:pt x="49" y="38"/>
                    <a:pt x="48" y="39"/>
                    <a:pt x="49" y="37"/>
                  </a:cubicBezTo>
                  <a:cubicBezTo>
                    <a:pt x="50" y="36"/>
                    <a:pt x="50" y="36"/>
                    <a:pt x="50" y="36"/>
                  </a:cubicBezTo>
                  <a:cubicBezTo>
                    <a:pt x="50" y="36"/>
                    <a:pt x="49" y="35"/>
                    <a:pt x="49" y="35"/>
                  </a:cubicBezTo>
                  <a:cubicBezTo>
                    <a:pt x="48" y="36"/>
                    <a:pt x="48" y="36"/>
                    <a:pt x="48" y="36"/>
                  </a:cubicBezTo>
                  <a:cubicBezTo>
                    <a:pt x="47" y="37"/>
                    <a:pt x="47" y="37"/>
                    <a:pt x="47" y="37"/>
                  </a:cubicBezTo>
                  <a:cubicBezTo>
                    <a:pt x="46" y="36"/>
                    <a:pt x="46" y="37"/>
                    <a:pt x="46" y="37"/>
                  </a:cubicBezTo>
                  <a:cubicBezTo>
                    <a:pt x="45" y="37"/>
                    <a:pt x="45" y="37"/>
                    <a:pt x="46" y="36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49" y="32"/>
                    <a:pt x="49" y="31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8" y="32"/>
                    <a:pt x="48" y="32"/>
                    <a:pt x="48" y="32"/>
                  </a:cubicBezTo>
                  <a:cubicBezTo>
                    <a:pt x="47" y="33"/>
                    <a:pt x="45" y="34"/>
                    <a:pt x="45" y="34"/>
                  </a:cubicBezTo>
                  <a:cubicBezTo>
                    <a:pt x="45" y="34"/>
                    <a:pt x="45" y="35"/>
                    <a:pt x="44" y="35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5"/>
                    <a:pt x="43" y="35"/>
                  </a:cubicBezTo>
                  <a:cubicBezTo>
                    <a:pt x="43" y="34"/>
                    <a:pt x="43" y="34"/>
                    <a:pt x="43" y="33"/>
                  </a:cubicBezTo>
                  <a:cubicBezTo>
                    <a:pt x="43" y="33"/>
                    <a:pt x="42" y="33"/>
                    <a:pt x="43" y="32"/>
                  </a:cubicBezTo>
                  <a:cubicBezTo>
                    <a:pt x="45" y="32"/>
                    <a:pt x="43" y="32"/>
                    <a:pt x="45" y="31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0" name="Freeform 152"/>
            <p:cNvSpPr>
              <a:spLocks/>
            </p:cNvSpPr>
            <p:nvPr/>
          </p:nvSpPr>
          <p:spPr bwMode="auto">
            <a:xfrm>
              <a:off x="1313259" y="2092485"/>
              <a:ext cx="47148" cy="52388"/>
            </a:xfrm>
            <a:custGeom>
              <a:avLst/>
              <a:gdLst>
                <a:gd name="T0" fmla="*/ 12 w 15"/>
                <a:gd name="T1" fmla="*/ 1 h 17"/>
                <a:gd name="T2" fmla="*/ 10 w 15"/>
                <a:gd name="T3" fmla="*/ 1 h 17"/>
                <a:gd name="T4" fmla="*/ 9 w 15"/>
                <a:gd name="T5" fmla="*/ 0 h 17"/>
                <a:gd name="T6" fmla="*/ 9 w 15"/>
                <a:gd name="T7" fmla="*/ 1 h 17"/>
                <a:gd name="T8" fmla="*/ 6 w 15"/>
                <a:gd name="T9" fmla="*/ 1 h 17"/>
                <a:gd name="T10" fmla="*/ 4 w 15"/>
                <a:gd name="T11" fmla="*/ 5 h 17"/>
                <a:gd name="T12" fmla="*/ 3 w 15"/>
                <a:gd name="T13" fmla="*/ 7 h 17"/>
                <a:gd name="T14" fmla="*/ 1 w 15"/>
                <a:gd name="T15" fmla="*/ 9 h 17"/>
                <a:gd name="T16" fmla="*/ 0 w 15"/>
                <a:gd name="T17" fmla="*/ 10 h 17"/>
                <a:gd name="T18" fmla="*/ 0 w 15"/>
                <a:gd name="T19" fmla="*/ 11 h 17"/>
                <a:gd name="T20" fmla="*/ 0 w 15"/>
                <a:gd name="T21" fmla="*/ 12 h 17"/>
                <a:gd name="T22" fmla="*/ 0 w 15"/>
                <a:gd name="T23" fmla="*/ 12 h 17"/>
                <a:gd name="T24" fmla="*/ 1 w 15"/>
                <a:gd name="T25" fmla="*/ 12 h 17"/>
                <a:gd name="T26" fmla="*/ 1 w 15"/>
                <a:gd name="T27" fmla="*/ 11 h 17"/>
                <a:gd name="T28" fmla="*/ 3 w 15"/>
                <a:gd name="T29" fmla="*/ 9 h 17"/>
                <a:gd name="T30" fmla="*/ 4 w 15"/>
                <a:gd name="T31" fmla="*/ 8 h 17"/>
                <a:gd name="T32" fmla="*/ 5 w 15"/>
                <a:gd name="T33" fmla="*/ 7 h 17"/>
                <a:gd name="T34" fmla="*/ 7 w 15"/>
                <a:gd name="T35" fmla="*/ 6 h 17"/>
                <a:gd name="T36" fmla="*/ 9 w 15"/>
                <a:gd name="T37" fmla="*/ 5 h 17"/>
                <a:gd name="T38" fmla="*/ 8 w 15"/>
                <a:gd name="T39" fmla="*/ 6 h 17"/>
                <a:gd name="T40" fmla="*/ 6 w 15"/>
                <a:gd name="T41" fmla="*/ 9 h 17"/>
                <a:gd name="T42" fmla="*/ 5 w 15"/>
                <a:gd name="T43" fmla="*/ 9 h 17"/>
                <a:gd name="T44" fmla="*/ 5 w 15"/>
                <a:gd name="T45" fmla="*/ 11 h 17"/>
                <a:gd name="T46" fmla="*/ 3 w 15"/>
                <a:gd name="T47" fmla="*/ 13 h 17"/>
                <a:gd name="T48" fmla="*/ 1 w 15"/>
                <a:gd name="T49" fmla="*/ 14 h 17"/>
                <a:gd name="T50" fmla="*/ 0 w 15"/>
                <a:gd name="T51" fmla="*/ 16 h 17"/>
                <a:gd name="T52" fmla="*/ 0 w 15"/>
                <a:gd name="T53" fmla="*/ 17 h 17"/>
                <a:gd name="T54" fmla="*/ 1 w 15"/>
                <a:gd name="T55" fmla="*/ 17 h 17"/>
                <a:gd name="T56" fmla="*/ 2 w 15"/>
                <a:gd name="T57" fmla="*/ 16 h 17"/>
                <a:gd name="T58" fmla="*/ 4 w 15"/>
                <a:gd name="T59" fmla="*/ 13 h 17"/>
                <a:gd name="T60" fmla="*/ 5 w 15"/>
                <a:gd name="T61" fmla="*/ 13 h 17"/>
                <a:gd name="T62" fmla="*/ 7 w 15"/>
                <a:gd name="T63" fmla="*/ 12 h 17"/>
                <a:gd name="T64" fmla="*/ 10 w 15"/>
                <a:gd name="T65" fmla="*/ 9 h 17"/>
                <a:gd name="T66" fmla="*/ 12 w 15"/>
                <a:gd name="T67" fmla="*/ 7 h 17"/>
                <a:gd name="T68" fmla="*/ 14 w 15"/>
                <a:gd name="T69" fmla="*/ 4 h 17"/>
                <a:gd name="T70" fmla="*/ 14 w 15"/>
                <a:gd name="T71" fmla="*/ 3 h 17"/>
                <a:gd name="T72" fmla="*/ 14 w 15"/>
                <a:gd name="T73" fmla="*/ 2 h 17"/>
                <a:gd name="T74" fmla="*/ 12 w 15"/>
                <a:gd name="T75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5" h="17">
                  <a:moveTo>
                    <a:pt x="12" y="1"/>
                  </a:moveTo>
                  <a:cubicBezTo>
                    <a:pt x="11" y="1"/>
                    <a:pt x="10" y="1"/>
                    <a:pt x="10" y="1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6" y="0"/>
                    <a:pt x="6" y="1"/>
                  </a:cubicBezTo>
                  <a:cubicBezTo>
                    <a:pt x="5" y="3"/>
                    <a:pt x="4" y="4"/>
                    <a:pt x="4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2" y="8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2"/>
                    <a:pt x="1" y="11"/>
                  </a:cubicBezTo>
                  <a:cubicBezTo>
                    <a:pt x="2" y="11"/>
                    <a:pt x="3" y="10"/>
                    <a:pt x="3" y="9"/>
                  </a:cubicBezTo>
                  <a:cubicBezTo>
                    <a:pt x="3" y="9"/>
                    <a:pt x="4" y="8"/>
                    <a:pt x="4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6" y="6"/>
                    <a:pt x="7" y="6"/>
                  </a:cubicBezTo>
                  <a:cubicBezTo>
                    <a:pt x="7" y="5"/>
                    <a:pt x="9" y="5"/>
                    <a:pt x="9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5" y="8"/>
                    <a:pt x="5" y="9"/>
                  </a:cubicBezTo>
                  <a:cubicBezTo>
                    <a:pt x="5" y="9"/>
                    <a:pt x="5" y="10"/>
                    <a:pt x="5" y="11"/>
                  </a:cubicBezTo>
                  <a:cubicBezTo>
                    <a:pt x="4" y="11"/>
                    <a:pt x="3" y="13"/>
                    <a:pt x="3" y="13"/>
                  </a:cubicBezTo>
                  <a:cubicBezTo>
                    <a:pt x="2" y="14"/>
                    <a:pt x="2" y="14"/>
                    <a:pt x="1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2" y="16"/>
                  </a:cubicBezTo>
                  <a:cubicBezTo>
                    <a:pt x="3" y="14"/>
                    <a:pt x="2" y="13"/>
                    <a:pt x="4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6" y="13"/>
                    <a:pt x="6" y="13"/>
                    <a:pt x="7" y="12"/>
                  </a:cubicBezTo>
                  <a:cubicBezTo>
                    <a:pt x="8" y="10"/>
                    <a:pt x="9" y="9"/>
                    <a:pt x="10" y="9"/>
                  </a:cubicBezTo>
                  <a:cubicBezTo>
                    <a:pt x="11" y="8"/>
                    <a:pt x="12" y="7"/>
                    <a:pt x="12" y="7"/>
                  </a:cubicBezTo>
                  <a:cubicBezTo>
                    <a:pt x="12" y="7"/>
                    <a:pt x="13" y="5"/>
                    <a:pt x="14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4" y="3"/>
                    <a:pt x="15" y="2"/>
                    <a:pt x="14" y="2"/>
                  </a:cubicBezTo>
                  <a:cubicBezTo>
                    <a:pt x="14" y="2"/>
                    <a:pt x="12" y="1"/>
                    <a:pt x="12" y="1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1" name="Freeform 153"/>
            <p:cNvSpPr>
              <a:spLocks/>
            </p:cNvSpPr>
            <p:nvPr/>
          </p:nvSpPr>
          <p:spPr bwMode="auto">
            <a:xfrm>
              <a:off x="1320244" y="2099470"/>
              <a:ext cx="52387" cy="55880"/>
            </a:xfrm>
            <a:custGeom>
              <a:avLst/>
              <a:gdLst>
                <a:gd name="T0" fmla="*/ 17 w 17"/>
                <a:gd name="T1" fmla="*/ 1 h 18"/>
                <a:gd name="T2" fmla="*/ 16 w 17"/>
                <a:gd name="T3" fmla="*/ 0 h 18"/>
                <a:gd name="T4" fmla="*/ 15 w 17"/>
                <a:gd name="T5" fmla="*/ 2 h 18"/>
                <a:gd name="T6" fmla="*/ 14 w 17"/>
                <a:gd name="T7" fmla="*/ 4 h 18"/>
                <a:gd name="T8" fmla="*/ 11 w 17"/>
                <a:gd name="T9" fmla="*/ 6 h 18"/>
                <a:gd name="T10" fmla="*/ 10 w 17"/>
                <a:gd name="T11" fmla="*/ 7 h 18"/>
                <a:gd name="T12" fmla="*/ 9 w 17"/>
                <a:gd name="T13" fmla="*/ 8 h 18"/>
                <a:gd name="T14" fmla="*/ 9 w 17"/>
                <a:gd name="T15" fmla="*/ 9 h 18"/>
                <a:gd name="T16" fmla="*/ 7 w 17"/>
                <a:gd name="T17" fmla="*/ 13 h 18"/>
                <a:gd name="T18" fmla="*/ 3 w 17"/>
                <a:gd name="T19" fmla="*/ 14 h 18"/>
                <a:gd name="T20" fmla="*/ 2 w 17"/>
                <a:gd name="T21" fmla="*/ 15 h 18"/>
                <a:gd name="T22" fmla="*/ 1 w 17"/>
                <a:gd name="T23" fmla="*/ 16 h 18"/>
                <a:gd name="T24" fmla="*/ 1 w 17"/>
                <a:gd name="T25" fmla="*/ 17 h 18"/>
                <a:gd name="T26" fmla="*/ 1 w 17"/>
                <a:gd name="T27" fmla="*/ 18 h 18"/>
                <a:gd name="T28" fmla="*/ 2 w 17"/>
                <a:gd name="T29" fmla="*/ 18 h 18"/>
                <a:gd name="T30" fmla="*/ 4 w 17"/>
                <a:gd name="T31" fmla="*/ 17 h 18"/>
                <a:gd name="T32" fmla="*/ 6 w 17"/>
                <a:gd name="T33" fmla="*/ 15 h 18"/>
                <a:gd name="T34" fmla="*/ 9 w 17"/>
                <a:gd name="T35" fmla="*/ 14 h 18"/>
                <a:gd name="T36" fmla="*/ 11 w 17"/>
                <a:gd name="T37" fmla="*/ 11 h 18"/>
                <a:gd name="T38" fmla="*/ 11 w 17"/>
                <a:gd name="T39" fmla="*/ 9 h 18"/>
                <a:gd name="T40" fmla="*/ 12 w 17"/>
                <a:gd name="T41" fmla="*/ 7 h 18"/>
                <a:gd name="T42" fmla="*/ 14 w 17"/>
                <a:gd name="T43" fmla="*/ 6 h 18"/>
                <a:gd name="T44" fmla="*/ 17 w 17"/>
                <a:gd name="T45" fmla="*/ 5 h 18"/>
                <a:gd name="T46" fmla="*/ 17 w 17"/>
                <a:gd name="T47" fmla="*/ 3 h 18"/>
                <a:gd name="T48" fmla="*/ 17 w 17"/>
                <a:gd name="T49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7" h="18">
                  <a:moveTo>
                    <a:pt x="17" y="1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1"/>
                    <a:pt x="15" y="2"/>
                  </a:cubicBezTo>
                  <a:cubicBezTo>
                    <a:pt x="15" y="3"/>
                    <a:pt x="14" y="4"/>
                    <a:pt x="14" y="4"/>
                  </a:cubicBezTo>
                  <a:cubicBezTo>
                    <a:pt x="13" y="4"/>
                    <a:pt x="11" y="5"/>
                    <a:pt x="11" y="6"/>
                  </a:cubicBezTo>
                  <a:cubicBezTo>
                    <a:pt x="10" y="6"/>
                    <a:pt x="10" y="6"/>
                    <a:pt x="10" y="7"/>
                  </a:cubicBezTo>
                  <a:cubicBezTo>
                    <a:pt x="10" y="7"/>
                    <a:pt x="9" y="7"/>
                    <a:pt x="9" y="8"/>
                  </a:cubicBezTo>
                  <a:cubicBezTo>
                    <a:pt x="9" y="8"/>
                    <a:pt x="9" y="8"/>
                    <a:pt x="9" y="9"/>
                  </a:cubicBezTo>
                  <a:cubicBezTo>
                    <a:pt x="8" y="10"/>
                    <a:pt x="8" y="12"/>
                    <a:pt x="7" y="13"/>
                  </a:cubicBezTo>
                  <a:cubicBezTo>
                    <a:pt x="6" y="13"/>
                    <a:pt x="3" y="14"/>
                    <a:pt x="3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5"/>
                    <a:pt x="1" y="16"/>
                  </a:cubicBezTo>
                  <a:cubicBezTo>
                    <a:pt x="1" y="17"/>
                    <a:pt x="0" y="17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0" y="18"/>
                    <a:pt x="2" y="18"/>
                  </a:cubicBezTo>
                  <a:cubicBezTo>
                    <a:pt x="3" y="18"/>
                    <a:pt x="3" y="17"/>
                    <a:pt x="4" y="17"/>
                  </a:cubicBezTo>
                  <a:cubicBezTo>
                    <a:pt x="5" y="16"/>
                    <a:pt x="6" y="16"/>
                    <a:pt x="6" y="15"/>
                  </a:cubicBezTo>
                  <a:cubicBezTo>
                    <a:pt x="7" y="15"/>
                    <a:pt x="7" y="16"/>
                    <a:pt x="9" y="14"/>
                  </a:cubicBezTo>
                  <a:cubicBezTo>
                    <a:pt x="10" y="12"/>
                    <a:pt x="11" y="11"/>
                    <a:pt x="11" y="11"/>
                  </a:cubicBezTo>
                  <a:cubicBezTo>
                    <a:pt x="11" y="10"/>
                    <a:pt x="10" y="9"/>
                    <a:pt x="11" y="9"/>
                  </a:cubicBezTo>
                  <a:cubicBezTo>
                    <a:pt x="12" y="8"/>
                    <a:pt x="11" y="7"/>
                    <a:pt x="12" y="7"/>
                  </a:cubicBezTo>
                  <a:cubicBezTo>
                    <a:pt x="14" y="7"/>
                    <a:pt x="14" y="6"/>
                    <a:pt x="14" y="6"/>
                  </a:cubicBezTo>
                  <a:cubicBezTo>
                    <a:pt x="15" y="6"/>
                    <a:pt x="17" y="5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3"/>
                    <a:pt x="17" y="2"/>
                    <a:pt x="17" y="1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2" name="Freeform 154"/>
            <p:cNvSpPr>
              <a:spLocks/>
            </p:cNvSpPr>
            <p:nvPr/>
          </p:nvSpPr>
          <p:spPr bwMode="auto">
            <a:xfrm>
              <a:off x="1309766" y="2120425"/>
              <a:ext cx="59372" cy="75089"/>
            </a:xfrm>
            <a:custGeom>
              <a:avLst/>
              <a:gdLst>
                <a:gd name="T0" fmla="*/ 2 w 19"/>
                <a:gd name="T1" fmla="*/ 23 h 24"/>
                <a:gd name="T2" fmla="*/ 2 w 19"/>
                <a:gd name="T3" fmla="*/ 23 h 24"/>
                <a:gd name="T4" fmla="*/ 4 w 19"/>
                <a:gd name="T5" fmla="*/ 22 h 24"/>
                <a:gd name="T6" fmla="*/ 4 w 19"/>
                <a:gd name="T7" fmla="*/ 21 h 24"/>
                <a:gd name="T8" fmla="*/ 4 w 19"/>
                <a:gd name="T9" fmla="*/ 19 h 24"/>
                <a:gd name="T10" fmla="*/ 4 w 19"/>
                <a:gd name="T11" fmla="*/ 19 h 24"/>
                <a:gd name="T12" fmla="*/ 6 w 19"/>
                <a:gd name="T13" fmla="*/ 20 h 24"/>
                <a:gd name="T14" fmla="*/ 6 w 19"/>
                <a:gd name="T15" fmla="*/ 22 h 24"/>
                <a:gd name="T16" fmla="*/ 6 w 19"/>
                <a:gd name="T17" fmla="*/ 23 h 24"/>
                <a:gd name="T18" fmla="*/ 7 w 19"/>
                <a:gd name="T19" fmla="*/ 23 h 24"/>
                <a:gd name="T20" fmla="*/ 9 w 19"/>
                <a:gd name="T21" fmla="*/ 23 h 24"/>
                <a:gd name="T22" fmla="*/ 10 w 19"/>
                <a:gd name="T23" fmla="*/ 21 h 24"/>
                <a:gd name="T24" fmla="*/ 11 w 19"/>
                <a:gd name="T25" fmla="*/ 19 h 24"/>
                <a:gd name="T26" fmla="*/ 13 w 19"/>
                <a:gd name="T27" fmla="*/ 17 h 24"/>
                <a:gd name="T28" fmla="*/ 13 w 19"/>
                <a:gd name="T29" fmla="*/ 14 h 24"/>
                <a:gd name="T30" fmla="*/ 14 w 19"/>
                <a:gd name="T31" fmla="*/ 13 h 24"/>
                <a:gd name="T32" fmla="*/ 15 w 19"/>
                <a:gd name="T33" fmla="*/ 10 h 24"/>
                <a:gd name="T34" fmla="*/ 15 w 19"/>
                <a:gd name="T35" fmla="*/ 10 h 24"/>
                <a:gd name="T36" fmla="*/ 17 w 19"/>
                <a:gd name="T37" fmla="*/ 10 h 24"/>
                <a:gd name="T38" fmla="*/ 18 w 19"/>
                <a:gd name="T39" fmla="*/ 8 h 24"/>
                <a:gd name="T40" fmla="*/ 19 w 19"/>
                <a:gd name="T41" fmla="*/ 6 h 24"/>
                <a:gd name="T42" fmla="*/ 19 w 19"/>
                <a:gd name="T43" fmla="*/ 5 h 24"/>
                <a:gd name="T44" fmla="*/ 19 w 19"/>
                <a:gd name="T45" fmla="*/ 2 h 24"/>
                <a:gd name="T46" fmla="*/ 19 w 19"/>
                <a:gd name="T47" fmla="*/ 1 h 24"/>
                <a:gd name="T48" fmla="*/ 19 w 19"/>
                <a:gd name="T49" fmla="*/ 1 h 24"/>
                <a:gd name="T50" fmla="*/ 18 w 19"/>
                <a:gd name="T51" fmla="*/ 0 h 24"/>
                <a:gd name="T52" fmla="*/ 17 w 19"/>
                <a:gd name="T53" fmla="*/ 2 h 24"/>
                <a:gd name="T54" fmla="*/ 16 w 19"/>
                <a:gd name="T55" fmla="*/ 2 h 24"/>
                <a:gd name="T56" fmla="*/ 16 w 19"/>
                <a:gd name="T57" fmla="*/ 5 h 24"/>
                <a:gd name="T58" fmla="*/ 14 w 19"/>
                <a:gd name="T59" fmla="*/ 6 h 24"/>
                <a:gd name="T60" fmla="*/ 14 w 19"/>
                <a:gd name="T61" fmla="*/ 7 h 24"/>
                <a:gd name="T62" fmla="*/ 13 w 19"/>
                <a:gd name="T63" fmla="*/ 8 h 24"/>
                <a:gd name="T64" fmla="*/ 12 w 19"/>
                <a:gd name="T65" fmla="*/ 10 h 24"/>
                <a:gd name="T66" fmla="*/ 11 w 19"/>
                <a:gd name="T67" fmla="*/ 10 h 24"/>
                <a:gd name="T68" fmla="*/ 11 w 19"/>
                <a:gd name="T69" fmla="*/ 11 h 24"/>
                <a:gd name="T70" fmla="*/ 9 w 19"/>
                <a:gd name="T71" fmla="*/ 12 h 24"/>
                <a:gd name="T72" fmla="*/ 8 w 19"/>
                <a:gd name="T73" fmla="*/ 13 h 24"/>
                <a:gd name="T74" fmla="*/ 8 w 19"/>
                <a:gd name="T75" fmla="*/ 13 h 24"/>
                <a:gd name="T76" fmla="*/ 5 w 19"/>
                <a:gd name="T77" fmla="*/ 15 h 24"/>
                <a:gd name="T78" fmla="*/ 3 w 19"/>
                <a:gd name="T79" fmla="*/ 17 h 24"/>
                <a:gd name="T80" fmla="*/ 2 w 19"/>
                <a:gd name="T81" fmla="*/ 19 h 24"/>
                <a:gd name="T82" fmla="*/ 2 w 19"/>
                <a:gd name="T83" fmla="*/ 20 h 24"/>
                <a:gd name="T84" fmla="*/ 0 w 19"/>
                <a:gd name="T85" fmla="*/ 23 h 24"/>
                <a:gd name="T86" fmla="*/ 2 w 19"/>
                <a:gd name="T87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9" h="24">
                  <a:moveTo>
                    <a:pt x="2" y="23"/>
                  </a:moveTo>
                  <a:cubicBezTo>
                    <a:pt x="2" y="23"/>
                    <a:pt x="2" y="24"/>
                    <a:pt x="2" y="23"/>
                  </a:cubicBezTo>
                  <a:cubicBezTo>
                    <a:pt x="3" y="23"/>
                    <a:pt x="4" y="23"/>
                    <a:pt x="4" y="22"/>
                  </a:cubicBezTo>
                  <a:cubicBezTo>
                    <a:pt x="3" y="21"/>
                    <a:pt x="4" y="21"/>
                    <a:pt x="4" y="21"/>
                  </a:cubicBezTo>
                  <a:cubicBezTo>
                    <a:pt x="4" y="20"/>
                    <a:pt x="3" y="20"/>
                    <a:pt x="4" y="19"/>
                  </a:cubicBezTo>
                  <a:cubicBezTo>
                    <a:pt x="4" y="19"/>
                    <a:pt x="3" y="19"/>
                    <a:pt x="4" y="19"/>
                  </a:cubicBezTo>
                  <a:cubicBezTo>
                    <a:pt x="5" y="19"/>
                    <a:pt x="5" y="18"/>
                    <a:pt x="6" y="20"/>
                  </a:cubicBezTo>
                  <a:cubicBezTo>
                    <a:pt x="6" y="21"/>
                    <a:pt x="6" y="22"/>
                    <a:pt x="6" y="22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8" y="24"/>
                    <a:pt x="9" y="23"/>
                  </a:cubicBezTo>
                  <a:cubicBezTo>
                    <a:pt x="10" y="21"/>
                    <a:pt x="9" y="22"/>
                    <a:pt x="10" y="21"/>
                  </a:cubicBezTo>
                  <a:cubicBezTo>
                    <a:pt x="10" y="21"/>
                    <a:pt x="10" y="20"/>
                    <a:pt x="11" y="19"/>
                  </a:cubicBezTo>
                  <a:cubicBezTo>
                    <a:pt x="11" y="19"/>
                    <a:pt x="13" y="18"/>
                    <a:pt x="13" y="17"/>
                  </a:cubicBezTo>
                  <a:cubicBezTo>
                    <a:pt x="13" y="16"/>
                    <a:pt x="13" y="15"/>
                    <a:pt x="13" y="14"/>
                  </a:cubicBezTo>
                  <a:cubicBezTo>
                    <a:pt x="13" y="14"/>
                    <a:pt x="13" y="15"/>
                    <a:pt x="14" y="13"/>
                  </a:cubicBezTo>
                  <a:cubicBezTo>
                    <a:pt x="15" y="10"/>
                    <a:pt x="14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7" y="10"/>
                  </a:cubicBezTo>
                  <a:cubicBezTo>
                    <a:pt x="17" y="9"/>
                    <a:pt x="17" y="8"/>
                    <a:pt x="18" y="8"/>
                  </a:cubicBezTo>
                  <a:cubicBezTo>
                    <a:pt x="18" y="7"/>
                    <a:pt x="18" y="7"/>
                    <a:pt x="19" y="6"/>
                  </a:cubicBezTo>
                  <a:cubicBezTo>
                    <a:pt x="19" y="6"/>
                    <a:pt x="18" y="6"/>
                    <a:pt x="19" y="5"/>
                  </a:cubicBezTo>
                  <a:cubicBezTo>
                    <a:pt x="19" y="5"/>
                    <a:pt x="19" y="2"/>
                    <a:pt x="19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6" y="1"/>
                    <a:pt x="16" y="2"/>
                  </a:cubicBezTo>
                  <a:cubicBezTo>
                    <a:pt x="16" y="4"/>
                    <a:pt x="17" y="5"/>
                    <a:pt x="16" y="5"/>
                  </a:cubicBezTo>
                  <a:cubicBezTo>
                    <a:pt x="16" y="5"/>
                    <a:pt x="14" y="5"/>
                    <a:pt x="14" y="6"/>
                  </a:cubicBezTo>
                  <a:cubicBezTo>
                    <a:pt x="14" y="6"/>
                    <a:pt x="15" y="7"/>
                    <a:pt x="14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9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4"/>
                    <a:pt x="7" y="14"/>
                    <a:pt x="5" y="15"/>
                  </a:cubicBezTo>
                  <a:cubicBezTo>
                    <a:pt x="4" y="16"/>
                    <a:pt x="3" y="17"/>
                    <a:pt x="3" y="17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3" name="Freeform 155"/>
            <p:cNvSpPr>
              <a:spLocks/>
            </p:cNvSpPr>
            <p:nvPr/>
          </p:nvSpPr>
          <p:spPr bwMode="auto">
            <a:xfrm>
              <a:off x="1349931" y="2169320"/>
              <a:ext cx="12223" cy="19209"/>
            </a:xfrm>
            <a:custGeom>
              <a:avLst/>
              <a:gdLst>
                <a:gd name="T0" fmla="*/ 3 w 4"/>
                <a:gd name="T1" fmla="*/ 3 h 6"/>
                <a:gd name="T2" fmla="*/ 4 w 4"/>
                <a:gd name="T3" fmla="*/ 2 h 6"/>
                <a:gd name="T4" fmla="*/ 4 w 4"/>
                <a:gd name="T5" fmla="*/ 1 h 6"/>
                <a:gd name="T6" fmla="*/ 2 w 4"/>
                <a:gd name="T7" fmla="*/ 0 h 6"/>
                <a:gd name="T8" fmla="*/ 2 w 4"/>
                <a:gd name="T9" fmla="*/ 2 h 6"/>
                <a:gd name="T10" fmla="*/ 1 w 4"/>
                <a:gd name="T11" fmla="*/ 4 h 6"/>
                <a:gd name="T12" fmla="*/ 0 w 4"/>
                <a:gd name="T13" fmla="*/ 5 h 6"/>
                <a:gd name="T14" fmla="*/ 1 w 4"/>
                <a:gd name="T15" fmla="*/ 6 h 6"/>
                <a:gd name="T16" fmla="*/ 2 w 4"/>
                <a:gd name="T17" fmla="*/ 6 h 6"/>
                <a:gd name="T18" fmla="*/ 2 w 4"/>
                <a:gd name="T19" fmla="*/ 5 h 6"/>
                <a:gd name="T20" fmla="*/ 3 w 4"/>
                <a:gd name="T21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6">
                  <a:moveTo>
                    <a:pt x="3" y="3"/>
                  </a:move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1"/>
                    <a:pt x="2" y="2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3" y="3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4" name="Freeform 156"/>
            <p:cNvSpPr>
              <a:spLocks/>
            </p:cNvSpPr>
            <p:nvPr/>
          </p:nvSpPr>
          <p:spPr bwMode="auto">
            <a:xfrm>
              <a:off x="1278334" y="2204245"/>
              <a:ext cx="47148" cy="61119"/>
            </a:xfrm>
            <a:custGeom>
              <a:avLst/>
              <a:gdLst>
                <a:gd name="T0" fmla="*/ 3 w 15"/>
                <a:gd name="T1" fmla="*/ 7 h 20"/>
                <a:gd name="T2" fmla="*/ 3 w 15"/>
                <a:gd name="T3" fmla="*/ 8 h 20"/>
                <a:gd name="T4" fmla="*/ 1 w 15"/>
                <a:gd name="T5" fmla="*/ 8 h 20"/>
                <a:gd name="T6" fmla="*/ 0 w 15"/>
                <a:gd name="T7" fmla="*/ 8 h 20"/>
                <a:gd name="T8" fmla="*/ 0 w 15"/>
                <a:gd name="T9" fmla="*/ 10 h 20"/>
                <a:gd name="T10" fmla="*/ 1 w 15"/>
                <a:gd name="T11" fmla="*/ 12 h 20"/>
                <a:gd name="T12" fmla="*/ 1 w 15"/>
                <a:gd name="T13" fmla="*/ 15 h 20"/>
                <a:gd name="T14" fmla="*/ 1 w 15"/>
                <a:gd name="T15" fmla="*/ 16 h 20"/>
                <a:gd name="T16" fmla="*/ 1 w 15"/>
                <a:gd name="T17" fmla="*/ 16 h 20"/>
                <a:gd name="T18" fmla="*/ 2 w 15"/>
                <a:gd name="T19" fmla="*/ 16 h 20"/>
                <a:gd name="T20" fmla="*/ 2 w 15"/>
                <a:gd name="T21" fmla="*/ 17 h 20"/>
                <a:gd name="T22" fmla="*/ 2 w 15"/>
                <a:gd name="T23" fmla="*/ 17 h 20"/>
                <a:gd name="T24" fmla="*/ 2 w 15"/>
                <a:gd name="T25" fmla="*/ 18 h 20"/>
                <a:gd name="T26" fmla="*/ 2 w 15"/>
                <a:gd name="T27" fmla="*/ 19 h 20"/>
                <a:gd name="T28" fmla="*/ 4 w 15"/>
                <a:gd name="T29" fmla="*/ 19 h 20"/>
                <a:gd name="T30" fmla="*/ 4 w 15"/>
                <a:gd name="T31" fmla="*/ 19 h 20"/>
                <a:gd name="T32" fmla="*/ 5 w 15"/>
                <a:gd name="T33" fmla="*/ 17 h 20"/>
                <a:gd name="T34" fmla="*/ 3 w 15"/>
                <a:gd name="T35" fmla="*/ 16 h 20"/>
                <a:gd name="T36" fmla="*/ 3 w 15"/>
                <a:gd name="T37" fmla="*/ 15 h 20"/>
                <a:gd name="T38" fmla="*/ 3 w 15"/>
                <a:gd name="T39" fmla="*/ 14 h 20"/>
                <a:gd name="T40" fmla="*/ 4 w 15"/>
                <a:gd name="T41" fmla="*/ 13 h 20"/>
                <a:gd name="T42" fmla="*/ 5 w 15"/>
                <a:gd name="T43" fmla="*/ 12 h 20"/>
                <a:gd name="T44" fmla="*/ 6 w 15"/>
                <a:gd name="T45" fmla="*/ 12 h 20"/>
                <a:gd name="T46" fmla="*/ 6 w 15"/>
                <a:gd name="T47" fmla="*/ 11 h 20"/>
                <a:gd name="T48" fmla="*/ 6 w 15"/>
                <a:gd name="T49" fmla="*/ 10 h 20"/>
                <a:gd name="T50" fmla="*/ 7 w 15"/>
                <a:gd name="T51" fmla="*/ 9 h 20"/>
                <a:gd name="T52" fmla="*/ 7 w 15"/>
                <a:gd name="T53" fmla="*/ 8 h 20"/>
                <a:gd name="T54" fmla="*/ 8 w 15"/>
                <a:gd name="T55" fmla="*/ 5 h 20"/>
                <a:gd name="T56" fmla="*/ 11 w 15"/>
                <a:gd name="T57" fmla="*/ 5 h 20"/>
                <a:gd name="T58" fmla="*/ 14 w 15"/>
                <a:gd name="T59" fmla="*/ 3 h 20"/>
                <a:gd name="T60" fmla="*/ 15 w 15"/>
                <a:gd name="T61" fmla="*/ 2 h 20"/>
                <a:gd name="T62" fmla="*/ 14 w 15"/>
                <a:gd name="T63" fmla="*/ 1 h 20"/>
                <a:gd name="T64" fmla="*/ 13 w 15"/>
                <a:gd name="T65" fmla="*/ 1 h 20"/>
                <a:gd name="T66" fmla="*/ 10 w 15"/>
                <a:gd name="T67" fmla="*/ 1 h 20"/>
                <a:gd name="T68" fmla="*/ 9 w 15"/>
                <a:gd name="T69" fmla="*/ 1 h 20"/>
                <a:gd name="T70" fmla="*/ 9 w 15"/>
                <a:gd name="T71" fmla="*/ 1 h 20"/>
                <a:gd name="T72" fmla="*/ 9 w 15"/>
                <a:gd name="T73" fmla="*/ 1 h 20"/>
                <a:gd name="T74" fmla="*/ 7 w 15"/>
                <a:gd name="T75" fmla="*/ 0 h 20"/>
                <a:gd name="T76" fmla="*/ 6 w 15"/>
                <a:gd name="T77" fmla="*/ 2 h 20"/>
                <a:gd name="T78" fmla="*/ 5 w 15"/>
                <a:gd name="T79" fmla="*/ 2 h 20"/>
                <a:gd name="T80" fmla="*/ 4 w 15"/>
                <a:gd name="T81" fmla="*/ 2 h 20"/>
                <a:gd name="T82" fmla="*/ 3 w 15"/>
                <a:gd name="T83" fmla="*/ 3 h 20"/>
                <a:gd name="T84" fmla="*/ 2 w 15"/>
                <a:gd name="T85" fmla="*/ 4 h 20"/>
                <a:gd name="T86" fmla="*/ 2 w 15"/>
                <a:gd name="T87" fmla="*/ 4 h 20"/>
                <a:gd name="T88" fmla="*/ 2 w 15"/>
                <a:gd name="T89" fmla="*/ 5 h 20"/>
                <a:gd name="T90" fmla="*/ 0 w 15"/>
                <a:gd name="T91" fmla="*/ 5 h 20"/>
                <a:gd name="T92" fmla="*/ 3 w 15"/>
                <a:gd name="T93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" h="20">
                  <a:moveTo>
                    <a:pt x="3" y="7"/>
                  </a:move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0"/>
                    <a:pt x="1" y="12"/>
                  </a:cubicBezTo>
                  <a:cubicBezTo>
                    <a:pt x="1" y="14"/>
                    <a:pt x="1" y="12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1" y="16"/>
                    <a:pt x="2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2" y="17"/>
                    <a:pt x="2" y="18"/>
                  </a:cubicBezTo>
                  <a:cubicBezTo>
                    <a:pt x="1" y="20"/>
                    <a:pt x="2" y="19"/>
                    <a:pt x="2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4" y="16"/>
                    <a:pt x="3" y="16"/>
                  </a:cubicBezTo>
                  <a:cubicBezTo>
                    <a:pt x="3" y="16"/>
                    <a:pt x="3" y="15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7" y="9"/>
                    <a:pt x="7" y="8"/>
                  </a:cubicBezTo>
                  <a:cubicBezTo>
                    <a:pt x="7" y="7"/>
                    <a:pt x="8" y="6"/>
                    <a:pt x="8" y="5"/>
                  </a:cubicBezTo>
                  <a:cubicBezTo>
                    <a:pt x="8" y="5"/>
                    <a:pt x="11" y="5"/>
                    <a:pt x="11" y="5"/>
                  </a:cubicBezTo>
                  <a:cubicBezTo>
                    <a:pt x="12" y="4"/>
                    <a:pt x="13" y="3"/>
                    <a:pt x="14" y="3"/>
                  </a:cubicBezTo>
                  <a:cubicBezTo>
                    <a:pt x="14" y="2"/>
                    <a:pt x="15" y="2"/>
                    <a:pt x="15" y="2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4" y="1"/>
                    <a:pt x="13" y="1"/>
                    <a:pt x="13" y="1"/>
                  </a:cubicBezTo>
                  <a:cubicBezTo>
                    <a:pt x="12" y="1"/>
                    <a:pt x="12" y="1"/>
                    <a:pt x="10" y="1"/>
                  </a:cubicBezTo>
                  <a:cubicBezTo>
                    <a:pt x="9" y="1"/>
                    <a:pt x="10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9" y="1"/>
                    <a:pt x="7" y="0"/>
                  </a:cubicBezTo>
                  <a:cubicBezTo>
                    <a:pt x="6" y="0"/>
                    <a:pt x="7" y="0"/>
                    <a:pt x="6" y="2"/>
                  </a:cubicBezTo>
                  <a:cubicBezTo>
                    <a:pt x="5" y="3"/>
                    <a:pt x="5" y="3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3" y="3"/>
                  </a:cubicBezTo>
                  <a:cubicBezTo>
                    <a:pt x="2" y="3"/>
                    <a:pt x="3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2" y="7"/>
                    <a:pt x="3" y="7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5" name="Freeform 157"/>
            <p:cNvSpPr>
              <a:spLocks/>
            </p:cNvSpPr>
            <p:nvPr/>
          </p:nvSpPr>
          <p:spPr bwMode="auto">
            <a:xfrm>
              <a:off x="646191" y="2155350"/>
              <a:ext cx="94297" cy="33179"/>
            </a:xfrm>
            <a:custGeom>
              <a:avLst/>
              <a:gdLst>
                <a:gd name="T0" fmla="*/ 29 w 30"/>
                <a:gd name="T1" fmla="*/ 1 h 11"/>
                <a:gd name="T2" fmla="*/ 27 w 30"/>
                <a:gd name="T3" fmla="*/ 1 h 11"/>
                <a:gd name="T4" fmla="*/ 26 w 30"/>
                <a:gd name="T5" fmla="*/ 1 h 11"/>
                <a:gd name="T6" fmla="*/ 24 w 30"/>
                <a:gd name="T7" fmla="*/ 1 h 11"/>
                <a:gd name="T8" fmla="*/ 19 w 30"/>
                <a:gd name="T9" fmla="*/ 1 h 11"/>
                <a:gd name="T10" fmla="*/ 18 w 30"/>
                <a:gd name="T11" fmla="*/ 2 h 11"/>
                <a:gd name="T12" fmla="*/ 16 w 30"/>
                <a:gd name="T13" fmla="*/ 3 h 11"/>
                <a:gd name="T14" fmla="*/ 13 w 30"/>
                <a:gd name="T15" fmla="*/ 5 h 11"/>
                <a:gd name="T16" fmla="*/ 12 w 30"/>
                <a:gd name="T17" fmla="*/ 5 h 11"/>
                <a:gd name="T18" fmla="*/ 10 w 30"/>
                <a:gd name="T19" fmla="*/ 6 h 11"/>
                <a:gd name="T20" fmla="*/ 8 w 30"/>
                <a:gd name="T21" fmla="*/ 6 h 11"/>
                <a:gd name="T22" fmla="*/ 7 w 30"/>
                <a:gd name="T23" fmla="*/ 7 h 11"/>
                <a:gd name="T24" fmla="*/ 3 w 30"/>
                <a:gd name="T25" fmla="*/ 8 h 11"/>
                <a:gd name="T26" fmla="*/ 2 w 30"/>
                <a:gd name="T27" fmla="*/ 8 h 11"/>
                <a:gd name="T28" fmla="*/ 0 w 30"/>
                <a:gd name="T29" fmla="*/ 10 h 11"/>
                <a:gd name="T30" fmla="*/ 1 w 30"/>
                <a:gd name="T31" fmla="*/ 10 h 11"/>
                <a:gd name="T32" fmla="*/ 4 w 30"/>
                <a:gd name="T33" fmla="*/ 10 h 11"/>
                <a:gd name="T34" fmla="*/ 5 w 30"/>
                <a:gd name="T35" fmla="*/ 10 h 11"/>
                <a:gd name="T36" fmla="*/ 7 w 30"/>
                <a:gd name="T37" fmla="*/ 10 h 11"/>
                <a:gd name="T38" fmla="*/ 9 w 30"/>
                <a:gd name="T39" fmla="*/ 9 h 11"/>
                <a:gd name="T40" fmla="*/ 12 w 30"/>
                <a:gd name="T41" fmla="*/ 8 h 11"/>
                <a:gd name="T42" fmla="*/ 12 w 30"/>
                <a:gd name="T43" fmla="*/ 7 h 11"/>
                <a:gd name="T44" fmla="*/ 15 w 30"/>
                <a:gd name="T45" fmla="*/ 7 h 11"/>
                <a:gd name="T46" fmla="*/ 16 w 30"/>
                <a:gd name="T47" fmla="*/ 7 h 11"/>
                <a:gd name="T48" fmla="*/ 17 w 30"/>
                <a:gd name="T49" fmla="*/ 7 h 11"/>
                <a:gd name="T50" fmla="*/ 21 w 30"/>
                <a:gd name="T51" fmla="*/ 8 h 11"/>
                <a:gd name="T52" fmla="*/ 21 w 30"/>
                <a:gd name="T53" fmla="*/ 8 h 11"/>
                <a:gd name="T54" fmla="*/ 22 w 30"/>
                <a:gd name="T55" fmla="*/ 6 h 11"/>
                <a:gd name="T56" fmla="*/ 23 w 30"/>
                <a:gd name="T57" fmla="*/ 6 h 11"/>
                <a:gd name="T58" fmla="*/ 26 w 30"/>
                <a:gd name="T59" fmla="*/ 5 h 11"/>
                <a:gd name="T60" fmla="*/ 26 w 30"/>
                <a:gd name="T61" fmla="*/ 5 h 11"/>
                <a:gd name="T62" fmla="*/ 28 w 30"/>
                <a:gd name="T63" fmla="*/ 5 h 11"/>
                <a:gd name="T64" fmla="*/ 30 w 30"/>
                <a:gd name="T65" fmla="*/ 3 h 11"/>
                <a:gd name="T66" fmla="*/ 29 w 30"/>
                <a:gd name="T67" fmla="*/ 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0" h="11">
                  <a:moveTo>
                    <a:pt x="29" y="1"/>
                  </a:move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0" y="0"/>
                    <a:pt x="19" y="1"/>
                  </a:cubicBezTo>
                  <a:cubicBezTo>
                    <a:pt x="19" y="2"/>
                    <a:pt x="18" y="2"/>
                    <a:pt x="18" y="2"/>
                  </a:cubicBezTo>
                  <a:cubicBezTo>
                    <a:pt x="18" y="2"/>
                    <a:pt x="17" y="4"/>
                    <a:pt x="16" y="3"/>
                  </a:cubicBezTo>
                  <a:cubicBezTo>
                    <a:pt x="15" y="3"/>
                    <a:pt x="13" y="5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9" y="5"/>
                    <a:pt x="8" y="6"/>
                  </a:cubicBezTo>
                  <a:cubicBezTo>
                    <a:pt x="7" y="7"/>
                    <a:pt x="9" y="6"/>
                    <a:pt x="7" y="7"/>
                  </a:cubicBezTo>
                  <a:cubicBezTo>
                    <a:pt x="6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1"/>
                    <a:pt x="1" y="10"/>
                  </a:cubicBezTo>
                  <a:cubicBezTo>
                    <a:pt x="2" y="10"/>
                    <a:pt x="3" y="10"/>
                    <a:pt x="4" y="10"/>
                  </a:cubicBezTo>
                  <a:cubicBezTo>
                    <a:pt x="5" y="10"/>
                    <a:pt x="3" y="10"/>
                    <a:pt x="5" y="10"/>
                  </a:cubicBezTo>
                  <a:cubicBezTo>
                    <a:pt x="7" y="10"/>
                    <a:pt x="5" y="11"/>
                    <a:pt x="7" y="10"/>
                  </a:cubicBezTo>
                  <a:cubicBezTo>
                    <a:pt x="8" y="9"/>
                    <a:pt x="8" y="10"/>
                    <a:pt x="9" y="9"/>
                  </a:cubicBezTo>
                  <a:cubicBezTo>
                    <a:pt x="10" y="8"/>
                    <a:pt x="11" y="9"/>
                    <a:pt x="12" y="8"/>
                  </a:cubicBezTo>
                  <a:cubicBezTo>
                    <a:pt x="12" y="7"/>
                    <a:pt x="11" y="8"/>
                    <a:pt x="12" y="7"/>
                  </a:cubicBezTo>
                  <a:cubicBezTo>
                    <a:pt x="13" y="7"/>
                    <a:pt x="14" y="7"/>
                    <a:pt x="15" y="7"/>
                  </a:cubicBezTo>
                  <a:cubicBezTo>
                    <a:pt x="16" y="7"/>
                    <a:pt x="15" y="7"/>
                    <a:pt x="16" y="7"/>
                  </a:cubicBezTo>
                  <a:cubicBezTo>
                    <a:pt x="17" y="7"/>
                    <a:pt x="16" y="7"/>
                    <a:pt x="17" y="7"/>
                  </a:cubicBezTo>
                  <a:cubicBezTo>
                    <a:pt x="18" y="7"/>
                    <a:pt x="20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5"/>
                    <a:pt x="22" y="6"/>
                  </a:cubicBezTo>
                  <a:cubicBezTo>
                    <a:pt x="23" y="6"/>
                    <a:pt x="21" y="6"/>
                    <a:pt x="23" y="6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6" y="5"/>
                    <a:pt x="25" y="6"/>
                    <a:pt x="26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30" y="4"/>
                    <a:pt x="30" y="3"/>
                  </a:cubicBezTo>
                  <a:cubicBezTo>
                    <a:pt x="30" y="2"/>
                    <a:pt x="29" y="1"/>
                    <a:pt x="29" y="1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6" name="Freeform 158"/>
            <p:cNvSpPr>
              <a:spLocks/>
            </p:cNvSpPr>
            <p:nvPr/>
          </p:nvSpPr>
          <p:spPr bwMode="auto">
            <a:xfrm>
              <a:off x="597296" y="2183290"/>
              <a:ext cx="52387" cy="17463"/>
            </a:xfrm>
            <a:custGeom>
              <a:avLst/>
              <a:gdLst>
                <a:gd name="T0" fmla="*/ 16 w 17"/>
                <a:gd name="T1" fmla="*/ 2 h 6"/>
                <a:gd name="T2" fmla="*/ 13 w 17"/>
                <a:gd name="T3" fmla="*/ 1 h 6"/>
                <a:gd name="T4" fmla="*/ 13 w 17"/>
                <a:gd name="T5" fmla="*/ 1 h 6"/>
                <a:gd name="T6" fmla="*/ 12 w 17"/>
                <a:gd name="T7" fmla="*/ 0 h 6"/>
                <a:gd name="T8" fmla="*/ 10 w 17"/>
                <a:gd name="T9" fmla="*/ 0 h 6"/>
                <a:gd name="T10" fmla="*/ 9 w 17"/>
                <a:gd name="T11" fmla="*/ 1 h 6"/>
                <a:gd name="T12" fmla="*/ 9 w 17"/>
                <a:gd name="T13" fmla="*/ 1 h 6"/>
                <a:gd name="T14" fmla="*/ 8 w 17"/>
                <a:gd name="T15" fmla="*/ 2 h 6"/>
                <a:gd name="T16" fmla="*/ 6 w 17"/>
                <a:gd name="T17" fmla="*/ 2 h 6"/>
                <a:gd name="T18" fmla="*/ 5 w 17"/>
                <a:gd name="T19" fmla="*/ 2 h 6"/>
                <a:gd name="T20" fmla="*/ 4 w 17"/>
                <a:gd name="T21" fmla="*/ 3 h 6"/>
                <a:gd name="T22" fmla="*/ 3 w 17"/>
                <a:gd name="T23" fmla="*/ 3 h 6"/>
                <a:gd name="T24" fmla="*/ 2 w 17"/>
                <a:gd name="T25" fmla="*/ 4 h 6"/>
                <a:gd name="T26" fmla="*/ 1 w 17"/>
                <a:gd name="T27" fmla="*/ 4 h 6"/>
                <a:gd name="T28" fmla="*/ 0 w 17"/>
                <a:gd name="T29" fmla="*/ 6 h 6"/>
                <a:gd name="T30" fmla="*/ 0 w 17"/>
                <a:gd name="T31" fmla="*/ 6 h 6"/>
                <a:gd name="T32" fmla="*/ 1 w 17"/>
                <a:gd name="T33" fmla="*/ 6 h 6"/>
                <a:gd name="T34" fmla="*/ 2 w 17"/>
                <a:gd name="T35" fmla="*/ 6 h 6"/>
                <a:gd name="T36" fmla="*/ 4 w 17"/>
                <a:gd name="T37" fmla="*/ 5 h 6"/>
                <a:gd name="T38" fmla="*/ 4 w 17"/>
                <a:gd name="T39" fmla="*/ 5 h 6"/>
                <a:gd name="T40" fmla="*/ 5 w 17"/>
                <a:gd name="T41" fmla="*/ 5 h 6"/>
                <a:gd name="T42" fmla="*/ 5 w 17"/>
                <a:gd name="T43" fmla="*/ 5 h 6"/>
                <a:gd name="T44" fmla="*/ 6 w 17"/>
                <a:gd name="T45" fmla="*/ 5 h 6"/>
                <a:gd name="T46" fmla="*/ 8 w 17"/>
                <a:gd name="T47" fmla="*/ 4 h 6"/>
                <a:gd name="T48" fmla="*/ 11 w 17"/>
                <a:gd name="T49" fmla="*/ 3 h 6"/>
                <a:gd name="T50" fmla="*/ 12 w 17"/>
                <a:gd name="T51" fmla="*/ 3 h 6"/>
                <a:gd name="T52" fmla="*/ 14 w 17"/>
                <a:gd name="T53" fmla="*/ 3 h 6"/>
                <a:gd name="T54" fmla="*/ 16 w 17"/>
                <a:gd name="T55" fmla="*/ 3 h 6"/>
                <a:gd name="T56" fmla="*/ 17 w 17"/>
                <a:gd name="T57" fmla="*/ 2 h 6"/>
                <a:gd name="T58" fmla="*/ 16 w 17"/>
                <a:gd name="T5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7" h="6">
                  <a:moveTo>
                    <a:pt x="16" y="2"/>
                  </a:move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8" y="4"/>
                  </a:cubicBezTo>
                  <a:cubicBezTo>
                    <a:pt x="10" y="4"/>
                    <a:pt x="11" y="4"/>
                    <a:pt x="11" y="3"/>
                  </a:cubicBezTo>
                  <a:cubicBezTo>
                    <a:pt x="11" y="3"/>
                    <a:pt x="11" y="3"/>
                    <a:pt x="12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6" y="2"/>
                    <a:pt x="16" y="2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7" name="Freeform 159"/>
            <p:cNvSpPr>
              <a:spLocks/>
            </p:cNvSpPr>
            <p:nvPr/>
          </p:nvSpPr>
          <p:spPr bwMode="auto">
            <a:xfrm>
              <a:off x="562371" y="2204245"/>
              <a:ext cx="19208" cy="8732"/>
            </a:xfrm>
            <a:custGeom>
              <a:avLst/>
              <a:gdLst>
                <a:gd name="T0" fmla="*/ 3 w 6"/>
                <a:gd name="T1" fmla="*/ 0 h 3"/>
                <a:gd name="T2" fmla="*/ 1 w 6"/>
                <a:gd name="T3" fmla="*/ 0 h 3"/>
                <a:gd name="T4" fmla="*/ 0 w 6"/>
                <a:gd name="T5" fmla="*/ 1 h 3"/>
                <a:gd name="T6" fmla="*/ 0 w 6"/>
                <a:gd name="T7" fmla="*/ 2 h 3"/>
                <a:gd name="T8" fmla="*/ 1 w 6"/>
                <a:gd name="T9" fmla="*/ 2 h 3"/>
                <a:gd name="T10" fmla="*/ 2 w 6"/>
                <a:gd name="T11" fmla="*/ 2 h 3"/>
                <a:gd name="T12" fmla="*/ 4 w 6"/>
                <a:gd name="T13" fmla="*/ 2 h 3"/>
                <a:gd name="T14" fmla="*/ 5 w 6"/>
                <a:gd name="T15" fmla="*/ 1 h 3"/>
                <a:gd name="T16" fmla="*/ 6 w 6"/>
                <a:gd name="T17" fmla="*/ 0 h 3"/>
                <a:gd name="T18" fmla="*/ 6 w 6"/>
                <a:gd name="T19" fmla="*/ 0 h 3"/>
                <a:gd name="T20" fmla="*/ 3 w 6"/>
                <a:gd name="T21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" h="3">
                  <a:moveTo>
                    <a:pt x="3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2" y="2"/>
                    <a:pt x="1" y="3"/>
                    <a:pt x="2" y="2"/>
                  </a:cubicBezTo>
                  <a:cubicBezTo>
                    <a:pt x="4" y="2"/>
                    <a:pt x="3" y="2"/>
                    <a:pt x="4" y="2"/>
                  </a:cubicBezTo>
                  <a:cubicBezTo>
                    <a:pt x="4" y="2"/>
                    <a:pt x="5" y="2"/>
                    <a:pt x="5" y="1"/>
                  </a:cubicBezTo>
                  <a:cubicBezTo>
                    <a:pt x="6" y="0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8" name="Freeform 160"/>
            <p:cNvSpPr>
              <a:spLocks/>
            </p:cNvSpPr>
            <p:nvPr/>
          </p:nvSpPr>
          <p:spPr bwMode="auto">
            <a:xfrm>
              <a:off x="454104" y="2211230"/>
              <a:ext cx="99536" cy="36672"/>
            </a:xfrm>
            <a:custGeom>
              <a:avLst/>
              <a:gdLst>
                <a:gd name="T0" fmla="*/ 28 w 32"/>
                <a:gd name="T1" fmla="*/ 0 h 12"/>
                <a:gd name="T2" fmla="*/ 25 w 32"/>
                <a:gd name="T3" fmla="*/ 1 h 12"/>
                <a:gd name="T4" fmla="*/ 25 w 32"/>
                <a:gd name="T5" fmla="*/ 1 h 12"/>
                <a:gd name="T6" fmla="*/ 24 w 32"/>
                <a:gd name="T7" fmla="*/ 3 h 12"/>
                <a:gd name="T8" fmla="*/ 22 w 32"/>
                <a:gd name="T9" fmla="*/ 5 h 12"/>
                <a:gd name="T10" fmla="*/ 21 w 32"/>
                <a:gd name="T11" fmla="*/ 5 h 12"/>
                <a:gd name="T12" fmla="*/ 20 w 32"/>
                <a:gd name="T13" fmla="*/ 5 h 12"/>
                <a:gd name="T14" fmla="*/ 20 w 32"/>
                <a:gd name="T15" fmla="*/ 5 h 12"/>
                <a:gd name="T16" fmla="*/ 18 w 32"/>
                <a:gd name="T17" fmla="*/ 5 h 12"/>
                <a:gd name="T18" fmla="*/ 16 w 32"/>
                <a:gd name="T19" fmla="*/ 5 h 12"/>
                <a:gd name="T20" fmla="*/ 16 w 32"/>
                <a:gd name="T21" fmla="*/ 5 h 12"/>
                <a:gd name="T22" fmla="*/ 15 w 32"/>
                <a:gd name="T23" fmla="*/ 5 h 12"/>
                <a:gd name="T24" fmla="*/ 14 w 32"/>
                <a:gd name="T25" fmla="*/ 4 h 12"/>
                <a:gd name="T26" fmla="*/ 13 w 32"/>
                <a:gd name="T27" fmla="*/ 5 h 12"/>
                <a:gd name="T28" fmla="*/ 12 w 32"/>
                <a:gd name="T29" fmla="*/ 5 h 12"/>
                <a:gd name="T30" fmla="*/ 11 w 32"/>
                <a:gd name="T31" fmla="*/ 6 h 12"/>
                <a:gd name="T32" fmla="*/ 9 w 32"/>
                <a:gd name="T33" fmla="*/ 7 h 12"/>
                <a:gd name="T34" fmla="*/ 9 w 32"/>
                <a:gd name="T35" fmla="*/ 7 h 12"/>
                <a:gd name="T36" fmla="*/ 7 w 32"/>
                <a:gd name="T37" fmla="*/ 7 h 12"/>
                <a:gd name="T38" fmla="*/ 6 w 32"/>
                <a:gd name="T39" fmla="*/ 8 h 12"/>
                <a:gd name="T40" fmla="*/ 5 w 32"/>
                <a:gd name="T41" fmla="*/ 8 h 12"/>
                <a:gd name="T42" fmla="*/ 5 w 32"/>
                <a:gd name="T43" fmla="*/ 9 h 12"/>
                <a:gd name="T44" fmla="*/ 4 w 32"/>
                <a:gd name="T45" fmla="*/ 9 h 12"/>
                <a:gd name="T46" fmla="*/ 3 w 32"/>
                <a:gd name="T47" fmla="*/ 9 h 12"/>
                <a:gd name="T48" fmla="*/ 2 w 32"/>
                <a:gd name="T49" fmla="*/ 10 h 12"/>
                <a:gd name="T50" fmla="*/ 1 w 32"/>
                <a:gd name="T51" fmla="*/ 10 h 12"/>
                <a:gd name="T52" fmla="*/ 1 w 32"/>
                <a:gd name="T53" fmla="*/ 11 h 12"/>
                <a:gd name="T54" fmla="*/ 0 w 32"/>
                <a:gd name="T55" fmla="*/ 11 h 12"/>
                <a:gd name="T56" fmla="*/ 2 w 32"/>
                <a:gd name="T57" fmla="*/ 11 h 12"/>
                <a:gd name="T58" fmla="*/ 4 w 32"/>
                <a:gd name="T59" fmla="*/ 10 h 12"/>
                <a:gd name="T60" fmla="*/ 6 w 32"/>
                <a:gd name="T61" fmla="*/ 9 h 12"/>
                <a:gd name="T62" fmla="*/ 8 w 32"/>
                <a:gd name="T63" fmla="*/ 9 h 12"/>
                <a:gd name="T64" fmla="*/ 10 w 32"/>
                <a:gd name="T65" fmla="*/ 9 h 12"/>
                <a:gd name="T66" fmla="*/ 11 w 32"/>
                <a:gd name="T67" fmla="*/ 8 h 12"/>
                <a:gd name="T68" fmla="*/ 13 w 32"/>
                <a:gd name="T69" fmla="*/ 7 h 12"/>
                <a:gd name="T70" fmla="*/ 16 w 32"/>
                <a:gd name="T71" fmla="*/ 8 h 12"/>
                <a:gd name="T72" fmla="*/ 17 w 32"/>
                <a:gd name="T73" fmla="*/ 8 h 12"/>
                <a:gd name="T74" fmla="*/ 19 w 32"/>
                <a:gd name="T75" fmla="*/ 7 h 12"/>
                <a:gd name="T76" fmla="*/ 20 w 32"/>
                <a:gd name="T77" fmla="*/ 6 h 12"/>
                <a:gd name="T78" fmla="*/ 23 w 32"/>
                <a:gd name="T79" fmla="*/ 6 h 12"/>
                <a:gd name="T80" fmla="*/ 24 w 32"/>
                <a:gd name="T81" fmla="*/ 5 h 12"/>
                <a:gd name="T82" fmla="*/ 26 w 32"/>
                <a:gd name="T83" fmla="*/ 4 h 12"/>
                <a:gd name="T84" fmla="*/ 28 w 32"/>
                <a:gd name="T85" fmla="*/ 4 h 12"/>
                <a:gd name="T86" fmla="*/ 30 w 32"/>
                <a:gd name="T87" fmla="*/ 4 h 12"/>
                <a:gd name="T88" fmla="*/ 31 w 32"/>
                <a:gd name="T89" fmla="*/ 3 h 12"/>
                <a:gd name="T90" fmla="*/ 31 w 32"/>
                <a:gd name="T91" fmla="*/ 2 h 12"/>
                <a:gd name="T92" fmla="*/ 32 w 32"/>
                <a:gd name="T93" fmla="*/ 1 h 12"/>
                <a:gd name="T94" fmla="*/ 31 w 32"/>
                <a:gd name="T95" fmla="*/ 0 h 12"/>
                <a:gd name="T96" fmla="*/ 28 w 32"/>
                <a:gd name="T97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2" h="12">
                  <a:moveTo>
                    <a:pt x="28" y="0"/>
                  </a:moveTo>
                  <a:cubicBezTo>
                    <a:pt x="28" y="0"/>
                    <a:pt x="25" y="1"/>
                    <a:pt x="25" y="1"/>
                  </a:cubicBezTo>
                  <a:cubicBezTo>
                    <a:pt x="25" y="1"/>
                    <a:pt x="25" y="0"/>
                    <a:pt x="25" y="1"/>
                  </a:cubicBezTo>
                  <a:cubicBezTo>
                    <a:pt x="25" y="2"/>
                    <a:pt x="24" y="2"/>
                    <a:pt x="24" y="3"/>
                  </a:cubicBezTo>
                  <a:cubicBezTo>
                    <a:pt x="24" y="4"/>
                    <a:pt x="22" y="4"/>
                    <a:pt x="22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9" y="5"/>
                    <a:pt x="18" y="5"/>
                  </a:cubicBezTo>
                  <a:cubicBezTo>
                    <a:pt x="17" y="6"/>
                    <a:pt x="16" y="5"/>
                    <a:pt x="16" y="5"/>
                  </a:cubicBezTo>
                  <a:cubicBezTo>
                    <a:pt x="16" y="5"/>
                    <a:pt x="16" y="6"/>
                    <a:pt x="16" y="5"/>
                  </a:cubicBezTo>
                  <a:cubicBezTo>
                    <a:pt x="16" y="5"/>
                    <a:pt x="15" y="5"/>
                    <a:pt x="15" y="5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3" y="5"/>
                    <a:pt x="11" y="6"/>
                  </a:cubicBezTo>
                  <a:cubicBezTo>
                    <a:pt x="10" y="7"/>
                    <a:pt x="9" y="7"/>
                    <a:pt x="9" y="7"/>
                  </a:cubicBezTo>
                  <a:cubicBezTo>
                    <a:pt x="9" y="7"/>
                    <a:pt x="10" y="7"/>
                    <a:pt x="9" y="7"/>
                  </a:cubicBezTo>
                  <a:cubicBezTo>
                    <a:pt x="9" y="7"/>
                    <a:pt x="7" y="7"/>
                    <a:pt x="7" y="7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1" y="10"/>
                  </a:cubicBezTo>
                  <a:cubicBezTo>
                    <a:pt x="1" y="10"/>
                    <a:pt x="1" y="11"/>
                    <a:pt x="1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1" y="12"/>
                    <a:pt x="1" y="12"/>
                    <a:pt x="2" y="11"/>
                  </a:cubicBezTo>
                  <a:cubicBezTo>
                    <a:pt x="3" y="11"/>
                    <a:pt x="3" y="11"/>
                    <a:pt x="4" y="10"/>
                  </a:cubicBezTo>
                  <a:cubicBezTo>
                    <a:pt x="6" y="10"/>
                    <a:pt x="6" y="10"/>
                    <a:pt x="6" y="9"/>
                  </a:cubicBezTo>
                  <a:cubicBezTo>
                    <a:pt x="7" y="9"/>
                    <a:pt x="7" y="9"/>
                    <a:pt x="8" y="9"/>
                  </a:cubicBezTo>
                  <a:cubicBezTo>
                    <a:pt x="8" y="9"/>
                    <a:pt x="9" y="9"/>
                    <a:pt x="10" y="9"/>
                  </a:cubicBezTo>
                  <a:cubicBezTo>
                    <a:pt x="10" y="9"/>
                    <a:pt x="11" y="8"/>
                    <a:pt x="11" y="8"/>
                  </a:cubicBezTo>
                  <a:cubicBezTo>
                    <a:pt x="12" y="8"/>
                    <a:pt x="12" y="7"/>
                    <a:pt x="13" y="7"/>
                  </a:cubicBezTo>
                  <a:cubicBezTo>
                    <a:pt x="14" y="7"/>
                    <a:pt x="15" y="8"/>
                    <a:pt x="16" y="8"/>
                  </a:cubicBezTo>
                  <a:cubicBezTo>
                    <a:pt x="16" y="8"/>
                    <a:pt x="16" y="8"/>
                    <a:pt x="17" y="8"/>
                  </a:cubicBezTo>
                  <a:cubicBezTo>
                    <a:pt x="18" y="7"/>
                    <a:pt x="18" y="7"/>
                    <a:pt x="19" y="7"/>
                  </a:cubicBezTo>
                  <a:cubicBezTo>
                    <a:pt x="20" y="6"/>
                    <a:pt x="19" y="6"/>
                    <a:pt x="20" y="6"/>
                  </a:cubicBezTo>
                  <a:cubicBezTo>
                    <a:pt x="21" y="6"/>
                    <a:pt x="23" y="7"/>
                    <a:pt x="23" y="6"/>
                  </a:cubicBezTo>
                  <a:cubicBezTo>
                    <a:pt x="24" y="5"/>
                    <a:pt x="23" y="6"/>
                    <a:pt x="24" y="5"/>
                  </a:cubicBezTo>
                  <a:cubicBezTo>
                    <a:pt x="24" y="5"/>
                    <a:pt x="25" y="5"/>
                    <a:pt x="26" y="4"/>
                  </a:cubicBezTo>
                  <a:cubicBezTo>
                    <a:pt x="27" y="4"/>
                    <a:pt x="27" y="4"/>
                    <a:pt x="28" y="4"/>
                  </a:cubicBezTo>
                  <a:cubicBezTo>
                    <a:pt x="28" y="4"/>
                    <a:pt x="29" y="4"/>
                    <a:pt x="30" y="4"/>
                  </a:cubicBezTo>
                  <a:cubicBezTo>
                    <a:pt x="30" y="3"/>
                    <a:pt x="31" y="4"/>
                    <a:pt x="31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2" y="1"/>
                    <a:pt x="32" y="1"/>
                    <a:pt x="32" y="1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31" y="0"/>
                    <a:pt x="29" y="0"/>
                    <a:pt x="28" y="0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79" name="Freeform 161"/>
            <p:cNvSpPr>
              <a:spLocks/>
            </p:cNvSpPr>
            <p:nvPr/>
          </p:nvSpPr>
          <p:spPr bwMode="auto">
            <a:xfrm>
              <a:off x="433149" y="2239170"/>
              <a:ext cx="12223" cy="8732"/>
            </a:xfrm>
            <a:custGeom>
              <a:avLst/>
              <a:gdLst>
                <a:gd name="T0" fmla="*/ 4 w 4"/>
                <a:gd name="T1" fmla="*/ 0 h 3"/>
                <a:gd name="T2" fmla="*/ 1 w 4"/>
                <a:gd name="T3" fmla="*/ 2 h 3"/>
                <a:gd name="T4" fmla="*/ 0 w 4"/>
                <a:gd name="T5" fmla="*/ 3 h 3"/>
                <a:gd name="T6" fmla="*/ 1 w 4"/>
                <a:gd name="T7" fmla="*/ 3 h 3"/>
                <a:gd name="T8" fmla="*/ 2 w 4"/>
                <a:gd name="T9" fmla="*/ 3 h 3"/>
                <a:gd name="T10" fmla="*/ 2 w 4"/>
                <a:gd name="T11" fmla="*/ 3 h 3"/>
                <a:gd name="T12" fmla="*/ 3 w 4"/>
                <a:gd name="T13" fmla="*/ 3 h 3"/>
                <a:gd name="T14" fmla="*/ 4 w 4"/>
                <a:gd name="T15" fmla="*/ 2 h 3"/>
                <a:gd name="T16" fmla="*/ 4 w 4"/>
                <a:gd name="T17" fmla="*/ 1 h 3"/>
                <a:gd name="T18" fmla="*/ 4 w 4"/>
                <a:gd name="T1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0" name="Freeform 257"/>
            <p:cNvSpPr>
              <a:spLocks/>
            </p:cNvSpPr>
            <p:nvPr/>
          </p:nvSpPr>
          <p:spPr bwMode="auto">
            <a:xfrm>
              <a:off x="2733592" y="2368392"/>
              <a:ext cx="3492" cy="349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1 w 1"/>
                <a:gd name="T5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1" y="0"/>
                    <a:pt x="1" y="0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1" name="Freeform 260"/>
            <p:cNvSpPr>
              <a:spLocks/>
            </p:cNvSpPr>
            <p:nvPr/>
          </p:nvSpPr>
          <p:spPr bwMode="auto">
            <a:xfrm>
              <a:off x="2457685" y="2588420"/>
              <a:ext cx="3492" cy="0"/>
            </a:xfrm>
            <a:custGeom>
              <a:avLst/>
              <a:gdLst>
                <a:gd name="T0" fmla="*/ 1 w 1"/>
                <a:gd name="T1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0" y="0"/>
                    <a:pt x="1" y="0"/>
                    <a:pt x="1" y="0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2" name="Freeform 261"/>
            <p:cNvSpPr>
              <a:spLocks/>
            </p:cNvSpPr>
            <p:nvPr/>
          </p:nvSpPr>
          <p:spPr bwMode="auto">
            <a:xfrm>
              <a:off x="2333069" y="27368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3" name="Freeform 262"/>
            <p:cNvSpPr>
              <a:spLocks/>
            </p:cNvSpPr>
            <p:nvPr/>
          </p:nvSpPr>
          <p:spPr bwMode="auto">
            <a:xfrm>
              <a:off x="2333069" y="273685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4" name="Freeform 265"/>
            <p:cNvSpPr>
              <a:spLocks/>
            </p:cNvSpPr>
            <p:nvPr/>
          </p:nvSpPr>
          <p:spPr bwMode="auto">
            <a:xfrm>
              <a:off x="1204991" y="2705418"/>
              <a:ext cx="5238" cy="3493"/>
            </a:xfrm>
            <a:custGeom>
              <a:avLst/>
              <a:gdLst>
                <a:gd name="T0" fmla="*/ 2 w 2"/>
                <a:gd name="T1" fmla="*/ 1 h 1"/>
                <a:gd name="T2" fmla="*/ 2 w 2"/>
                <a:gd name="T3" fmla="*/ 1 h 1"/>
                <a:gd name="T4" fmla="*/ 2 w 2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" h="1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0" y="0"/>
                    <a:pt x="2" y="1"/>
                    <a:pt x="2" y="1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5" name="Freeform 330"/>
            <p:cNvSpPr>
              <a:spLocks/>
            </p:cNvSpPr>
            <p:nvPr/>
          </p:nvSpPr>
          <p:spPr bwMode="auto">
            <a:xfrm>
              <a:off x="1309766" y="2303780"/>
              <a:ext cx="80327" cy="68104"/>
            </a:xfrm>
            <a:custGeom>
              <a:avLst/>
              <a:gdLst>
                <a:gd name="T0" fmla="*/ 2 w 26"/>
                <a:gd name="T1" fmla="*/ 0 h 22"/>
                <a:gd name="T2" fmla="*/ 3 w 26"/>
                <a:gd name="T3" fmla="*/ 4 h 22"/>
                <a:gd name="T4" fmla="*/ 0 w 26"/>
                <a:gd name="T5" fmla="*/ 6 h 22"/>
                <a:gd name="T6" fmla="*/ 1 w 26"/>
                <a:gd name="T7" fmla="*/ 7 h 22"/>
                <a:gd name="T8" fmla="*/ 3 w 26"/>
                <a:gd name="T9" fmla="*/ 6 h 22"/>
                <a:gd name="T10" fmla="*/ 4 w 26"/>
                <a:gd name="T11" fmla="*/ 7 h 22"/>
                <a:gd name="T12" fmla="*/ 6 w 26"/>
                <a:gd name="T13" fmla="*/ 9 h 22"/>
                <a:gd name="T14" fmla="*/ 6 w 26"/>
                <a:gd name="T15" fmla="*/ 11 h 22"/>
                <a:gd name="T16" fmla="*/ 6 w 26"/>
                <a:gd name="T17" fmla="*/ 13 h 22"/>
                <a:gd name="T18" fmla="*/ 6 w 26"/>
                <a:gd name="T19" fmla="*/ 13 h 22"/>
                <a:gd name="T20" fmla="*/ 8 w 26"/>
                <a:gd name="T21" fmla="*/ 14 h 22"/>
                <a:gd name="T22" fmla="*/ 10 w 26"/>
                <a:gd name="T23" fmla="*/ 16 h 22"/>
                <a:gd name="T24" fmla="*/ 12 w 26"/>
                <a:gd name="T25" fmla="*/ 18 h 22"/>
                <a:gd name="T26" fmla="*/ 15 w 26"/>
                <a:gd name="T27" fmla="*/ 17 h 22"/>
                <a:gd name="T28" fmla="*/ 16 w 26"/>
                <a:gd name="T29" fmla="*/ 17 h 22"/>
                <a:gd name="T30" fmla="*/ 17 w 26"/>
                <a:gd name="T31" fmla="*/ 17 h 22"/>
                <a:gd name="T32" fmla="*/ 20 w 26"/>
                <a:gd name="T33" fmla="*/ 15 h 22"/>
                <a:gd name="T34" fmla="*/ 14 w 26"/>
                <a:gd name="T35" fmla="*/ 19 h 22"/>
                <a:gd name="T36" fmla="*/ 14 w 26"/>
                <a:gd name="T37" fmla="*/ 19 h 22"/>
                <a:gd name="T38" fmla="*/ 14 w 26"/>
                <a:gd name="T39" fmla="*/ 19 h 22"/>
                <a:gd name="T40" fmla="*/ 15 w 26"/>
                <a:gd name="T41" fmla="*/ 20 h 22"/>
                <a:gd name="T42" fmla="*/ 18 w 26"/>
                <a:gd name="T43" fmla="*/ 22 h 22"/>
                <a:gd name="T44" fmla="*/ 17 w 26"/>
                <a:gd name="T45" fmla="*/ 22 h 22"/>
                <a:gd name="T46" fmla="*/ 18 w 26"/>
                <a:gd name="T47" fmla="*/ 22 h 22"/>
                <a:gd name="T48" fmla="*/ 22 w 26"/>
                <a:gd name="T49" fmla="*/ 22 h 22"/>
                <a:gd name="T50" fmla="*/ 23 w 26"/>
                <a:gd name="T51" fmla="*/ 21 h 22"/>
                <a:gd name="T52" fmla="*/ 25 w 26"/>
                <a:gd name="T53" fmla="*/ 18 h 22"/>
                <a:gd name="T54" fmla="*/ 26 w 26"/>
                <a:gd name="T55" fmla="*/ 18 h 22"/>
                <a:gd name="T56" fmla="*/ 26 w 26"/>
                <a:gd name="T57" fmla="*/ 18 h 22"/>
                <a:gd name="T58" fmla="*/ 24 w 26"/>
                <a:gd name="T59" fmla="*/ 14 h 22"/>
                <a:gd name="T60" fmla="*/ 23 w 26"/>
                <a:gd name="T61" fmla="*/ 14 h 22"/>
                <a:gd name="T62" fmla="*/ 22 w 26"/>
                <a:gd name="T63" fmla="*/ 14 h 22"/>
                <a:gd name="T64" fmla="*/ 21 w 26"/>
                <a:gd name="T65" fmla="*/ 10 h 22"/>
                <a:gd name="T66" fmla="*/ 21 w 26"/>
                <a:gd name="T67" fmla="*/ 9 h 22"/>
                <a:gd name="T68" fmla="*/ 20 w 26"/>
                <a:gd name="T69" fmla="*/ 5 h 22"/>
                <a:gd name="T70" fmla="*/ 20 w 26"/>
                <a:gd name="T71" fmla="*/ 4 h 22"/>
                <a:gd name="T72" fmla="*/ 19 w 26"/>
                <a:gd name="T73" fmla="*/ 4 h 22"/>
                <a:gd name="T74" fmla="*/ 16 w 26"/>
                <a:gd name="T75" fmla="*/ 3 h 22"/>
                <a:gd name="T76" fmla="*/ 13 w 26"/>
                <a:gd name="T77" fmla="*/ 2 h 22"/>
                <a:gd name="T78" fmla="*/ 8 w 26"/>
                <a:gd name="T79" fmla="*/ 0 h 22"/>
                <a:gd name="T80" fmla="*/ 6 w 26"/>
                <a:gd name="T81" fmla="*/ 0 h 22"/>
                <a:gd name="T82" fmla="*/ 3 w 26"/>
                <a:gd name="T83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6" h="22">
                  <a:moveTo>
                    <a:pt x="3" y="0"/>
                  </a:moveTo>
                  <a:cubicBezTo>
                    <a:pt x="2" y="0"/>
                    <a:pt x="2" y="0"/>
                    <a:pt x="2" y="0"/>
                  </a:cubicBezTo>
                  <a:cubicBezTo>
                    <a:pt x="1" y="2"/>
                    <a:pt x="2" y="3"/>
                    <a:pt x="2" y="3"/>
                  </a:cubicBezTo>
                  <a:cubicBezTo>
                    <a:pt x="2" y="3"/>
                    <a:pt x="2" y="3"/>
                    <a:pt x="3" y="4"/>
                  </a:cubicBezTo>
                  <a:cubicBezTo>
                    <a:pt x="3" y="4"/>
                    <a:pt x="3" y="5"/>
                    <a:pt x="2" y="5"/>
                  </a:cubicBezTo>
                  <a:cubicBezTo>
                    <a:pt x="2" y="6"/>
                    <a:pt x="0" y="6"/>
                    <a:pt x="0" y="6"/>
                  </a:cubicBezTo>
                  <a:cubicBezTo>
                    <a:pt x="1" y="7"/>
                    <a:pt x="0" y="7"/>
                    <a:pt x="0" y="7"/>
                  </a:cubicBezTo>
                  <a:cubicBezTo>
                    <a:pt x="0" y="7"/>
                    <a:pt x="0" y="7"/>
                    <a:pt x="1" y="7"/>
                  </a:cubicBezTo>
                  <a:cubicBezTo>
                    <a:pt x="3" y="6"/>
                    <a:pt x="2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4" y="7"/>
                    <a:pt x="5" y="8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10"/>
                    <a:pt x="6" y="9"/>
                    <a:pt x="6" y="10"/>
                  </a:cubicBezTo>
                  <a:cubicBezTo>
                    <a:pt x="6" y="10"/>
                    <a:pt x="5" y="9"/>
                    <a:pt x="6" y="11"/>
                  </a:cubicBezTo>
                  <a:cubicBezTo>
                    <a:pt x="7" y="13"/>
                    <a:pt x="7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3"/>
                    <a:pt x="6" y="13"/>
                    <a:pt x="6" y="13"/>
                  </a:cubicBezTo>
                  <a:cubicBezTo>
                    <a:pt x="6" y="14"/>
                    <a:pt x="5" y="13"/>
                    <a:pt x="7" y="14"/>
                  </a:cubicBezTo>
                  <a:cubicBezTo>
                    <a:pt x="8" y="14"/>
                    <a:pt x="8" y="14"/>
                    <a:pt x="8" y="14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0" y="15"/>
                    <a:pt x="10" y="16"/>
                    <a:pt x="10" y="16"/>
                  </a:cubicBezTo>
                  <a:cubicBezTo>
                    <a:pt x="10" y="17"/>
                    <a:pt x="8" y="17"/>
                    <a:pt x="10" y="17"/>
                  </a:cubicBezTo>
                  <a:cubicBezTo>
                    <a:pt x="12" y="18"/>
                    <a:pt x="12" y="18"/>
                    <a:pt x="12" y="18"/>
                  </a:cubicBezTo>
                  <a:cubicBezTo>
                    <a:pt x="12" y="18"/>
                    <a:pt x="12" y="18"/>
                    <a:pt x="13" y="18"/>
                  </a:cubicBezTo>
                  <a:cubicBezTo>
                    <a:pt x="14" y="18"/>
                    <a:pt x="13" y="18"/>
                    <a:pt x="15" y="17"/>
                  </a:cubicBezTo>
                  <a:cubicBezTo>
                    <a:pt x="15" y="17"/>
                    <a:pt x="15" y="17"/>
                    <a:pt x="15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6" y="17"/>
                  </a:cubicBezTo>
                  <a:cubicBezTo>
                    <a:pt x="16" y="17"/>
                    <a:pt x="16" y="17"/>
                    <a:pt x="17" y="17"/>
                  </a:cubicBezTo>
                  <a:cubicBezTo>
                    <a:pt x="18" y="16"/>
                    <a:pt x="17" y="16"/>
                    <a:pt x="18" y="16"/>
                  </a:cubicBezTo>
                  <a:cubicBezTo>
                    <a:pt x="18" y="16"/>
                    <a:pt x="19" y="15"/>
                    <a:pt x="20" y="15"/>
                  </a:cubicBezTo>
                  <a:cubicBezTo>
                    <a:pt x="20" y="15"/>
                    <a:pt x="20" y="15"/>
                    <a:pt x="18" y="16"/>
                  </a:cubicBezTo>
                  <a:cubicBezTo>
                    <a:pt x="16" y="19"/>
                    <a:pt x="15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20"/>
                    <a:pt x="14" y="20"/>
                  </a:cubicBezTo>
                  <a:cubicBezTo>
                    <a:pt x="14" y="20"/>
                    <a:pt x="14" y="19"/>
                    <a:pt x="14" y="19"/>
                  </a:cubicBezTo>
                  <a:cubicBezTo>
                    <a:pt x="14" y="19"/>
                    <a:pt x="15" y="19"/>
                    <a:pt x="15" y="20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6" y="21"/>
                    <a:pt x="17" y="21"/>
                    <a:pt x="17" y="21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8" y="22"/>
                  </a:cubicBezTo>
                  <a:cubicBezTo>
                    <a:pt x="18" y="22"/>
                    <a:pt x="18" y="22"/>
                    <a:pt x="17" y="22"/>
                  </a:cubicBezTo>
                  <a:cubicBezTo>
                    <a:pt x="17" y="22"/>
                    <a:pt x="17" y="22"/>
                    <a:pt x="17" y="22"/>
                  </a:cubicBezTo>
                  <a:cubicBezTo>
                    <a:pt x="17" y="22"/>
                    <a:pt x="17" y="22"/>
                    <a:pt x="18" y="22"/>
                  </a:cubicBezTo>
                  <a:cubicBezTo>
                    <a:pt x="20" y="22"/>
                    <a:pt x="19" y="22"/>
                    <a:pt x="20" y="22"/>
                  </a:cubicBezTo>
                  <a:cubicBezTo>
                    <a:pt x="21" y="22"/>
                    <a:pt x="21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2"/>
                    <a:pt x="23" y="22"/>
                    <a:pt x="23" y="21"/>
                  </a:cubicBezTo>
                  <a:cubicBezTo>
                    <a:pt x="24" y="21"/>
                    <a:pt x="23" y="21"/>
                    <a:pt x="24" y="20"/>
                  </a:cubicBezTo>
                  <a:cubicBezTo>
                    <a:pt x="25" y="19"/>
                    <a:pt x="25" y="19"/>
                    <a:pt x="25" y="18"/>
                  </a:cubicBezTo>
                  <a:cubicBezTo>
                    <a:pt x="25" y="18"/>
                    <a:pt x="26" y="18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9"/>
                    <a:pt x="26" y="19"/>
                    <a:pt x="26" y="19"/>
                  </a:cubicBezTo>
                  <a:cubicBezTo>
                    <a:pt x="26" y="19"/>
                    <a:pt x="26" y="18"/>
                    <a:pt x="26" y="18"/>
                  </a:cubicBezTo>
                  <a:cubicBezTo>
                    <a:pt x="26" y="17"/>
                    <a:pt x="26" y="16"/>
                    <a:pt x="25" y="16"/>
                  </a:cubicBezTo>
                  <a:cubicBezTo>
                    <a:pt x="25" y="15"/>
                    <a:pt x="24" y="15"/>
                    <a:pt x="24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3" y="14"/>
                    <a:pt x="23" y="14"/>
                    <a:pt x="22" y="14"/>
                  </a:cubicBezTo>
                  <a:cubicBezTo>
                    <a:pt x="22" y="12"/>
                    <a:pt x="21" y="12"/>
                    <a:pt x="21" y="11"/>
                  </a:cubicBezTo>
                  <a:cubicBezTo>
                    <a:pt x="21" y="11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0" y="10"/>
                    <a:pt x="21" y="9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1" y="6"/>
                    <a:pt x="21" y="5"/>
                    <a:pt x="20" y="5"/>
                  </a:cubicBezTo>
                  <a:cubicBezTo>
                    <a:pt x="20" y="5"/>
                    <a:pt x="20" y="5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19" y="4"/>
                  </a:cubicBezTo>
                  <a:cubicBezTo>
                    <a:pt x="19" y="3"/>
                    <a:pt x="17" y="3"/>
                    <a:pt x="17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5" y="3"/>
                    <a:pt x="13" y="3"/>
                    <a:pt x="13" y="2"/>
                  </a:cubicBezTo>
                  <a:cubicBezTo>
                    <a:pt x="12" y="2"/>
                    <a:pt x="12" y="2"/>
                    <a:pt x="10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4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6" name="Freeform 331"/>
            <p:cNvSpPr>
              <a:spLocks/>
            </p:cNvSpPr>
            <p:nvPr/>
          </p:nvSpPr>
          <p:spPr bwMode="auto">
            <a:xfrm>
              <a:off x="920352" y="2104708"/>
              <a:ext cx="1746" cy="0"/>
            </a:xfrm>
            <a:custGeom>
              <a:avLst/>
              <a:gdLst>
                <a:gd name="T0" fmla="*/ 1 w 1"/>
                <a:gd name="T1" fmla="*/ 0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7" name="Freeform 332"/>
            <p:cNvSpPr>
              <a:spLocks/>
            </p:cNvSpPr>
            <p:nvPr/>
          </p:nvSpPr>
          <p:spPr bwMode="auto">
            <a:xfrm>
              <a:off x="1196260" y="2020888"/>
              <a:ext cx="1746" cy="0"/>
            </a:xfrm>
            <a:custGeom>
              <a:avLst/>
              <a:gdLst>
                <a:gd name="T0" fmla="*/ 0 w 1"/>
                <a:gd name="T1" fmla="*/ 1 w 1"/>
                <a:gd name="T2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0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8" name="Freeform 334"/>
            <p:cNvSpPr>
              <a:spLocks/>
            </p:cNvSpPr>
            <p:nvPr/>
          </p:nvSpPr>
          <p:spPr bwMode="auto">
            <a:xfrm>
              <a:off x="817324" y="2083753"/>
              <a:ext cx="3492" cy="3493"/>
            </a:xfrm>
            <a:custGeom>
              <a:avLst/>
              <a:gdLst>
                <a:gd name="T0" fmla="*/ 1 w 1"/>
                <a:gd name="T1" fmla="*/ 0 h 1"/>
                <a:gd name="T2" fmla="*/ 1 w 1"/>
                <a:gd name="T3" fmla="*/ 0 h 1"/>
                <a:gd name="T4" fmla="*/ 0 w 1"/>
                <a:gd name="T5" fmla="*/ 1 h 1"/>
                <a:gd name="T6" fmla="*/ 1 w 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89" name="Freeform 335"/>
            <p:cNvSpPr>
              <a:spLocks/>
            </p:cNvSpPr>
            <p:nvPr/>
          </p:nvSpPr>
          <p:spPr bwMode="auto">
            <a:xfrm>
              <a:off x="909875" y="2080260"/>
              <a:ext cx="96043" cy="40164"/>
            </a:xfrm>
            <a:custGeom>
              <a:avLst/>
              <a:gdLst>
                <a:gd name="T0" fmla="*/ 29 w 31"/>
                <a:gd name="T1" fmla="*/ 1 h 13"/>
                <a:gd name="T2" fmla="*/ 27 w 31"/>
                <a:gd name="T3" fmla="*/ 1 h 13"/>
                <a:gd name="T4" fmla="*/ 27 w 31"/>
                <a:gd name="T5" fmla="*/ 2 h 13"/>
                <a:gd name="T6" fmla="*/ 24 w 31"/>
                <a:gd name="T7" fmla="*/ 3 h 13"/>
                <a:gd name="T8" fmla="*/ 23 w 31"/>
                <a:gd name="T9" fmla="*/ 4 h 13"/>
                <a:gd name="T10" fmla="*/ 22 w 31"/>
                <a:gd name="T11" fmla="*/ 4 h 13"/>
                <a:gd name="T12" fmla="*/ 21 w 31"/>
                <a:gd name="T13" fmla="*/ 5 h 13"/>
                <a:gd name="T14" fmla="*/ 19 w 31"/>
                <a:gd name="T15" fmla="*/ 5 h 13"/>
                <a:gd name="T16" fmla="*/ 18 w 31"/>
                <a:gd name="T17" fmla="*/ 6 h 13"/>
                <a:gd name="T18" fmla="*/ 17 w 31"/>
                <a:gd name="T19" fmla="*/ 6 h 13"/>
                <a:gd name="T20" fmla="*/ 16 w 31"/>
                <a:gd name="T21" fmla="*/ 6 h 13"/>
                <a:gd name="T22" fmla="*/ 14 w 31"/>
                <a:gd name="T23" fmla="*/ 7 h 13"/>
                <a:gd name="T24" fmla="*/ 13 w 31"/>
                <a:gd name="T25" fmla="*/ 8 h 13"/>
                <a:gd name="T26" fmla="*/ 9 w 31"/>
                <a:gd name="T27" fmla="*/ 8 h 13"/>
                <a:gd name="T28" fmla="*/ 9 w 31"/>
                <a:gd name="T29" fmla="*/ 9 h 13"/>
                <a:gd name="T30" fmla="*/ 7 w 31"/>
                <a:gd name="T31" fmla="*/ 9 h 13"/>
                <a:gd name="T32" fmla="*/ 6 w 31"/>
                <a:gd name="T33" fmla="*/ 9 h 13"/>
                <a:gd name="T34" fmla="*/ 5 w 31"/>
                <a:gd name="T35" fmla="*/ 10 h 13"/>
                <a:gd name="T36" fmla="*/ 5 w 31"/>
                <a:gd name="T37" fmla="*/ 11 h 13"/>
                <a:gd name="T38" fmla="*/ 4 w 31"/>
                <a:gd name="T39" fmla="*/ 11 h 13"/>
                <a:gd name="T40" fmla="*/ 3 w 31"/>
                <a:gd name="T41" fmla="*/ 11 h 13"/>
                <a:gd name="T42" fmla="*/ 1 w 31"/>
                <a:gd name="T43" fmla="*/ 12 h 13"/>
                <a:gd name="T44" fmla="*/ 1 w 31"/>
                <a:gd name="T45" fmla="*/ 12 h 13"/>
                <a:gd name="T46" fmla="*/ 1 w 31"/>
                <a:gd name="T47" fmla="*/ 12 h 13"/>
                <a:gd name="T48" fmla="*/ 11 w 31"/>
                <a:gd name="T49" fmla="*/ 13 h 13"/>
                <a:gd name="T50" fmla="*/ 11 w 31"/>
                <a:gd name="T51" fmla="*/ 13 h 13"/>
                <a:gd name="T52" fmla="*/ 16 w 31"/>
                <a:gd name="T53" fmla="*/ 13 h 13"/>
                <a:gd name="T54" fmla="*/ 18 w 31"/>
                <a:gd name="T55" fmla="*/ 11 h 13"/>
                <a:gd name="T56" fmla="*/ 19 w 31"/>
                <a:gd name="T57" fmla="*/ 12 h 13"/>
                <a:gd name="T58" fmla="*/ 20 w 31"/>
                <a:gd name="T59" fmla="*/ 11 h 13"/>
                <a:gd name="T60" fmla="*/ 21 w 31"/>
                <a:gd name="T61" fmla="*/ 10 h 13"/>
                <a:gd name="T62" fmla="*/ 22 w 31"/>
                <a:gd name="T63" fmla="*/ 8 h 13"/>
                <a:gd name="T64" fmla="*/ 22 w 31"/>
                <a:gd name="T65" fmla="*/ 7 h 13"/>
                <a:gd name="T66" fmla="*/ 23 w 31"/>
                <a:gd name="T67" fmla="*/ 7 h 13"/>
                <a:gd name="T68" fmla="*/ 25 w 31"/>
                <a:gd name="T69" fmla="*/ 6 h 13"/>
                <a:gd name="T70" fmla="*/ 26 w 31"/>
                <a:gd name="T71" fmla="*/ 6 h 13"/>
                <a:gd name="T72" fmla="*/ 27 w 31"/>
                <a:gd name="T73" fmla="*/ 5 h 13"/>
                <a:gd name="T74" fmla="*/ 29 w 31"/>
                <a:gd name="T75" fmla="*/ 4 h 13"/>
                <a:gd name="T76" fmla="*/ 31 w 31"/>
                <a:gd name="T77" fmla="*/ 3 h 13"/>
                <a:gd name="T78" fmla="*/ 31 w 31"/>
                <a:gd name="T79" fmla="*/ 2 h 13"/>
                <a:gd name="T80" fmla="*/ 31 w 31"/>
                <a:gd name="T81" fmla="*/ 1 h 13"/>
                <a:gd name="T82" fmla="*/ 30 w 31"/>
                <a:gd name="T83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" h="13">
                  <a:moveTo>
                    <a:pt x="30" y="0"/>
                  </a:moveTo>
                  <a:cubicBezTo>
                    <a:pt x="29" y="1"/>
                    <a:pt x="29" y="1"/>
                    <a:pt x="29" y="1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7" y="2"/>
                    <a:pt x="27" y="2"/>
                    <a:pt x="27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24" y="4"/>
                    <a:pt x="24" y="4"/>
                    <a:pt x="24" y="4"/>
                  </a:cubicBezTo>
                  <a:cubicBezTo>
                    <a:pt x="23" y="4"/>
                    <a:pt x="23" y="4"/>
                    <a:pt x="23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2" y="4"/>
                    <a:pt x="22" y="4"/>
                    <a:pt x="22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7"/>
                    <a:pt x="14" y="7"/>
                    <a:pt x="14" y="7"/>
                  </a:cubicBezTo>
                  <a:cubicBezTo>
                    <a:pt x="14" y="7"/>
                    <a:pt x="14" y="8"/>
                    <a:pt x="14" y="8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9" y="8"/>
                    <a:pt x="9" y="8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6" y="9"/>
                    <a:pt x="5" y="9"/>
                    <a:pt x="5" y="9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4" y="11"/>
                    <a:pt x="4" y="11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1"/>
                    <a:pt x="2" y="11"/>
                    <a:pt x="2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1" y="13"/>
                    <a:pt x="11" y="13"/>
                    <a:pt x="11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2"/>
                    <a:pt x="17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1"/>
                    <a:pt x="19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2"/>
                    <a:pt x="19" y="12"/>
                    <a:pt x="19" y="12"/>
                  </a:cubicBezTo>
                  <a:cubicBezTo>
                    <a:pt x="19" y="11"/>
                    <a:pt x="19" y="11"/>
                    <a:pt x="20" y="11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2" y="10"/>
                    <a:pt x="22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2" y="7"/>
                    <a:pt x="22" y="7"/>
                    <a:pt x="23" y="7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4" y="7"/>
                    <a:pt x="25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7" y="6"/>
                    <a:pt x="27" y="6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8" y="5"/>
                    <a:pt x="29" y="5"/>
                    <a:pt x="29" y="5"/>
                  </a:cubicBezTo>
                  <a:cubicBezTo>
                    <a:pt x="29" y="5"/>
                    <a:pt x="29" y="5"/>
                    <a:pt x="29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1" y="3"/>
                    <a:pt x="31" y="3"/>
                    <a:pt x="31" y="3"/>
                  </a:cubicBezTo>
                  <a:cubicBezTo>
                    <a:pt x="31" y="2"/>
                    <a:pt x="30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2"/>
                    <a:pt x="31" y="2"/>
                    <a:pt x="31" y="1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0" y="0"/>
                    <a:pt x="30" y="0"/>
                    <a:pt x="30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0" name="Freeform 353"/>
            <p:cNvSpPr>
              <a:spLocks/>
            </p:cNvSpPr>
            <p:nvPr/>
          </p:nvSpPr>
          <p:spPr bwMode="auto">
            <a:xfrm>
              <a:off x="1313259" y="2092485"/>
              <a:ext cx="47148" cy="52388"/>
            </a:xfrm>
            <a:custGeom>
              <a:avLst/>
              <a:gdLst>
                <a:gd name="T0" fmla="*/ 9 w 15"/>
                <a:gd name="T1" fmla="*/ 0 h 17"/>
                <a:gd name="T2" fmla="*/ 9 w 15"/>
                <a:gd name="T3" fmla="*/ 1 h 17"/>
                <a:gd name="T4" fmla="*/ 7 w 15"/>
                <a:gd name="T5" fmla="*/ 1 h 17"/>
                <a:gd name="T6" fmla="*/ 6 w 15"/>
                <a:gd name="T7" fmla="*/ 1 h 17"/>
                <a:gd name="T8" fmla="*/ 4 w 15"/>
                <a:gd name="T9" fmla="*/ 5 h 17"/>
                <a:gd name="T10" fmla="*/ 3 w 15"/>
                <a:gd name="T11" fmla="*/ 7 h 17"/>
                <a:gd name="T12" fmla="*/ 1 w 15"/>
                <a:gd name="T13" fmla="*/ 9 h 17"/>
                <a:gd name="T14" fmla="*/ 0 w 15"/>
                <a:gd name="T15" fmla="*/ 10 h 17"/>
                <a:gd name="T16" fmla="*/ 0 w 15"/>
                <a:gd name="T17" fmla="*/ 11 h 17"/>
                <a:gd name="T18" fmla="*/ 0 w 15"/>
                <a:gd name="T19" fmla="*/ 12 h 17"/>
                <a:gd name="T20" fmla="*/ 0 w 15"/>
                <a:gd name="T21" fmla="*/ 12 h 17"/>
                <a:gd name="T22" fmla="*/ 0 w 15"/>
                <a:gd name="T23" fmla="*/ 12 h 17"/>
                <a:gd name="T24" fmla="*/ 1 w 15"/>
                <a:gd name="T25" fmla="*/ 12 h 17"/>
                <a:gd name="T26" fmla="*/ 1 w 15"/>
                <a:gd name="T27" fmla="*/ 12 h 17"/>
                <a:gd name="T28" fmla="*/ 0 w 15"/>
                <a:gd name="T29" fmla="*/ 12 h 17"/>
                <a:gd name="T30" fmla="*/ 1 w 15"/>
                <a:gd name="T31" fmla="*/ 11 h 17"/>
                <a:gd name="T32" fmla="*/ 3 w 15"/>
                <a:gd name="T33" fmla="*/ 9 h 17"/>
                <a:gd name="T34" fmla="*/ 4 w 15"/>
                <a:gd name="T35" fmla="*/ 8 h 17"/>
                <a:gd name="T36" fmla="*/ 5 w 15"/>
                <a:gd name="T37" fmla="*/ 7 h 17"/>
                <a:gd name="T38" fmla="*/ 7 w 15"/>
                <a:gd name="T39" fmla="*/ 6 h 17"/>
                <a:gd name="T40" fmla="*/ 9 w 15"/>
                <a:gd name="T41" fmla="*/ 5 h 17"/>
                <a:gd name="T42" fmla="*/ 8 w 15"/>
                <a:gd name="T43" fmla="*/ 6 h 17"/>
                <a:gd name="T44" fmla="*/ 6 w 15"/>
                <a:gd name="T45" fmla="*/ 9 h 17"/>
                <a:gd name="T46" fmla="*/ 5 w 15"/>
                <a:gd name="T47" fmla="*/ 8 h 17"/>
                <a:gd name="T48" fmla="*/ 5 w 15"/>
                <a:gd name="T49" fmla="*/ 9 h 17"/>
                <a:gd name="T50" fmla="*/ 5 w 15"/>
                <a:gd name="T51" fmla="*/ 11 h 17"/>
                <a:gd name="T52" fmla="*/ 3 w 15"/>
                <a:gd name="T53" fmla="*/ 13 h 17"/>
                <a:gd name="T54" fmla="*/ 1 w 15"/>
                <a:gd name="T55" fmla="*/ 14 h 17"/>
                <a:gd name="T56" fmla="*/ 0 w 15"/>
                <a:gd name="T57" fmla="*/ 16 h 17"/>
                <a:gd name="T58" fmla="*/ 0 w 15"/>
                <a:gd name="T59" fmla="*/ 17 h 17"/>
                <a:gd name="T60" fmla="*/ 0 w 15"/>
                <a:gd name="T61" fmla="*/ 17 h 17"/>
                <a:gd name="T62" fmla="*/ 1 w 15"/>
                <a:gd name="T63" fmla="*/ 17 h 17"/>
                <a:gd name="T64" fmla="*/ 1 w 15"/>
                <a:gd name="T65" fmla="*/ 17 h 17"/>
                <a:gd name="T66" fmla="*/ 1 w 15"/>
                <a:gd name="T67" fmla="*/ 17 h 17"/>
                <a:gd name="T68" fmla="*/ 2 w 15"/>
                <a:gd name="T69" fmla="*/ 16 h 17"/>
                <a:gd name="T70" fmla="*/ 4 w 15"/>
                <a:gd name="T71" fmla="*/ 13 h 17"/>
                <a:gd name="T72" fmla="*/ 4 w 15"/>
                <a:gd name="T73" fmla="*/ 13 h 17"/>
                <a:gd name="T74" fmla="*/ 5 w 15"/>
                <a:gd name="T75" fmla="*/ 13 h 17"/>
                <a:gd name="T76" fmla="*/ 6 w 15"/>
                <a:gd name="T77" fmla="*/ 13 h 17"/>
                <a:gd name="T78" fmla="*/ 7 w 15"/>
                <a:gd name="T79" fmla="*/ 12 h 17"/>
                <a:gd name="T80" fmla="*/ 10 w 15"/>
                <a:gd name="T81" fmla="*/ 9 h 17"/>
                <a:gd name="T82" fmla="*/ 12 w 15"/>
                <a:gd name="T83" fmla="*/ 7 h 17"/>
                <a:gd name="T84" fmla="*/ 14 w 15"/>
                <a:gd name="T85" fmla="*/ 4 h 17"/>
                <a:gd name="T86" fmla="*/ 14 w 15"/>
                <a:gd name="T87" fmla="*/ 3 h 17"/>
                <a:gd name="T88" fmla="*/ 14 w 15"/>
                <a:gd name="T89" fmla="*/ 2 h 17"/>
                <a:gd name="T90" fmla="*/ 12 w 15"/>
                <a:gd name="T91" fmla="*/ 1 h 17"/>
                <a:gd name="T92" fmla="*/ 11 w 15"/>
                <a:gd name="T93" fmla="*/ 1 h 17"/>
                <a:gd name="T94" fmla="*/ 10 w 15"/>
                <a:gd name="T95" fmla="*/ 1 h 17"/>
                <a:gd name="T96" fmla="*/ 9 w 15"/>
                <a:gd name="T97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5" h="17">
                  <a:moveTo>
                    <a:pt x="9" y="0"/>
                  </a:move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3"/>
                    <a:pt x="4" y="4"/>
                    <a:pt x="4" y="5"/>
                  </a:cubicBezTo>
                  <a:cubicBezTo>
                    <a:pt x="4" y="5"/>
                    <a:pt x="4" y="6"/>
                    <a:pt x="3" y="7"/>
                  </a:cubicBezTo>
                  <a:cubicBezTo>
                    <a:pt x="2" y="8"/>
                    <a:pt x="1" y="9"/>
                    <a:pt x="1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0" y="12"/>
                    <a:pt x="0" y="12"/>
                  </a:cubicBezTo>
                  <a:cubicBezTo>
                    <a:pt x="0" y="12"/>
                    <a:pt x="1" y="12"/>
                    <a:pt x="1" y="11"/>
                  </a:cubicBezTo>
                  <a:cubicBezTo>
                    <a:pt x="2" y="11"/>
                    <a:pt x="3" y="10"/>
                    <a:pt x="3" y="9"/>
                  </a:cubicBezTo>
                  <a:cubicBezTo>
                    <a:pt x="3" y="9"/>
                    <a:pt x="4" y="8"/>
                    <a:pt x="4" y="8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6" y="6"/>
                    <a:pt x="7" y="6"/>
                  </a:cubicBezTo>
                  <a:cubicBezTo>
                    <a:pt x="7" y="5"/>
                    <a:pt x="9" y="5"/>
                    <a:pt x="9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6" y="9"/>
                    <a:pt x="6" y="8"/>
                    <a:pt x="5" y="8"/>
                  </a:cubicBezTo>
                  <a:cubicBezTo>
                    <a:pt x="5" y="8"/>
                    <a:pt x="5" y="8"/>
                    <a:pt x="5" y="9"/>
                  </a:cubicBezTo>
                  <a:cubicBezTo>
                    <a:pt x="5" y="9"/>
                    <a:pt x="5" y="10"/>
                    <a:pt x="5" y="11"/>
                  </a:cubicBezTo>
                  <a:cubicBezTo>
                    <a:pt x="4" y="11"/>
                    <a:pt x="3" y="13"/>
                    <a:pt x="3" y="13"/>
                  </a:cubicBezTo>
                  <a:cubicBezTo>
                    <a:pt x="2" y="14"/>
                    <a:pt x="2" y="14"/>
                    <a:pt x="1" y="14"/>
                  </a:cubicBezTo>
                  <a:cubicBezTo>
                    <a:pt x="1" y="15"/>
                    <a:pt x="0" y="15"/>
                    <a:pt x="0" y="16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2" y="16"/>
                  </a:cubicBezTo>
                  <a:cubicBezTo>
                    <a:pt x="3" y="14"/>
                    <a:pt x="2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6" y="13"/>
                  </a:cubicBezTo>
                  <a:cubicBezTo>
                    <a:pt x="6" y="13"/>
                    <a:pt x="6" y="13"/>
                    <a:pt x="7" y="12"/>
                  </a:cubicBezTo>
                  <a:cubicBezTo>
                    <a:pt x="8" y="10"/>
                    <a:pt x="9" y="9"/>
                    <a:pt x="10" y="9"/>
                  </a:cubicBezTo>
                  <a:cubicBezTo>
                    <a:pt x="11" y="8"/>
                    <a:pt x="12" y="7"/>
                    <a:pt x="12" y="7"/>
                  </a:cubicBezTo>
                  <a:cubicBezTo>
                    <a:pt x="12" y="7"/>
                    <a:pt x="13" y="5"/>
                    <a:pt x="14" y="4"/>
                  </a:cubicBezTo>
                  <a:cubicBezTo>
                    <a:pt x="14" y="4"/>
                    <a:pt x="14" y="3"/>
                    <a:pt x="14" y="3"/>
                  </a:cubicBezTo>
                  <a:cubicBezTo>
                    <a:pt x="14" y="3"/>
                    <a:pt x="15" y="2"/>
                    <a:pt x="14" y="2"/>
                  </a:cubicBezTo>
                  <a:cubicBezTo>
                    <a:pt x="14" y="2"/>
                    <a:pt x="12" y="1"/>
                    <a:pt x="12" y="1"/>
                  </a:cubicBezTo>
                  <a:cubicBezTo>
                    <a:pt x="12" y="1"/>
                    <a:pt x="11" y="1"/>
                    <a:pt x="11" y="1"/>
                  </a:cubicBezTo>
                  <a:cubicBezTo>
                    <a:pt x="11" y="1"/>
                    <a:pt x="10" y="1"/>
                    <a:pt x="10" y="1"/>
                  </a:cubicBezTo>
                  <a:cubicBezTo>
                    <a:pt x="9" y="0"/>
                    <a:pt x="9" y="0"/>
                    <a:pt x="9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1" name="Freeform 354"/>
            <p:cNvSpPr>
              <a:spLocks/>
            </p:cNvSpPr>
            <p:nvPr/>
          </p:nvSpPr>
          <p:spPr bwMode="auto">
            <a:xfrm>
              <a:off x="1320244" y="2099470"/>
              <a:ext cx="52387" cy="55880"/>
            </a:xfrm>
            <a:custGeom>
              <a:avLst/>
              <a:gdLst>
                <a:gd name="T0" fmla="*/ 16 w 17"/>
                <a:gd name="T1" fmla="*/ 0 h 18"/>
                <a:gd name="T2" fmla="*/ 15 w 17"/>
                <a:gd name="T3" fmla="*/ 2 h 18"/>
                <a:gd name="T4" fmla="*/ 14 w 17"/>
                <a:gd name="T5" fmla="*/ 4 h 18"/>
                <a:gd name="T6" fmla="*/ 11 w 17"/>
                <a:gd name="T7" fmla="*/ 6 h 18"/>
                <a:gd name="T8" fmla="*/ 10 w 17"/>
                <a:gd name="T9" fmla="*/ 7 h 18"/>
                <a:gd name="T10" fmla="*/ 9 w 17"/>
                <a:gd name="T11" fmla="*/ 8 h 18"/>
                <a:gd name="T12" fmla="*/ 9 w 17"/>
                <a:gd name="T13" fmla="*/ 9 h 18"/>
                <a:gd name="T14" fmla="*/ 7 w 17"/>
                <a:gd name="T15" fmla="*/ 13 h 18"/>
                <a:gd name="T16" fmla="*/ 3 w 17"/>
                <a:gd name="T17" fmla="*/ 14 h 18"/>
                <a:gd name="T18" fmla="*/ 2 w 17"/>
                <a:gd name="T19" fmla="*/ 15 h 18"/>
                <a:gd name="T20" fmla="*/ 2 w 17"/>
                <a:gd name="T21" fmla="*/ 15 h 18"/>
                <a:gd name="T22" fmla="*/ 1 w 17"/>
                <a:gd name="T23" fmla="*/ 16 h 18"/>
                <a:gd name="T24" fmla="*/ 1 w 17"/>
                <a:gd name="T25" fmla="*/ 17 h 18"/>
                <a:gd name="T26" fmla="*/ 1 w 17"/>
                <a:gd name="T27" fmla="*/ 18 h 18"/>
                <a:gd name="T28" fmla="*/ 1 w 17"/>
                <a:gd name="T29" fmla="*/ 18 h 18"/>
                <a:gd name="T30" fmla="*/ 2 w 17"/>
                <a:gd name="T31" fmla="*/ 18 h 18"/>
                <a:gd name="T32" fmla="*/ 4 w 17"/>
                <a:gd name="T33" fmla="*/ 17 h 18"/>
                <a:gd name="T34" fmla="*/ 6 w 17"/>
                <a:gd name="T35" fmla="*/ 15 h 18"/>
                <a:gd name="T36" fmla="*/ 9 w 17"/>
                <a:gd name="T37" fmla="*/ 14 h 18"/>
                <a:gd name="T38" fmla="*/ 11 w 17"/>
                <a:gd name="T39" fmla="*/ 11 h 18"/>
                <a:gd name="T40" fmla="*/ 11 w 17"/>
                <a:gd name="T41" fmla="*/ 9 h 18"/>
                <a:gd name="T42" fmla="*/ 12 w 17"/>
                <a:gd name="T43" fmla="*/ 7 h 18"/>
                <a:gd name="T44" fmla="*/ 14 w 17"/>
                <a:gd name="T45" fmla="*/ 6 h 18"/>
                <a:gd name="T46" fmla="*/ 17 w 17"/>
                <a:gd name="T47" fmla="*/ 5 h 18"/>
                <a:gd name="T48" fmla="*/ 17 w 17"/>
                <a:gd name="T49" fmla="*/ 3 h 18"/>
                <a:gd name="T50" fmla="*/ 17 w 17"/>
                <a:gd name="T51" fmla="*/ 1 h 18"/>
                <a:gd name="T52" fmla="*/ 16 w 17"/>
                <a:gd name="T53" fmla="*/ 0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7" h="18">
                  <a:moveTo>
                    <a:pt x="16" y="0"/>
                  </a:moveTo>
                  <a:cubicBezTo>
                    <a:pt x="16" y="0"/>
                    <a:pt x="16" y="1"/>
                    <a:pt x="15" y="2"/>
                  </a:cubicBezTo>
                  <a:cubicBezTo>
                    <a:pt x="15" y="3"/>
                    <a:pt x="14" y="4"/>
                    <a:pt x="14" y="4"/>
                  </a:cubicBezTo>
                  <a:cubicBezTo>
                    <a:pt x="13" y="4"/>
                    <a:pt x="11" y="5"/>
                    <a:pt x="11" y="6"/>
                  </a:cubicBezTo>
                  <a:cubicBezTo>
                    <a:pt x="10" y="6"/>
                    <a:pt x="10" y="6"/>
                    <a:pt x="10" y="7"/>
                  </a:cubicBezTo>
                  <a:cubicBezTo>
                    <a:pt x="10" y="7"/>
                    <a:pt x="9" y="7"/>
                    <a:pt x="9" y="8"/>
                  </a:cubicBezTo>
                  <a:cubicBezTo>
                    <a:pt x="9" y="8"/>
                    <a:pt x="9" y="8"/>
                    <a:pt x="9" y="9"/>
                  </a:cubicBezTo>
                  <a:cubicBezTo>
                    <a:pt x="8" y="10"/>
                    <a:pt x="8" y="12"/>
                    <a:pt x="7" y="13"/>
                  </a:cubicBezTo>
                  <a:cubicBezTo>
                    <a:pt x="6" y="13"/>
                    <a:pt x="3" y="14"/>
                    <a:pt x="3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1" y="15"/>
                    <a:pt x="1" y="16"/>
                  </a:cubicBezTo>
                  <a:cubicBezTo>
                    <a:pt x="1" y="17"/>
                    <a:pt x="0" y="17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1" y="18"/>
                    <a:pt x="1" y="18"/>
                  </a:cubicBezTo>
                  <a:cubicBezTo>
                    <a:pt x="1" y="18"/>
                    <a:pt x="1" y="18"/>
                    <a:pt x="2" y="18"/>
                  </a:cubicBezTo>
                  <a:cubicBezTo>
                    <a:pt x="3" y="18"/>
                    <a:pt x="3" y="17"/>
                    <a:pt x="4" y="17"/>
                  </a:cubicBezTo>
                  <a:cubicBezTo>
                    <a:pt x="5" y="16"/>
                    <a:pt x="6" y="16"/>
                    <a:pt x="6" y="15"/>
                  </a:cubicBezTo>
                  <a:cubicBezTo>
                    <a:pt x="7" y="15"/>
                    <a:pt x="7" y="16"/>
                    <a:pt x="9" y="14"/>
                  </a:cubicBezTo>
                  <a:cubicBezTo>
                    <a:pt x="10" y="12"/>
                    <a:pt x="11" y="11"/>
                    <a:pt x="11" y="11"/>
                  </a:cubicBezTo>
                  <a:cubicBezTo>
                    <a:pt x="11" y="10"/>
                    <a:pt x="10" y="9"/>
                    <a:pt x="11" y="9"/>
                  </a:cubicBezTo>
                  <a:cubicBezTo>
                    <a:pt x="12" y="8"/>
                    <a:pt x="11" y="7"/>
                    <a:pt x="12" y="7"/>
                  </a:cubicBezTo>
                  <a:cubicBezTo>
                    <a:pt x="14" y="7"/>
                    <a:pt x="14" y="6"/>
                    <a:pt x="14" y="6"/>
                  </a:cubicBezTo>
                  <a:cubicBezTo>
                    <a:pt x="15" y="6"/>
                    <a:pt x="17" y="5"/>
                    <a:pt x="17" y="5"/>
                  </a:cubicBezTo>
                  <a:cubicBezTo>
                    <a:pt x="17" y="4"/>
                    <a:pt x="17" y="4"/>
                    <a:pt x="17" y="3"/>
                  </a:cubicBezTo>
                  <a:cubicBezTo>
                    <a:pt x="17" y="3"/>
                    <a:pt x="17" y="2"/>
                    <a:pt x="17" y="1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2" name="Freeform 355"/>
            <p:cNvSpPr>
              <a:spLocks/>
            </p:cNvSpPr>
            <p:nvPr/>
          </p:nvSpPr>
          <p:spPr bwMode="auto">
            <a:xfrm>
              <a:off x="1309766" y="2120425"/>
              <a:ext cx="59372" cy="71597"/>
            </a:xfrm>
            <a:custGeom>
              <a:avLst/>
              <a:gdLst>
                <a:gd name="T0" fmla="*/ 18 w 19"/>
                <a:gd name="T1" fmla="*/ 0 h 23"/>
                <a:gd name="T2" fmla="*/ 17 w 19"/>
                <a:gd name="T3" fmla="*/ 2 h 23"/>
                <a:gd name="T4" fmla="*/ 17 w 19"/>
                <a:gd name="T5" fmla="*/ 2 h 23"/>
                <a:gd name="T6" fmla="*/ 16 w 19"/>
                <a:gd name="T7" fmla="*/ 2 h 23"/>
                <a:gd name="T8" fmla="*/ 16 w 19"/>
                <a:gd name="T9" fmla="*/ 5 h 23"/>
                <a:gd name="T10" fmla="*/ 14 w 19"/>
                <a:gd name="T11" fmla="*/ 6 h 23"/>
                <a:gd name="T12" fmla="*/ 14 w 19"/>
                <a:gd name="T13" fmla="*/ 7 h 23"/>
                <a:gd name="T14" fmla="*/ 13 w 19"/>
                <a:gd name="T15" fmla="*/ 8 h 23"/>
                <a:gd name="T16" fmla="*/ 12 w 19"/>
                <a:gd name="T17" fmla="*/ 10 h 23"/>
                <a:gd name="T18" fmla="*/ 11 w 19"/>
                <a:gd name="T19" fmla="*/ 10 h 23"/>
                <a:gd name="T20" fmla="*/ 11 w 19"/>
                <a:gd name="T21" fmla="*/ 11 h 23"/>
                <a:gd name="T22" fmla="*/ 9 w 19"/>
                <a:gd name="T23" fmla="*/ 12 h 23"/>
                <a:gd name="T24" fmla="*/ 8 w 19"/>
                <a:gd name="T25" fmla="*/ 13 h 23"/>
                <a:gd name="T26" fmla="*/ 8 w 19"/>
                <a:gd name="T27" fmla="*/ 13 h 23"/>
                <a:gd name="T28" fmla="*/ 5 w 19"/>
                <a:gd name="T29" fmla="*/ 15 h 23"/>
                <a:gd name="T30" fmla="*/ 3 w 19"/>
                <a:gd name="T31" fmla="*/ 17 h 23"/>
                <a:gd name="T32" fmla="*/ 2 w 19"/>
                <a:gd name="T33" fmla="*/ 19 h 23"/>
                <a:gd name="T34" fmla="*/ 2 w 19"/>
                <a:gd name="T35" fmla="*/ 20 h 23"/>
                <a:gd name="T36" fmla="*/ 0 w 19"/>
                <a:gd name="T37" fmla="*/ 23 h 23"/>
                <a:gd name="T38" fmla="*/ 2 w 19"/>
                <a:gd name="T39" fmla="*/ 23 h 23"/>
                <a:gd name="T40" fmla="*/ 2 w 19"/>
                <a:gd name="T41" fmla="*/ 23 h 23"/>
                <a:gd name="T42" fmla="*/ 2 w 19"/>
                <a:gd name="T43" fmla="*/ 23 h 23"/>
                <a:gd name="T44" fmla="*/ 4 w 19"/>
                <a:gd name="T45" fmla="*/ 22 h 23"/>
                <a:gd name="T46" fmla="*/ 4 w 19"/>
                <a:gd name="T47" fmla="*/ 21 h 23"/>
                <a:gd name="T48" fmla="*/ 4 w 19"/>
                <a:gd name="T49" fmla="*/ 19 h 23"/>
                <a:gd name="T50" fmla="*/ 4 w 19"/>
                <a:gd name="T51" fmla="*/ 19 h 23"/>
                <a:gd name="T52" fmla="*/ 5 w 19"/>
                <a:gd name="T53" fmla="*/ 19 h 23"/>
                <a:gd name="T54" fmla="*/ 6 w 19"/>
                <a:gd name="T55" fmla="*/ 20 h 23"/>
                <a:gd name="T56" fmla="*/ 6 w 19"/>
                <a:gd name="T57" fmla="*/ 22 h 23"/>
                <a:gd name="T58" fmla="*/ 6 w 19"/>
                <a:gd name="T59" fmla="*/ 23 h 23"/>
                <a:gd name="T60" fmla="*/ 7 w 19"/>
                <a:gd name="T61" fmla="*/ 23 h 23"/>
                <a:gd name="T62" fmla="*/ 8 w 19"/>
                <a:gd name="T63" fmla="*/ 23 h 23"/>
                <a:gd name="T64" fmla="*/ 9 w 19"/>
                <a:gd name="T65" fmla="*/ 23 h 23"/>
                <a:gd name="T66" fmla="*/ 10 w 19"/>
                <a:gd name="T67" fmla="*/ 21 h 23"/>
                <a:gd name="T68" fmla="*/ 11 w 19"/>
                <a:gd name="T69" fmla="*/ 19 h 23"/>
                <a:gd name="T70" fmla="*/ 13 w 19"/>
                <a:gd name="T71" fmla="*/ 17 h 23"/>
                <a:gd name="T72" fmla="*/ 13 w 19"/>
                <a:gd name="T73" fmla="*/ 14 h 23"/>
                <a:gd name="T74" fmla="*/ 14 w 19"/>
                <a:gd name="T75" fmla="*/ 13 h 23"/>
                <a:gd name="T76" fmla="*/ 15 w 19"/>
                <a:gd name="T77" fmla="*/ 10 h 23"/>
                <a:gd name="T78" fmla="*/ 15 w 19"/>
                <a:gd name="T79" fmla="*/ 10 h 23"/>
                <a:gd name="T80" fmla="*/ 15 w 19"/>
                <a:gd name="T81" fmla="*/ 10 h 23"/>
                <a:gd name="T82" fmla="*/ 15 w 19"/>
                <a:gd name="T83" fmla="*/ 10 h 23"/>
                <a:gd name="T84" fmla="*/ 17 w 19"/>
                <a:gd name="T85" fmla="*/ 10 h 23"/>
                <a:gd name="T86" fmla="*/ 18 w 19"/>
                <a:gd name="T87" fmla="*/ 8 h 23"/>
                <a:gd name="T88" fmla="*/ 19 w 19"/>
                <a:gd name="T89" fmla="*/ 6 h 23"/>
                <a:gd name="T90" fmla="*/ 19 w 19"/>
                <a:gd name="T91" fmla="*/ 5 h 23"/>
                <a:gd name="T92" fmla="*/ 19 w 19"/>
                <a:gd name="T93" fmla="*/ 2 h 23"/>
                <a:gd name="T94" fmla="*/ 19 w 19"/>
                <a:gd name="T95" fmla="*/ 1 h 23"/>
                <a:gd name="T96" fmla="*/ 19 w 19"/>
                <a:gd name="T97" fmla="*/ 1 h 23"/>
                <a:gd name="T98" fmla="*/ 18 w 19"/>
                <a:gd name="T9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" h="23">
                  <a:moveTo>
                    <a:pt x="18" y="0"/>
                  </a:move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6" y="2"/>
                    <a:pt x="16" y="2"/>
                  </a:cubicBezTo>
                  <a:cubicBezTo>
                    <a:pt x="16" y="4"/>
                    <a:pt x="17" y="5"/>
                    <a:pt x="16" y="5"/>
                  </a:cubicBezTo>
                  <a:cubicBezTo>
                    <a:pt x="16" y="5"/>
                    <a:pt x="14" y="5"/>
                    <a:pt x="14" y="6"/>
                  </a:cubicBezTo>
                  <a:cubicBezTo>
                    <a:pt x="14" y="6"/>
                    <a:pt x="15" y="7"/>
                    <a:pt x="14" y="7"/>
                  </a:cubicBezTo>
                  <a:cubicBezTo>
                    <a:pt x="13" y="8"/>
                    <a:pt x="13" y="8"/>
                    <a:pt x="13" y="8"/>
                  </a:cubicBezTo>
                  <a:cubicBezTo>
                    <a:pt x="12" y="9"/>
                    <a:pt x="12" y="10"/>
                    <a:pt x="12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3"/>
                    <a:pt x="8" y="13"/>
                    <a:pt x="8" y="13"/>
                  </a:cubicBezTo>
                  <a:cubicBezTo>
                    <a:pt x="8" y="14"/>
                    <a:pt x="7" y="14"/>
                    <a:pt x="5" y="15"/>
                  </a:cubicBezTo>
                  <a:cubicBezTo>
                    <a:pt x="4" y="16"/>
                    <a:pt x="3" y="17"/>
                    <a:pt x="3" y="17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3" y="23"/>
                    <a:pt x="4" y="23"/>
                    <a:pt x="4" y="22"/>
                  </a:cubicBezTo>
                  <a:cubicBezTo>
                    <a:pt x="3" y="21"/>
                    <a:pt x="4" y="21"/>
                    <a:pt x="4" y="21"/>
                  </a:cubicBezTo>
                  <a:cubicBezTo>
                    <a:pt x="4" y="20"/>
                    <a:pt x="3" y="20"/>
                    <a:pt x="4" y="19"/>
                  </a:cubicBezTo>
                  <a:cubicBezTo>
                    <a:pt x="4" y="19"/>
                    <a:pt x="3" y="19"/>
                    <a:pt x="4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6" y="20"/>
                  </a:cubicBezTo>
                  <a:cubicBezTo>
                    <a:pt x="6" y="21"/>
                    <a:pt x="6" y="22"/>
                    <a:pt x="6" y="22"/>
                  </a:cubicBezTo>
                  <a:cubicBezTo>
                    <a:pt x="6" y="23"/>
                    <a:pt x="6" y="23"/>
                    <a:pt x="6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3"/>
                    <a:pt x="7" y="23"/>
                    <a:pt x="8" y="23"/>
                  </a:cubicBezTo>
                  <a:cubicBezTo>
                    <a:pt x="8" y="23"/>
                    <a:pt x="8" y="23"/>
                    <a:pt x="9" y="23"/>
                  </a:cubicBezTo>
                  <a:cubicBezTo>
                    <a:pt x="10" y="21"/>
                    <a:pt x="9" y="22"/>
                    <a:pt x="10" y="21"/>
                  </a:cubicBezTo>
                  <a:cubicBezTo>
                    <a:pt x="10" y="21"/>
                    <a:pt x="10" y="20"/>
                    <a:pt x="11" y="19"/>
                  </a:cubicBezTo>
                  <a:cubicBezTo>
                    <a:pt x="11" y="19"/>
                    <a:pt x="13" y="18"/>
                    <a:pt x="13" y="17"/>
                  </a:cubicBezTo>
                  <a:cubicBezTo>
                    <a:pt x="13" y="16"/>
                    <a:pt x="13" y="15"/>
                    <a:pt x="13" y="14"/>
                  </a:cubicBezTo>
                  <a:cubicBezTo>
                    <a:pt x="13" y="14"/>
                    <a:pt x="13" y="15"/>
                    <a:pt x="14" y="13"/>
                  </a:cubicBezTo>
                  <a:cubicBezTo>
                    <a:pt x="15" y="10"/>
                    <a:pt x="14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7" y="10"/>
                  </a:cubicBezTo>
                  <a:cubicBezTo>
                    <a:pt x="17" y="9"/>
                    <a:pt x="17" y="8"/>
                    <a:pt x="18" y="8"/>
                  </a:cubicBezTo>
                  <a:cubicBezTo>
                    <a:pt x="18" y="7"/>
                    <a:pt x="18" y="7"/>
                    <a:pt x="19" y="6"/>
                  </a:cubicBezTo>
                  <a:cubicBezTo>
                    <a:pt x="19" y="6"/>
                    <a:pt x="18" y="6"/>
                    <a:pt x="19" y="5"/>
                  </a:cubicBezTo>
                  <a:cubicBezTo>
                    <a:pt x="19" y="5"/>
                    <a:pt x="19" y="2"/>
                    <a:pt x="19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8" y="0"/>
                    <a:pt x="18" y="0"/>
                    <a:pt x="18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3" name="Freeform 356"/>
            <p:cNvSpPr>
              <a:spLocks/>
            </p:cNvSpPr>
            <p:nvPr/>
          </p:nvSpPr>
          <p:spPr bwMode="auto">
            <a:xfrm>
              <a:off x="1349930" y="2169320"/>
              <a:ext cx="12223" cy="19209"/>
            </a:xfrm>
            <a:custGeom>
              <a:avLst/>
              <a:gdLst>
                <a:gd name="T0" fmla="*/ 2 w 4"/>
                <a:gd name="T1" fmla="*/ 0 h 6"/>
                <a:gd name="T2" fmla="*/ 2 w 4"/>
                <a:gd name="T3" fmla="*/ 2 h 6"/>
                <a:gd name="T4" fmla="*/ 1 w 4"/>
                <a:gd name="T5" fmla="*/ 4 h 6"/>
                <a:gd name="T6" fmla="*/ 0 w 4"/>
                <a:gd name="T7" fmla="*/ 5 h 6"/>
                <a:gd name="T8" fmla="*/ 1 w 4"/>
                <a:gd name="T9" fmla="*/ 6 h 6"/>
                <a:gd name="T10" fmla="*/ 2 w 4"/>
                <a:gd name="T11" fmla="*/ 6 h 6"/>
                <a:gd name="T12" fmla="*/ 2 w 4"/>
                <a:gd name="T13" fmla="*/ 5 h 6"/>
                <a:gd name="T14" fmla="*/ 3 w 4"/>
                <a:gd name="T15" fmla="*/ 3 h 6"/>
                <a:gd name="T16" fmla="*/ 4 w 4"/>
                <a:gd name="T17" fmla="*/ 2 h 6"/>
                <a:gd name="T18" fmla="*/ 4 w 4"/>
                <a:gd name="T19" fmla="*/ 1 h 6"/>
                <a:gd name="T20" fmla="*/ 2 w 4"/>
                <a:gd name="T2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6">
                  <a:moveTo>
                    <a:pt x="2" y="0"/>
                  </a:moveTo>
                  <a:cubicBezTo>
                    <a:pt x="2" y="0"/>
                    <a:pt x="2" y="1"/>
                    <a:pt x="2" y="2"/>
                  </a:cubicBezTo>
                  <a:cubicBezTo>
                    <a:pt x="1" y="3"/>
                    <a:pt x="1" y="3"/>
                    <a:pt x="1" y="4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4"/>
                    <a:pt x="3" y="4"/>
                    <a:pt x="3" y="3"/>
                  </a:cubicBezTo>
                  <a:cubicBezTo>
                    <a:pt x="4" y="3"/>
                    <a:pt x="4" y="3"/>
                    <a:pt x="4" y="2"/>
                  </a:cubicBezTo>
                  <a:cubicBezTo>
                    <a:pt x="4" y="2"/>
                    <a:pt x="4" y="1"/>
                    <a:pt x="4" y="1"/>
                  </a:cubicBezTo>
                  <a:cubicBezTo>
                    <a:pt x="3" y="0"/>
                    <a:pt x="2" y="0"/>
                    <a:pt x="2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4" name="Freeform 357"/>
            <p:cNvSpPr>
              <a:spLocks/>
            </p:cNvSpPr>
            <p:nvPr/>
          </p:nvSpPr>
          <p:spPr bwMode="auto">
            <a:xfrm>
              <a:off x="1278334" y="2204245"/>
              <a:ext cx="47148" cy="59373"/>
            </a:xfrm>
            <a:custGeom>
              <a:avLst/>
              <a:gdLst>
                <a:gd name="T0" fmla="*/ 7 w 15"/>
                <a:gd name="T1" fmla="*/ 0 h 19"/>
                <a:gd name="T2" fmla="*/ 6 w 15"/>
                <a:gd name="T3" fmla="*/ 2 h 19"/>
                <a:gd name="T4" fmla="*/ 5 w 15"/>
                <a:gd name="T5" fmla="*/ 3 h 19"/>
                <a:gd name="T6" fmla="*/ 5 w 15"/>
                <a:gd name="T7" fmla="*/ 2 h 19"/>
                <a:gd name="T8" fmla="*/ 4 w 15"/>
                <a:gd name="T9" fmla="*/ 2 h 19"/>
                <a:gd name="T10" fmla="*/ 4 w 15"/>
                <a:gd name="T11" fmla="*/ 2 h 19"/>
                <a:gd name="T12" fmla="*/ 3 w 15"/>
                <a:gd name="T13" fmla="*/ 3 h 19"/>
                <a:gd name="T14" fmla="*/ 2 w 15"/>
                <a:gd name="T15" fmla="*/ 4 h 19"/>
                <a:gd name="T16" fmla="*/ 2 w 15"/>
                <a:gd name="T17" fmla="*/ 4 h 19"/>
                <a:gd name="T18" fmla="*/ 2 w 15"/>
                <a:gd name="T19" fmla="*/ 5 h 19"/>
                <a:gd name="T20" fmla="*/ 0 w 15"/>
                <a:gd name="T21" fmla="*/ 5 h 19"/>
                <a:gd name="T22" fmla="*/ 3 w 15"/>
                <a:gd name="T23" fmla="*/ 7 h 19"/>
                <a:gd name="T24" fmla="*/ 3 w 15"/>
                <a:gd name="T25" fmla="*/ 8 h 19"/>
                <a:gd name="T26" fmla="*/ 1 w 15"/>
                <a:gd name="T27" fmla="*/ 8 h 19"/>
                <a:gd name="T28" fmla="*/ 0 w 15"/>
                <a:gd name="T29" fmla="*/ 8 h 19"/>
                <a:gd name="T30" fmla="*/ 0 w 15"/>
                <a:gd name="T31" fmla="*/ 10 h 19"/>
                <a:gd name="T32" fmla="*/ 1 w 15"/>
                <a:gd name="T33" fmla="*/ 12 h 19"/>
                <a:gd name="T34" fmla="*/ 1 w 15"/>
                <a:gd name="T35" fmla="*/ 15 h 19"/>
                <a:gd name="T36" fmla="*/ 1 w 15"/>
                <a:gd name="T37" fmla="*/ 16 h 19"/>
                <a:gd name="T38" fmla="*/ 1 w 15"/>
                <a:gd name="T39" fmla="*/ 16 h 19"/>
                <a:gd name="T40" fmla="*/ 1 w 15"/>
                <a:gd name="T41" fmla="*/ 16 h 19"/>
                <a:gd name="T42" fmla="*/ 1 w 15"/>
                <a:gd name="T43" fmla="*/ 16 h 19"/>
                <a:gd name="T44" fmla="*/ 2 w 15"/>
                <a:gd name="T45" fmla="*/ 16 h 19"/>
                <a:gd name="T46" fmla="*/ 2 w 15"/>
                <a:gd name="T47" fmla="*/ 17 h 19"/>
                <a:gd name="T48" fmla="*/ 2 w 15"/>
                <a:gd name="T49" fmla="*/ 17 h 19"/>
                <a:gd name="T50" fmla="*/ 2 w 15"/>
                <a:gd name="T51" fmla="*/ 17 h 19"/>
                <a:gd name="T52" fmla="*/ 2 w 15"/>
                <a:gd name="T53" fmla="*/ 17 h 19"/>
                <a:gd name="T54" fmla="*/ 2 w 15"/>
                <a:gd name="T55" fmla="*/ 18 h 19"/>
                <a:gd name="T56" fmla="*/ 2 w 15"/>
                <a:gd name="T57" fmla="*/ 19 h 19"/>
                <a:gd name="T58" fmla="*/ 2 w 15"/>
                <a:gd name="T59" fmla="*/ 19 h 19"/>
                <a:gd name="T60" fmla="*/ 4 w 15"/>
                <a:gd name="T61" fmla="*/ 19 h 19"/>
                <a:gd name="T62" fmla="*/ 4 w 15"/>
                <a:gd name="T63" fmla="*/ 19 h 19"/>
                <a:gd name="T64" fmla="*/ 5 w 15"/>
                <a:gd name="T65" fmla="*/ 17 h 19"/>
                <a:gd name="T66" fmla="*/ 3 w 15"/>
                <a:gd name="T67" fmla="*/ 16 h 19"/>
                <a:gd name="T68" fmla="*/ 3 w 15"/>
                <a:gd name="T69" fmla="*/ 15 h 19"/>
                <a:gd name="T70" fmla="*/ 3 w 15"/>
                <a:gd name="T71" fmla="*/ 14 h 19"/>
                <a:gd name="T72" fmla="*/ 4 w 15"/>
                <a:gd name="T73" fmla="*/ 13 h 19"/>
                <a:gd name="T74" fmla="*/ 5 w 15"/>
                <a:gd name="T75" fmla="*/ 12 h 19"/>
                <a:gd name="T76" fmla="*/ 6 w 15"/>
                <a:gd name="T77" fmla="*/ 12 h 19"/>
                <a:gd name="T78" fmla="*/ 6 w 15"/>
                <a:gd name="T79" fmla="*/ 11 h 19"/>
                <a:gd name="T80" fmla="*/ 6 w 15"/>
                <a:gd name="T81" fmla="*/ 10 h 19"/>
                <a:gd name="T82" fmla="*/ 7 w 15"/>
                <a:gd name="T83" fmla="*/ 9 h 19"/>
                <a:gd name="T84" fmla="*/ 7 w 15"/>
                <a:gd name="T85" fmla="*/ 8 h 19"/>
                <a:gd name="T86" fmla="*/ 8 w 15"/>
                <a:gd name="T87" fmla="*/ 5 h 19"/>
                <a:gd name="T88" fmla="*/ 11 w 15"/>
                <a:gd name="T89" fmla="*/ 5 h 19"/>
                <a:gd name="T90" fmla="*/ 14 w 15"/>
                <a:gd name="T91" fmla="*/ 3 h 19"/>
                <a:gd name="T92" fmla="*/ 15 w 15"/>
                <a:gd name="T93" fmla="*/ 2 h 19"/>
                <a:gd name="T94" fmla="*/ 14 w 15"/>
                <a:gd name="T95" fmla="*/ 1 h 19"/>
                <a:gd name="T96" fmla="*/ 14 w 15"/>
                <a:gd name="T97" fmla="*/ 1 h 19"/>
                <a:gd name="T98" fmla="*/ 14 w 15"/>
                <a:gd name="T99" fmla="*/ 1 h 19"/>
                <a:gd name="T100" fmla="*/ 13 w 15"/>
                <a:gd name="T101" fmla="*/ 1 h 19"/>
                <a:gd name="T102" fmla="*/ 10 w 15"/>
                <a:gd name="T103" fmla="*/ 1 h 19"/>
                <a:gd name="T104" fmla="*/ 10 w 15"/>
                <a:gd name="T105" fmla="*/ 1 h 19"/>
                <a:gd name="T106" fmla="*/ 9 w 15"/>
                <a:gd name="T107" fmla="*/ 1 h 19"/>
                <a:gd name="T108" fmla="*/ 9 w 15"/>
                <a:gd name="T109" fmla="*/ 1 h 19"/>
                <a:gd name="T110" fmla="*/ 9 w 15"/>
                <a:gd name="T111" fmla="*/ 1 h 19"/>
                <a:gd name="T112" fmla="*/ 9 w 15"/>
                <a:gd name="T113" fmla="*/ 1 h 19"/>
                <a:gd name="T114" fmla="*/ 9 w 15"/>
                <a:gd name="T115" fmla="*/ 1 h 19"/>
                <a:gd name="T116" fmla="*/ 7 w 15"/>
                <a:gd name="T117" fmla="*/ 0 h 19"/>
                <a:gd name="T118" fmla="*/ 7 w 15"/>
                <a:gd name="T119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5" h="19">
                  <a:moveTo>
                    <a:pt x="7" y="0"/>
                  </a:moveTo>
                  <a:cubicBezTo>
                    <a:pt x="6" y="0"/>
                    <a:pt x="7" y="1"/>
                    <a:pt x="6" y="2"/>
                  </a:cubicBezTo>
                  <a:cubicBezTo>
                    <a:pt x="6" y="2"/>
                    <a:pt x="6" y="3"/>
                    <a:pt x="5" y="3"/>
                  </a:cubicBezTo>
                  <a:cubicBezTo>
                    <a:pt x="5" y="3"/>
                    <a:pt x="5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3" y="3"/>
                  </a:cubicBezTo>
                  <a:cubicBezTo>
                    <a:pt x="2" y="3"/>
                    <a:pt x="3" y="3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2" y="5"/>
                    <a:pt x="2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2" y="7"/>
                    <a:pt x="3" y="7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0" y="11"/>
                    <a:pt x="0" y="10"/>
                    <a:pt x="1" y="12"/>
                  </a:cubicBezTo>
                  <a:cubicBezTo>
                    <a:pt x="1" y="14"/>
                    <a:pt x="1" y="12"/>
                    <a:pt x="1" y="15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1" y="16"/>
                    <a:pt x="2" y="16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1" y="17"/>
                    <a:pt x="2" y="17"/>
                    <a:pt x="2" y="18"/>
                  </a:cubicBezTo>
                  <a:cubicBezTo>
                    <a:pt x="1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5" y="19"/>
                    <a:pt x="4" y="19"/>
                    <a:pt x="4" y="19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4" y="16"/>
                    <a:pt x="3" y="16"/>
                  </a:cubicBezTo>
                  <a:cubicBezTo>
                    <a:pt x="3" y="16"/>
                    <a:pt x="3" y="15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5" y="12"/>
                    <a:pt x="5" y="12"/>
                    <a:pt x="5" y="1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6" y="10"/>
                    <a:pt x="6" y="10"/>
                    <a:pt x="6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7" y="8"/>
                    <a:pt x="7" y="9"/>
                    <a:pt x="7" y="8"/>
                  </a:cubicBezTo>
                  <a:cubicBezTo>
                    <a:pt x="7" y="7"/>
                    <a:pt x="8" y="6"/>
                    <a:pt x="8" y="5"/>
                  </a:cubicBezTo>
                  <a:cubicBezTo>
                    <a:pt x="8" y="5"/>
                    <a:pt x="11" y="5"/>
                    <a:pt x="11" y="5"/>
                  </a:cubicBezTo>
                  <a:cubicBezTo>
                    <a:pt x="12" y="4"/>
                    <a:pt x="13" y="3"/>
                    <a:pt x="14" y="3"/>
                  </a:cubicBezTo>
                  <a:cubicBezTo>
                    <a:pt x="14" y="2"/>
                    <a:pt x="15" y="2"/>
                    <a:pt x="15" y="2"/>
                  </a:cubicBezTo>
                  <a:cubicBezTo>
                    <a:pt x="15" y="2"/>
                    <a:pt x="15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0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0" y="1"/>
                    <a:pt x="10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9" y="1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5" name="Freeform 358"/>
            <p:cNvSpPr>
              <a:spLocks/>
            </p:cNvSpPr>
            <p:nvPr/>
          </p:nvSpPr>
          <p:spPr bwMode="auto">
            <a:xfrm>
              <a:off x="454104" y="2225200"/>
              <a:ext cx="38417" cy="22702"/>
            </a:xfrm>
            <a:custGeom>
              <a:avLst/>
              <a:gdLst>
                <a:gd name="T0" fmla="*/ 12 w 12"/>
                <a:gd name="T1" fmla="*/ 0 h 7"/>
                <a:gd name="T2" fmla="*/ 11 w 12"/>
                <a:gd name="T3" fmla="*/ 1 h 7"/>
                <a:gd name="T4" fmla="*/ 9 w 12"/>
                <a:gd name="T5" fmla="*/ 2 h 7"/>
                <a:gd name="T6" fmla="*/ 9 w 12"/>
                <a:gd name="T7" fmla="*/ 2 h 7"/>
                <a:gd name="T8" fmla="*/ 8 w 12"/>
                <a:gd name="T9" fmla="*/ 2 h 7"/>
                <a:gd name="T10" fmla="*/ 7 w 12"/>
                <a:gd name="T11" fmla="*/ 2 h 7"/>
                <a:gd name="T12" fmla="*/ 6 w 12"/>
                <a:gd name="T13" fmla="*/ 3 h 7"/>
                <a:gd name="T14" fmla="*/ 5 w 12"/>
                <a:gd name="T15" fmla="*/ 3 h 7"/>
                <a:gd name="T16" fmla="*/ 5 w 12"/>
                <a:gd name="T17" fmla="*/ 4 h 7"/>
                <a:gd name="T18" fmla="*/ 4 w 12"/>
                <a:gd name="T19" fmla="*/ 4 h 7"/>
                <a:gd name="T20" fmla="*/ 3 w 12"/>
                <a:gd name="T21" fmla="*/ 4 h 7"/>
                <a:gd name="T22" fmla="*/ 2 w 12"/>
                <a:gd name="T23" fmla="*/ 5 h 7"/>
                <a:gd name="T24" fmla="*/ 1 w 12"/>
                <a:gd name="T25" fmla="*/ 5 h 7"/>
                <a:gd name="T26" fmla="*/ 1 w 12"/>
                <a:gd name="T27" fmla="*/ 6 h 7"/>
                <a:gd name="T28" fmla="*/ 0 w 12"/>
                <a:gd name="T29" fmla="*/ 6 h 7"/>
                <a:gd name="T30" fmla="*/ 1 w 12"/>
                <a:gd name="T31" fmla="*/ 7 h 7"/>
                <a:gd name="T32" fmla="*/ 2 w 12"/>
                <a:gd name="T33" fmla="*/ 6 h 7"/>
                <a:gd name="T34" fmla="*/ 4 w 12"/>
                <a:gd name="T35" fmla="*/ 5 h 7"/>
                <a:gd name="T36" fmla="*/ 6 w 12"/>
                <a:gd name="T37" fmla="*/ 4 h 7"/>
                <a:gd name="T38" fmla="*/ 8 w 12"/>
                <a:gd name="T39" fmla="*/ 4 h 7"/>
                <a:gd name="T40" fmla="*/ 10 w 12"/>
                <a:gd name="T41" fmla="*/ 4 h 7"/>
                <a:gd name="T42" fmla="*/ 11 w 12"/>
                <a:gd name="T43" fmla="*/ 3 h 7"/>
                <a:gd name="T44" fmla="*/ 12 w 12"/>
                <a:gd name="T45" fmla="*/ 3 h 7"/>
                <a:gd name="T46" fmla="*/ 12 w 12"/>
                <a:gd name="T4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2" h="7">
                  <a:moveTo>
                    <a:pt x="12" y="0"/>
                  </a:moveTo>
                  <a:cubicBezTo>
                    <a:pt x="12" y="1"/>
                    <a:pt x="11" y="1"/>
                    <a:pt x="11" y="1"/>
                  </a:cubicBezTo>
                  <a:cubicBezTo>
                    <a:pt x="10" y="2"/>
                    <a:pt x="9" y="2"/>
                    <a:pt x="9" y="2"/>
                  </a:cubicBezTo>
                  <a:cubicBezTo>
                    <a:pt x="9" y="2"/>
                    <a:pt x="10" y="2"/>
                    <a:pt x="9" y="2"/>
                  </a:cubicBezTo>
                  <a:cubicBezTo>
                    <a:pt x="9" y="2"/>
                    <a:pt x="9" y="2"/>
                    <a:pt x="8" y="2"/>
                  </a:cubicBezTo>
                  <a:cubicBezTo>
                    <a:pt x="8" y="2"/>
                    <a:pt x="7" y="2"/>
                    <a:pt x="7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1" y="5"/>
                  </a:cubicBezTo>
                  <a:cubicBezTo>
                    <a:pt x="1" y="5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2" y="6"/>
                  </a:cubicBezTo>
                  <a:cubicBezTo>
                    <a:pt x="3" y="6"/>
                    <a:pt x="3" y="6"/>
                    <a:pt x="4" y="5"/>
                  </a:cubicBezTo>
                  <a:cubicBezTo>
                    <a:pt x="6" y="5"/>
                    <a:pt x="6" y="5"/>
                    <a:pt x="6" y="4"/>
                  </a:cubicBezTo>
                  <a:cubicBezTo>
                    <a:pt x="7" y="4"/>
                    <a:pt x="7" y="4"/>
                    <a:pt x="8" y="4"/>
                  </a:cubicBezTo>
                  <a:cubicBezTo>
                    <a:pt x="8" y="4"/>
                    <a:pt x="9" y="4"/>
                    <a:pt x="10" y="4"/>
                  </a:cubicBezTo>
                  <a:cubicBezTo>
                    <a:pt x="10" y="4"/>
                    <a:pt x="11" y="3"/>
                    <a:pt x="11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6" name="Freeform 359"/>
            <p:cNvSpPr>
              <a:spLocks/>
            </p:cNvSpPr>
            <p:nvPr/>
          </p:nvSpPr>
          <p:spPr bwMode="auto">
            <a:xfrm>
              <a:off x="433149" y="2239170"/>
              <a:ext cx="12223" cy="8732"/>
            </a:xfrm>
            <a:custGeom>
              <a:avLst/>
              <a:gdLst>
                <a:gd name="T0" fmla="*/ 4 w 4"/>
                <a:gd name="T1" fmla="*/ 0 h 3"/>
                <a:gd name="T2" fmla="*/ 1 w 4"/>
                <a:gd name="T3" fmla="*/ 2 h 3"/>
                <a:gd name="T4" fmla="*/ 0 w 4"/>
                <a:gd name="T5" fmla="*/ 3 h 3"/>
                <a:gd name="T6" fmla="*/ 0 w 4"/>
                <a:gd name="T7" fmla="*/ 3 h 3"/>
                <a:gd name="T8" fmla="*/ 1 w 4"/>
                <a:gd name="T9" fmla="*/ 3 h 3"/>
                <a:gd name="T10" fmla="*/ 1 w 4"/>
                <a:gd name="T11" fmla="*/ 3 h 3"/>
                <a:gd name="T12" fmla="*/ 2 w 4"/>
                <a:gd name="T13" fmla="*/ 3 h 3"/>
                <a:gd name="T14" fmla="*/ 2 w 4"/>
                <a:gd name="T15" fmla="*/ 3 h 3"/>
                <a:gd name="T16" fmla="*/ 2 w 4"/>
                <a:gd name="T17" fmla="*/ 3 h 3"/>
                <a:gd name="T18" fmla="*/ 2 w 4"/>
                <a:gd name="T19" fmla="*/ 3 h 3"/>
                <a:gd name="T20" fmla="*/ 3 w 4"/>
                <a:gd name="T21" fmla="*/ 3 h 3"/>
                <a:gd name="T22" fmla="*/ 4 w 4"/>
                <a:gd name="T23" fmla="*/ 2 h 3"/>
                <a:gd name="T24" fmla="*/ 4 w 4"/>
                <a:gd name="T25" fmla="*/ 1 h 3"/>
                <a:gd name="T26" fmla="*/ 4 w 4"/>
                <a:gd name="T2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4" h="3">
                  <a:moveTo>
                    <a:pt x="4" y="0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3" y="3"/>
                  </a:cubicBezTo>
                  <a:cubicBezTo>
                    <a:pt x="3" y="2"/>
                    <a:pt x="3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7" name="Freeform 371"/>
            <p:cNvSpPr>
              <a:spLocks noEditPoints="1"/>
            </p:cNvSpPr>
            <p:nvPr/>
          </p:nvSpPr>
          <p:spPr bwMode="auto">
            <a:xfrm>
              <a:off x="2461177" y="25884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8" name="Rectangle 372"/>
            <p:cNvSpPr>
              <a:spLocks noChangeArrowheads="1"/>
            </p:cNvSpPr>
            <p:nvPr/>
          </p:nvSpPr>
          <p:spPr bwMode="auto">
            <a:xfrm>
              <a:off x="2333069" y="2736850"/>
              <a:ext cx="1746" cy="1747"/>
            </a:xfrm>
            <a:prstGeom prst="rect">
              <a:avLst/>
            </a:pr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999" name="Rectangle 373"/>
            <p:cNvSpPr>
              <a:spLocks noChangeArrowheads="1"/>
            </p:cNvSpPr>
            <p:nvPr/>
          </p:nvSpPr>
          <p:spPr bwMode="auto">
            <a:xfrm>
              <a:off x="2333069" y="2736850"/>
              <a:ext cx="1746" cy="17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00" name="Freeform 374"/>
            <p:cNvSpPr>
              <a:spLocks/>
            </p:cNvSpPr>
            <p:nvPr/>
          </p:nvSpPr>
          <p:spPr bwMode="auto">
            <a:xfrm>
              <a:off x="1208484" y="2708910"/>
              <a:ext cx="1746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1 w 1"/>
                <a:gd name="T4" fmla="*/ 1 w 1"/>
                <a:gd name="T5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  <a:cxn ang="0">
                  <a:pos x="T5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01" name="Freeform 376"/>
            <p:cNvSpPr>
              <a:spLocks/>
            </p:cNvSpPr>
            <p:nvPr/>
          </p:nvSpPr>
          <p:spPr bwMode="auto">
            <a:xfrm>
              <a:off x="389492" y="1476058"/>
              <a:ext cx="3040221" cy="1861503"/>
            </a:xfrm>
            <a:custGeom>
              <a:avLst/>
              <a:gdLst>
                <a:gd name="T0" fmla="*/ 2 w 1741"/>
                <a:gd name="T1" fmla="*/ 749 h 1066"/>
                <a:gd name="T2" fmla="*/ 2 w 1741"/>
                <a:gd name="T3" fmla="*/ 751 h 1066"/>
                <a:gd name="T4" fmla="*/ 522 w 1741"/>
                <a:gd name="T5" fmla="*/ 751 h 1066"/>
                <a:gd name="T6" fmla="*/ 522 w 1741"/>
                <a:gd name="T7" fmla="*/ 1066 h 1066"/>
                <a:gd name="T8" fmla="*/ 1741 w 1741"/>
                <a:gd name="T9" fmla="*/ 1066 h 1066"/>
                <a:gd name="T10" fmla="*/ 1741 w 1741"/>
                <a:gd name="T11" fmla="*/ 0 h 1066"/>
                <a:gd name="T12" fmla="*/ 0 w 1741"/>
                <a:gd name="T13" fmla="*/ 0 h 1066"/>
                <a:gd name="T14" fmla="*/ 0 w 1741"/>
                <a:gd name="T15" fmla="*/ 751 h 1066"/>
                <a:gd name="T16" fmla="*/ 2 w 1741"/>
                <a:gd name="T17" fmla="*/ 751 h 1066"/>
                <a:gd name="T18" fmla="*/ 2 w 1741"/>
                <a:gd name="T19" fmla="*/ 749 h 1066"/>
                <a:gd name="T20" fmla="*/ 4 w 1741"/>
                <a:gd name="T21" fmla="*/ 749 h 1066"/>
                <a:gd name="T22" fmla="*/ 4 w 1741"/>
                <a:gd name="T23" fmla="*/ 4 h 1066"/>
                <a:gd name="T24" fmla="*/ 1738 w 1741"/>
                <a:gd name="T25" fmla="*/ 4 h 1066"/>
                <a:gd name="T26" fmla="*/ 1738 w 1741"/>
                <a:gd name="T27" fmla="*/ 1063 h 1066"/>
                <a:gd name="T28" fmla="*/ 525 w 1741"/>
                <a:gd name="T29" fmla="*/ 1063 h 1066"/>
                <a:gd name="T30" fmla="*/ 525 w 1741"/>
                <a:gd name="T31" fmla="*/ 747 h 1066"/>
                <a:gd name="T32" fmla="*/ 2 w 1741"/>
                <a:gd name="T33" fmla="*/ 747 h 1066"/>
                <a:gd name="T34" fmla="*/ 2 w 1741"/>
                <a:gd name="T35" fmla="*/ 749 h 1066"/>
                <a:gd name="T36" fmla="*/ 4 w 1741"/>
                <a:gd name="T37" fmla="*/ 749 h 1066"/>
                <a:gd name="T38" fmla="*/ 2 w 1741"/>
                <a:gd name="T39" fmla="*/ 749 h 10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741" h="1066">
                  <a:moveTo>
                    <a:pt x="2" y="749"/>
                  </a:moveTo>
                  <a:lnTo>
                    <a:pt x="2" y="751"/>
                  </a:lnTo>
                  <a:lnTo>
                    <a:pt x="522" y="751"/>
                  </a:lnTo>
                  <a:lnTo>
                    <a:pt x="522" y="1066"/>
                  </a:lnTo>
                  <a:lnTo>
                    <a:pt x="1741" y="1066"/>
                  </a:lnTo>
                  <a:lnTo>
                    <a:pt x="1741" y="0"/>
                  </a:lnTo>
                  <a:lnTo>
                    <a:pt x="0" y="0"/>
                  </a:lnTo>
                  <a:lnTo>
                    <a:pt x="0" y="751"/>
                  </a:lnTo>
                  <a:lnTo>
                    <a:pt x="2" y="751"/>
                  </a:lnTo>
                  <a:lnTo>
                    <a:pt x="2" y="749"/>
                  </a:lnTo>
                  <a:lnTo>
                    <a:pt x="4" y="749"/>
                  </a:lnTo>
                  <a:lnTo>
                    <a:pt x="4" y="4"/>
                  </a:lnTo>
                  <a:lnTo>
                    <a:pt x="1738" y="4"/>
                  </a:lnTo>
                  <a:lnTo>
                    <a:pt x="1738" y="1063"/>
                  </a:lnTo>
                  <a:lnTo>
                    <a:pt x="525" y="1063"/>
                  </a:lnTo>
                  <a:lnTo>
                    <a:pt x="525" y="747"/>
                  </a:lnTo>
                  <a:lnTo>
                    <a:pt x="2" y="747"/>
                  </a:lnTo>
                  <a:lnTo>
                    <a:pt x="2" y="749"/>
                  </a:lnTo>
                  <a:lnTo>
                    <a:pt x="4" y="749"/>
                  </a:lnTo>
                  <a:lnTo>
                    <a:pt x="2" y="749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2" name="Freeform 985"/>
            <p:cNvSpPr>
              <a:spLocks/>
            </p:cNvSpPr>
            <p:nvPr/>
          </p:nvSpPr>
          <p:spPr bwMode="auto">
            <a:xfrm>
              <a:off x="742236" y="216058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3" name="Freeform 986"/>
            <p:cNvSpPr>
              <a:spLocks/>
            </p:cNvSpPr>
            <p:nvPr/>
          </p:nvSpPr>
          <p:spPr bwMode="auto">
            <a:xfrm>
              <a:off x="742236" y="2160589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4" name="Freeform 987"/>
            <p:cNvSpPr>
              <a:spLocks/>
            </p:cNvSpPr>
            <p:nvPr/>
          </p:nvSpPr>
          <p:spPr bwMode="auto">
            <a:xfrm>
              <a:off x="960516" y="21204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9B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5" name="Freeform 988"/>
            <p:cNvSpPr>
              <a:spLocks/>
            </p:cNvSpPr>
            <p:nvPr/>
          </p:nvSpPr>
          <p:spPr bwMode="auto">
            <a:xfrm>
              <a:off x="960516" y="21204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6" name="Freeform 989"/>
            <p:cNvSpPr>
              <a:spLocks noEditPoints="1"/>
            </p:cNvSpPr>
            <p:nvPr/>
          </p:nvSpPr>
          <p:spPr bwMode="auto">
            <a:xfrm>
              <a:off x="906383" y="2120425"/>
              <a:ext cx="54134" cy="15717"/>
            </a:xfrm>
            <a:custGeom>
              <a:avLst/>
              <a:gdLst>
                <a:gd name="T0" fmla="*/ 12 w 17"/>
                <a:gd name="T1" fmla="*/ 0 h 5"/>
                <a:gd name="T2" fmla="*/ 1 w 17"/>
                <a:gd name="T3" fmla="*/ 0 h 5"/>
                <a:gd name="T4" fmla="*/ 1 w 17"/>
                <a:gd name="T5" fmla="*/ 0 h 5"/>
                <a:gd name="T6" fmla="*/ 1 w 17"/>
                <a:gd name="T7" fmla="*/ 1 h 5"/>
                <a:gd name="T8" fmla="*/ 0 w 17"/>
                <a:gd name="T9" fmla="*/ 2 h 5"/>
                <a:gd name="T10" fmla="*/ 0 w 17"/>
                <a:gd name="T11" fmla="*/ 2 h 5"/>
                <a:gd name="T12" fmla="*/ 0 w 17"/>
                <a:gd name="T13" fmla="*/ 2 h 5"/>
                <a:gd name="T14" fmla="*/ 0 w 17"/>
                <a:gd name="T15" fmla="*/ 3 h 5"/>
                <a:gd name="T16" fmla="*/ 0 w 17"/>
                <a:gd name="T17" fmla="*/ 3 h 5"/>
                <a:gd name="T18" fmla="*/ 0 w 17"/>
                <a:gd name="T19" fmla="*/ 3 h 5"/>
                <a:gd name="T20" fmla="*/ 0 w 17"/>
                <a:gd name="T21" fmla="*/ 2 h 5"/>
                <a:gd name="T22" fmla="*/ 0 w 17"/>
                <a:gd name="T23" fmla="*/ 3 h 5"/>
                <a:gd name="T24" fmla="*/ 1 w 17"/>
                <a:gd name="T25" fmla="*/ 5 h 5"/>
                <a:gd name="T26" fmla="*/ 1 w 17"/>
                <a:gd name="T27" fmla="*/ 5 h 5"/>
                <a:gd name="T28" fmla="*/ 2 w 17"/>
                <a:gd name="T29" fmla="*/ 4 h 5"/>
                <a:gd name="T30" fmla="*/ 2 w 17"/>
                <a:gd name="T31" fmla="*/ 4 h 5"/>
                <a:gd name="T32" fmla="*/ 3 w 17"/>
                <a:gd name="T33" fmla="*/ 4 h 5"/>
                <a:gd name="T34" fmla="*/ 3 w 17"/>
                <a:gd name="T35" fmla="*/ 4 h 5"/>
                <a:gd name="T36" fmla="*/ 3 w 17"/>
                <a:gd name="T37" fmla="*/ 4 h 5"/>
                <a:gd name="T38" fmla="*/ 3 w 17"/>
                <a:gd name="T39" fmla="*/ 4 h 5"/>
                <a:gd name="T40" fmla="*/ 5 w 17"/>
                <a:gd name="T41" fmla="*/ 3 h 5"/>
                <a:gd name="T42" fmla="*/ 5 w 17"/>
                <a:gd name="T43" fmla="*/ 3 h 5"/>
                <a:gd name="T44" fmla="*/ 5 w 17"/>
                <a:gd name="T45" fmla="*/ 3 h 5"/>
                <a:gd name="T46" fmla="*/ 5 w 17"/>
                <a:gd name="T47" fmla="*/ 3 h 5"/>
                <a:gd name="T48" fmla="*/ 5 w 17"/>
                <a:gd name="T49" fmla="*/ 3 h 5"/>
                <a:gd name="T50" fmla="*/ 5 w 17"/>
                <a:gd name="T51" fmla="*/ 2 h 5"/>
                <a:gd name="T52" fmla="*/ 6 w 17"/>
                <a:gd name="T53" fmla="*/ 3 h 5"/>
                <a:gd name="T54" fmla="*/ 6 w 17"/>
                <a:gd name="T55" fmla="*/ 3 h 5"/>
                <a:gd name="T56" fmla="*/ 6 w 17"/>
                <a:gd name="T57" fmla="*/ 2 h 5"/>
                <a:gd name="T58" fmla="*/ 7 w 17"/>
                <a:gd name="T59" fmla="*/ 1 h 5"/>
                <a:gd name="T60" fmla="*/ 7 w 17"/>
                <a:gd name="T61" fmla="*/ 1 h 5"/>
                <a:gd name="T62" fmla="*/ 7 w 17"/>
                <a:gd name="T63" fmla="*/ 1 h 5"/>
                <a:gd name="T64" fmla="*/ 7 w 17"/>
                <a:gd name="T65" fmla="*/ 1 h 5"/>
                <a:gd name="T66" fmla="*/ 7 w 17"/>
                <a:gd name="T67" fmla="*/ 1 h 5"/>
                <a:gd name="T68" fmla="*/ 7 w 17"/>
                <a:gd name="T69" fmla="*/ 1 h 5"/>
                <a:gd name="T70" fmla="*/ 8 w 17"/>
                <a:gd name="T71" fmla="*/ 2 h 5"/>
                <a:gd name="T72" fmla="*/ 8 w 17"/>
                <a:gd name="T73" fmla="*/ 2 h 5"/>
                <a:gd name="T74" fmla="*/ 8 w 17"/>
                <a:gd name="T75" fmla="*/ 2 h 5"/>
                <a:gd name="T76" fmla="*/ 10 w 17"/>
                <a:gd name="T77" fmla="*/ 2 h 5"/>
                <a:gd name="T78" fmla="*/ 11 w 17"/>
                <a:gd name="T79" fmla="*/ 1 h 5"/>
                <a:gd name="T80" fmla="*/ 12 w 17"/>
                <a:gd name="T81" fmla="*/ 0 h 5"/>
                <a:gd name="T82" fmla="*/ 17 w 17"/>
                <a:gd name="T83" fmla="*/ 0 h 5"/>
                <a:gd name="T84" fmla="*/ 12 w 17"/>
                <a:gd name="T85" fmla="*/ 0 h 5"/>
                <a:gd name="T86" fmla="*/ 13 w 17"/>
                <a:gd name="T87" fmla="*/ 0 h 5"/>
                <a:gd name="T88" fmla="*/ 13 w 17"/>
                <a:gd name="T89" fmla="*/ 0 h 5"/>
                <a:gd name="T90" fmla="*/ 13 w 17"/>
                <a:gd name="T91" fmla="*/ 0 h 5"/>
                <a:gd name="T92" fmla="*/ 14 w 17"/>
                <a:gd name="T93" fmla="*/ 0 h 5"/>
                <a:gd name="T94" fmla="*/ 14 w 17"/>
                <a:gd name="T95" fmla="*/ 0 h 5"/>
                <a:gd name="T96" fmla="*/ 15 w 17"/>
                <a:gd name="T97" fmla="*/ 0 h 5"/>
                <a:gd name="T98" fmla="*/ 16 w 17"/>
                <a:gd name="T99" fmla="*/ 0 h 5"/>
                <a:gd name="T100" fmla="*/ 17 w 17"/>
                <a:gd name="T101" fmla="*/ 0 h 5"/>
                <a:gd name="T102" fmla="*/ 17 w 17"/>
                <a:gd name="T10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7" h="5">
                  <a:moveTo>
                    <a:pt x="12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5" y="4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2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7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9" y="2"/>
                    <a:pt x="10" y="2"/>
                    <a:pt x="10" y="2"/>
                  </a:cubicBezTo>
                  <a:cubicBezTo>
                    <a:pt x="11" y="1"/>
                    <a:pt x="10" y="1"/>
                    <a:pt x="11" y="1"/>
                  </a:cubicBezTo>
                  <a:cubicBezTo>
                    <a:pt x="11" y="1"/>
                    <a:pt x="11" y="0"/>
                    <a:pt x="12" y="0"/>
                  </a:cubicBezTo>
                  <a:moveTo>
                    <a:pt x="17" y="0"/>
                  </a:move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0"/>
                    <a:pt x="14" y="0"/>
                    <a:pt x="15" y="0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</a:path>
              </a:pathLst>
            </a:custGeom>
            <a:solidFill>
              <a:srgbClr val="B9B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7" name="Freeform 990"/>
            <p:cNvSpPr>
              <a:spLocks/>
            </p:cNvSpPr>
            <p:nvPr/>
          </p:nvSpPr>
          <p:spPr bwMode="auto">
            <a:xfrm>
              <a:off x="646191" y="2155350"/>
              <a:ext cx="94297" cy="33179"/>
            </a:xfrm>
            <a:custGeom>
              <a:avLst/>
              <a:gdLst>
                <a:gd name="T0" fmla="*/ 21 w 30"/>
                <a:gd name="T1" fmla="*/ 0 h 11"/>
                <a:gd name="T2" fmla="*/ 19 w 30"/>
                <a:gd name="T3" fmla="*/ 1 h 11"/>
                <a:gd name="T4" fmla="*/ 18 w 30"/>
                <a:gd name="T5" fmla="*/ 2 h 11"/>
                <a:gd name="T6" fmla="*/ 16 w 30"/>
                <a:gd name="T7" fmla="*/ 3 h 11"/>
                <a:gd name="T8" fmla="*/ 16 w 30"/>
                <a:gd name="T9" fmla="*/ 3 h 11"/>
                <a:gd name="T10" fmla="*/ 15 w 30"/>
                <a:gd name="T11" fmla="*/ 3 h 11"/>
                <a:gd name="T12" fmla="*/ 13 w 30"/>
                <a:gd name="T13" fmla="*/ 5 h 11"/>
                <a:gd name="T14" fmla="*/ 12 w 30"/>
                <a:gd name="T15" fmla="*/ 5 h 11"/>
                <a:gd name="T16" fmla="*/ 10 w 30"/>
                <a:gd name="T17" fmla="*/ 6 h 11"/>
                <a:gd name="T18" fmla="*/ 9 w 30"/>
                <a:gd name="T19" fmla="*/ 6 h 11"/>
                <a:gd name="T20" fmla="*/ 8 w 30"/>
                <a:gd name="T21" fmla="*/ 6 h 11"/>
                <a:gd name="T22" fmla="*/ 7 w 30"/>
                <a:gd name="T23" fmla="*/ 7 h 11"/>
                <a:gd name="T24" fmla="*/ 3 w 30"/>
                <a:gd name="T25" fmla="*/ 8 h 11"/>
                <a:gd name="T26" fmla="*/ 2 w 30"/>
                <a:gd name="T27" fmla="*/ 8 h 11"/>
                <a:gd name="T28" fmla="*/ 0 w 30"/>
                <a:gd name="T29" fmla="*/ 10 h 11"/>
                <a:gd name="T30" fmla="*/ 0 w 30"/>
                <a:gd name="T31" fmla="*/ 10 h 11"/>
                <a:gd name="T32" fmla="*/ 1 w 30"/>
                <a:gd name="T33" fmla="*/ 10 h 11"/>
                <a:gd name="T34" fmla="*/ 2 w 30"/>
                <a:gd name="T35" fmla="*/ 10 h 11"/>
                <a:gd name="T36" fmla="*/ 4 w 30"/>
                <a:gd name="T37" fmla="*/ 10 h 11"/>
                <a:gd name="T38" fmla="*/ 5 w 30"/>
                <a:gd name="T39" fmla="*/ 10 h 11"/>
                <a:gd name="T40" fmla="*/ 6 w 30"/>
                <a:gd name="T41" fmla="*/ 11 h 11"/>
                <a:gd name="T42" fmla="*/ 7 w 30"/>
                <a:gd name="T43" fmla="*/ 10 h 11"/>
                <a:gd name="T44" fmla="*/ 9 w 30"/>
                <a:gd name="T45" fmla="*/ 9 h 11"/>
                <a:gd name="T46" fmla="*/ 12 w 30"/>
                <a:gd name="T47" fmla="*/ 8 h 11"/>
                <a:gd name="T48" fmla="*/ 12 w 30"/>
                <a:gd name="T49" fmla="*/ 7 h 11"/>
                <a:gd name="T50" fmla="*/ 15 w 30"/>
                <a:gd name="T51" fmla="*/ 7 h 11"/>
                <a:gd name="T52" fmla="*/ 15 w 30"/>
                <a:gd name="T53" fmla="*/ 7 h 11"/>
                <a:gd name="T54" fmla="*/ 16 w 30"/>
                <a:gd name="T55" fmla="*/ 7 h 11"/>
                <a:gd name="T56" fmla="*/ 17 w 30"/>
                <a:gd name="T57" fmla="*/ 7 h 11"/>
                <a:gd name="T58" fmla="*/ 20 w 30"/>
                <a:gd name="T59" fmla="*/ 8 h 11"/>
                <a:gd name="T60" fmla="*/ 21 w 30"/>
                <a:gd name="T61" fmla="*/ 8 h 11"/>
                <a:gd name="T62" fmla="*/ 21 w 30"/>
                <a:gd name="T63" fmla="*/ 8 h 11"/>
                <a:gd name="T64" fmla="*/ 22 w 30"/>
                <a:gd name="T65" fmla="*/ 6 h 11"/>
                <a:gd name="T66" fmla="*/ 22 w 30"/>
                <a:gd name="T67" fmla="*/ 6 h 11"/>
                <a:gd name="T68" fmla="*/ 22 w 30"/>
                <a:gd name="T69" fmla="*/ 6 h 11"/>
                <a:gd name="T70" fmla="*/ 23 w 30"/>
                <a:gd name="T71" fmla="*/ 6 h 11"/>
                <a:gd name="T72" fmla="*/ 25 w 30"/>
                <a:gd name="T73" fmla="*/ 5 h 11"/>
                <a:gd name="T74" fmla="*/ 26 w 30"/>
                <a:gd name="T75" fmla="*/ 5 h 11"/>
                <a:gd name="T76" fmla="*/ 26 w 30"/>
                <a:gd name="T77" fmla="*/ 6 h 11"/>
                <a:gd name="T78" fmla="*/ 26 w 30"/>
                <a:gd name="T79" fmla="*/ 5 h 11"/>
                <a:gd name="T80" fmla="*/ 28 w 30"/>
                <a:gd name="T81" fmla="*/ 5 h 11"/>
                <a:gd name="T82" fmla="*/ 30 w 30"/>
                <a:gd name="T83" fmla="*/ 3 h 11"/>
                <a:gd name="T84" fmla="*/ 29 w 30"/>
                <a:gd name="T85" fmla="*/ 1 h 11"/>
                <a:gd name="T86" fmla="*/ 27 w 30"/>
                <a:gd name="T87" fmla="*/ 1 h 11"/>
                <a:gd name="T88" fmla="*/ 26 w 30"/>
                <a:gd name="T89" fmla="*/ 1 h 11"/>
                <a:gd name="T90" fmla="*/ 24 w 30"/>
                <a:gd name="T91" fmla="*/ 1 h 11"/>
                <a:gd name="T92" fmla="*/ 21 w 30"/>
                <a:gd name="T93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" h="11">
                  <a:moveTo>
                    <a:pt x="21" y="0"/>
                  </a:moveTo>
                  <a:cubicBezTo>
                    <a:pt x="20" y="0"/>
                    <a:pt x="20" y="0"/>
                    <a:pt x="19" y="1"/>
                  </a:cubicBezTo>
                  <a:cubicBezTo>
                    <a:pt x="19" y="2"/>
                    <a:pt x="18" y="2"/>
                    <a:pt x="18" y="2"/>
                  </a:cubicBezTo>
                  <a:cubicBezTo>
                    <a:pt x="18" y="2"/>
                    <a:pt x="17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6" y="3"/>
                    <a:pt x="16" y="3"/>
                    <a:pt x="15" y="3"/>
                  </a:cubicBezTo>
                  <a:cubicBezTo>
                    <a:pt x="14" y="3"/>
                    <a:pt x="13" y="5"/>
                    <a:pt x="13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9" y="6"/>
                  </a:cubicBezTo>
                  <a:cubicBezTo>
                    <a:pt x="9" y="6"/>
                    <a:pt x="8" y="6"/>
                    <a:pt x="8" y="6"/>
                  </a:cubicBezTo>
                  <a:cubicBezTo>
                    <a:pt x="7" y="7"/>
                    <a:pt x="9" y="6"/>
                    <a:pt x="7" y="7"/>
                  </a:cubicBezTo>
                  <a:cubicBezTo>
                    <a:pt x="6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5" y="10"/>
                    <a:pt x="3" y="10"/>
                    <a:pt x="5" y="10"/>
                  </a:cubicBezTo>
                  <a:cubicBezTo>
                    <a:pt x="6" y="10"/>
                    <a:pt x="6" y="11"/>
                    <a:pt x="6" y="11"/>
                  </a:cubicBezTo>
                  <a:cubicBezTo>
                    <a:pt x="6" y="11"/>
                    <a:pt x="6" y="11"/>
                    <a:pt x="7" y="10"/>
                  </a:cubicBezTo>
                  <a:cubicBezTo>
                    <a:pt x="8" y="9"/>
                    <a:pt x="8" y="10"/>
                    <a:pt x="9" y="9"/>
                  </a:cubicBezTo>
                  <a:cubicBezTo>
                    <a:pt x="10" y="8"/>
                    <a:pt x="11" y="9"/>
                    <a:pt x="12" y="8"/>
                  </a:cubicBezTo>
                  <a:cubicBezTo>
                    <a:pt x="12" y="7"/>
                    <a:pt x="11" y="8"/>
                    <a:pt x="12" y="7"/>
                  </a:cubicBezTo>
                  <a:cubicBezTo>
                    <a:pt x="13" y="7"/>
                    <a:pt x="14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6" y="7"/>
                  </a:cubicBezTo>
                  <a:cubicBezTo>
                    <a:pt x="17" y="7"/>
                    <a:pt x="16" y="7"/>
                    <a:pt x="17" y="7"/>
                  </a:cubicBezTo>
                  <a:cubicBezTo>
                    <a:pt x="18" y="7"/>
                    <a:pt x="20" y="8"/>
                    <a:pt x="20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3" y="6"/>
                    <a:pt x="22" y="6"/>
                    <a:pt x="22" y="6"/>
                  </a:cubicBezTo>
                  <a:cubicBezTo>
                    <a:pt x="22" y="6"/>
                    <a:pt x="22" y="6"/>
                    <a:pt x="23" y="6"/>
                  </a:cubicBezTo>
                  <a:cubicBezTo>
                    <a:pt x="24" y="5"/>
                    <a:pt x="25" y="5"/>
                    <a:pt x="25" y="5"/>
                  </a:cubicBezTo>
                  <a:cubicBezTo>
                    <a:pt x="25" y="5"/>
                    <a:pt x="25" y="5"/>
                    <a:pt x="26" y="5"/>
                  </a:cubicBezTo>
                  <a:cubicBezTo>
                    <a:pt x="26" y="5"/>
                    <a:pt x="26" y="6"/>
                    <a:pt x="26" y="6"/>
                  </a:cubicBezTo>
                  <a:cubicBezTo>
                    <a:pt x="26" y="6"/>
                    <a:pt x="26" y="5"/>
                    <a:pt x="26" y="5"/>
                  </a:cubicBezTo>
                  <a:cubicBezTo>
                    <a:pt x="28" y="5"/>
                    <a:pt x="28" y="5"/>
                    <a:pt x="28" y="5"/>
                  </a:cubicBezTo>
                  <a:cubicBezTo>
                    <a:pt x="28" y="5"/>
                    <a:pt x="30" y="4"/>
                    <a:pt x="30" y="3"/>
                  </a:cubicBezTo>
                  <a:cubicBezTo>
                    <a:pt x="30" y="2"/>
                    <a:pt x="29" y="1"/>
                    <a:pt x="29" y="1"/>
                  </a:cubicBezTo>
                  <a:cubicBezTo>
                    <a:pt x="27" y="1"/>
                    <a:pt x="27" y="1"/>
                    <a:pt x="27" y="1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2" y="0"/>
                    <a:pt x="21" y="0"/>
                  </a:cubicBezTo>
                </a:path>
              </a:pathLst>
            </a:custGeom>
            <a:solidFill>
              <a:srgbClr val="B9B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8" name="Freeform 991"/>
            <p:cNvSpPr>
              <a:spLocks/>
            </p:cNvSpPr>
            <p:nvPr/>
          </p:nvSpPr>
          <p:spPr bwMode="auto">
            <a:xfrm>
              <a:off x="597296" y="2183290"/>
              <a:ext cx="52387" cy="17463"/>
            </a:xfrm>
            <a:custGeom>
              <a:avLst/>
              <a:gdLst>
                <a:gd name="T0" fmla="*/ 12 w 17"/>
                <a:gd name="T1" fmla="*/ 0 h 6"/>
                <a:gd name="T2" fmla="*/ 10 w 17"/>
                <a:gd name="T3" fmla="*/ 0 h 6"/>
                <a:gd name="T4" fmla="*/ 9 w 17"/>
                <a:gd name="T5" fmla="*/ 1 h 6"/>
                <a:gd name="T6" fmla="*/ 9 w 17"/>
                <a:gd name="T7" fmla="*/ 1 h 6"/>
                <a:gd name="T8" fmla="*/ 9 w 17"/>
                <a:gd name="T9" fmla="*/ 1 h 6"/>
                <a:gd name="T10" fmla="*/ 9 w 17"/>
                <a:gd name="T11" fmla="*/ 1 h 6"/>
                <a:gd name="T12" fmla="*/ 8 w 17"/>
                <a:gd name="T13" fmla="*/ 2 h 6"/>
                <a:gd name="T14" fmla="*/ 8 w 17"/>
                <a:gd name="T15" fmla="*/ 2 h 6"/>
                <a:gd name="T16" fmla="*/ 6 w 17"/>
                <a:gd name="T17" fmla="*/ 2 h 6"/>
                <a:gd name="T18" fmla="*/ 6 w 17"/>
                <a:gd name="T19" fmla="*/ 2 h 6"/>
                <a:gd name="T20" fmla="*/ 5 w 17"/>
                <a:gd name="T21" fmla="*/ 2 h 6"/>
                <a:gd name="T22" fmla="*/ 4 w 17"/>
                <a:gd name="T23" fmla="*/ 3 h 6"/>
                <a:gd name="T24" fmla="*/ 3 w 17"/>
                <a:gd name="T25" fmla="*/ 3 h 6"/>
                <a:gd name="T26" fmla="*/ 2 w 17"/>
                <a:gd name="T27" fmla="*/ 4 h 6"/>
                <a:gd name="T28" fmla="*/ 1 w 17"/>
                <a:gd name="T29" fmla="*/ 4 h 6"/>
                <a:gd name="T30" fmla="*/ 0 w 17"/>
                <a:gd name="T31" fmla="*/ 6 h 6"/>
                <a:gd name="T32" fmla="*/ 0 w 17"/>
                <a:gd name="T33" fmla="*/ 6 h 6"/>
                <a:gd name="T34" fmla="*/ 0 w 17"/>
                <a:gd name="T35" fmla="*/ 6 h 6"/>
                <a:gd name="T36" fmla="*/ 1 w 17"/>
                <a:gd name="T37" fmla="*/ 6 h 6"/>
                <a:gd name="T38" fmla="*/ 1 w 17"/>
                <a:gd name="T39" fmla="*/ 6 h 6"/>
                <a:gd name="T40" fmla="*/ 2 w 17"/>
                <a:gd name="T41" fmla="*/ 6 h 6"/>
                <a:gd name="T42" fmla="*/ 2 w 17"/>
                <a:gd name="T43" fmla="*/ 6 h 6"/>
                <a:gd name="T44" fmla="*/ 4 w 17"/>
                <a:gd name="T45" fmla="*/ 5 h 6"/>
                <a:gd name="T46" fmla="*/ 4 w 17"/>
                <a:gd name="T47" fmla="*/ 5 h 6"/>
                <a:gd name="T48" fmla="*/ 4 w 17"/>
                <a:gd name="T49" fmla="*/ 5 h 6"/>
                <a:gd name="T50" fmla="*/ 5 w 17"/>
                <a:gd name="T51" fmla="*/ 5 h 6"/>
                <a:gd name="T52" fmla="*/ 5 w 17"/>
                <a:gd name="T53" fmla="*/ 5 h 6"/>
                <a:gd name="T54" fmla="*/ 5 w 17"/>
                <a:gd name="T55" fmla="*/ 5 h 6"/>
                <a:gd name="T56" fmla="*/ 5 w 17"/>
                <a:gd name="T57" fmla="*/ 5 h 6"/>
                <a:gd name="T58" fmla="*/ 6 w 17"/>
                <a:gd name="T59" fmla="*/ 5 h 6"/>
                <a:gd name="T60" fmla="*/ 6 w 17"/>
                <a:gd name="T61" fmla="*/ 5 h 6"/>
                <a:gd name="T62" fmla="*/ 8 w 17"/>
                <a:gd name="T63" fmla="*/ 4 h 6"/>
                <a:gd name="T64" fmla="*/ 11 w 17"/>
                <a:gd name="T65" fmla="*/ 3 h 6"/>
                <a:gd name="T66" fmla="*/ 12 w 17"/>
                <a:gd name="T67" fmla="*/ 3 h 6"/>
                <a:gd name="T68" fmla="*/ 14 w 17"/>
                <a:gd name="T69" fmla="*/ 3 h 6"/>
                <a:gd name="T70" fmla="*/ 16 w 17"/>
                <a:gd name="T71" fmla="*/ 3 h 6"/>
                <a:gd name="T72" fmla="*/ 17 w 17"/>
                <a:gd name="T73" fmla="*/ 2 h 6"/>
                <a:gd name="T74" fmla="*/ 16 w 17"/>
                <a:gd name="T75" fmla="*/ 2 h 6"/>
                <a:gd name="T76" fmla="*/ 16 w 17"/>
                <a:gd name="T77" fmla="*/ 2 h 6"/>
                <a:gd name="T78" fmla="*/ 13 w 17"/>
                <a:gd name="T79" fmla="*/ 1 h 6"/>
                <a:gd name="T80" fmla="*/ 13 w 17"/>
                <a:gd name="T81" fmla="*/ 1 h 6"/>
                <a:gd name="T82" fmla="*/ 12 w 17"/>
                <a:gd name="T8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" h="6">
                  <a:moveTo>
                    <a:pt x="12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10" y="0"/>
                    <a:pt x="10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2" y="3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7" y="5"/>
                    <a:pt x="7" y="5"/>
                    <a:pt x="8" y="4"/>
                  </a:cubicBezTo>
                  <a:cubicBezTo>
                    <a:pt x="10" y="4"/>
                    <a:pt x="11" y="4"/>
                    <a:pt x="11" y="3"/>
                  </a:cubicBezTo>
                  <a:cubicBezTo>
                    <a:pt x="11" y="3"/>
                    <a:pt x="11" y="3"/>
                    <a:pt x="12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6" y="2"/>
                  </a:cubicBezTo>
                  <a:cubicBezTo>
                    <a:pt x="16" y="2"/>
                    <a:pt x="16" y="2"/>
                    <a:pt x="16" y="2"/>
                  </a:cubicBezTo>
                  <a:cubicBezTo>
                    <a:pt x="15" y="1"/>
                    <a:pt x="14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</a:path>
              </a:pathLst>
            </a:custGeom>
            <a:solidFill>
              <a:srgbClr val="B9B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29" name="Freeform 992"/>
            <p:cNvSpPr>
              <a:spLocks/>
            </p:cNvSpPr>
            <p:nvPr/>
          </p:nvSpPr>
          <p:spPr bwMode="auto">
            <a:xfrm>
              <a:off x="562371" y="2204245"/>
              <a:ext cx="19209" cy="6985"/>
            </a:xfrm>
            <a:custGeom>
              <a:avLst/>
              <a:gdLst>
                <a:gd name="T0" fmla="*/ 6 w 6"/>
                <a:gd name="T1" fmla="*/ 0 h 2"/>
                <a:gd name="T2" fmla="*/ 3 w 6"/>
                <a:gd name="T3" fmla="*/ 0 h 2"/>
                <a:gd name="T4" fmla="*/ 1 w 6"/>
                <a:gd name="T5" fmla="*/ 0 h 2"/>
                <a:gd name="T6" fmla="*/ 0 w 6"/>
                <a:gd name="T7" fmla="*/ 1 h 2"/>
                <a:gd name="T8" fmla="*/ 0 w 6"/>
                <a:gd name="T9" fmla="*/ 2 h 2"/>
                <a:gd name="T10" fmla="*/ 1 w 6"/>
                <a:gd name="T11" fmla="*/ 2 h 2"/>
                <a:gd name="T12" fmla="*/ 1 w 6"/>
                <a:gd name="T13" fmla="*/ 2 h 2"/>
                <a:gd name="T14" fmla="*/ 2 w 6"/>
                <a:gd name="T15" fmla="*/ 2 h 2"/>
                <a:gd name="T16" fmla="*/ 4 w 6"/>
                <a:gd name="T17" fmla="*/ 2 h 2"/>
                <a:gd name="T18" fmla="*/ 5 w 6"/>
                <a:gd name="T19" fmla="*/ 1 h 2"/>
                <a:gd name="T20" fmla="*/ 6 w 6"/>
                <a:gd name="T21" fmla="*/ 0 h 2"/>
                <a:gd name="T22" fmla="*/ 6 w 6"/>
                <a:gd name="T23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6" h="2">
                  <a:moveTo>
                    <a:pt x="6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4" y="2"/>
                    <a:pt x="3" y="2"/>
                    <a:pt x="4" y="2"/>
                  </a:cubicBezTo>
                  <a:cubicBezTo>
                    <a:pt x="4" y="2"/>
                    <a:pt x="5" y="2"/>
                    <a:pt x="5" y="1"/>
                  </a:cubicBezTo>
                  <a:cubicBezTo>
                    <a:pt x="6" y="0"/>
                    <a:pt x="6" y="1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</a:path>
              </a:pathLst>
            </a:custGeom>
            <a:solidFill>
              <a:srgbClr val="B9B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0" name="Freeform 993"/>
            <p:cNvSpPr>
              <a:spLocks/>
            </p:cNvSpPr>
            <p:nvPr/>
          </p:nvSpPr>
          <p:spPr bwMode="auto">
            <a:xfrm>
              <a:off x="492521" y="2211230"/>
              <a:ext cx="61119" cy="24448"/>
            </a:xfrm>
            <a:custGeom>
              <a:avLst/>
              <a:gdLst>
                <a:gd name="T0" fmla="*/ 18 w 20"/>
                <a:gd name="T1" fmla="*/ 0 h 8"/>
                <a:gd name="T2" fmla="*/ 16 w 20"/>
                <a:gd name="T3" fmla="*/ 0 h 8"/>
                <a:gd name="T4" fmla="*/ 13 w 20"/>
                <a:gd name="T5" fmla="*/ 1 h 8"/>
                <a:gd name="T6" fmla="*/ 13 w 20"/>
                <a:gd name="T7" fmla="*/ 1 h 8"/>
                <a:gd name="T8" fmla="*/ 13 w 20"/>
                <a:gd name="T9" fmla="*/ 1 h 8"/>
                <a:gd name="T10" fmla="*/ 12 w 20"/>
                <a:gd name="T11" fmla="*/ 3 h 8"/>
                <a:gd name="T12" fmla="*/ 10 w 20"/>
                <a:gd name="T13" fmla="*/ 5 h 8"/>
                <a:gd name="T14" fmla="*/ 9 w 20"/>
                <a:gd name="T15" fmla="*/ 5 h 8"/>
                <a:gd name="T16" fmla="*/ 8 w 20"/>
                <a:gd name="T17" fmla="*/ 5 h 8"/>
                <a:gd name="T18" fmla="*/ 8 w 20"/>
                <a:gd name="T19" fmla="*/ 5 h 8"/>
                <a:gd name="T20" fmla="*/ 8 w 20"/>
                <a:gd name="T21" fmla="*/ 5 h 8"/>
                <a:gd name="T22" fmla="*/ 7 w 20"/>
                <a:gd name="T23" fmla="*/ 5 h 8"/>
                <a:gd name="T24" fmla="*/ 6 w 20"/>
                <a:gd name="T25" fmla="*/ 5 h 8"/>
                <a:gd name="T26" fmla="*/ 5 w 20"/>
                <a:gd name="T27" fmla="*/ 5 h 8"/>
                <a:gd name="T28" fmla="*/ 4 w 20"/>
                <a:gd name="T29" fmla="*/ 5 h 8"/>
                <a:gd name="T30" fmla="*/ 4 w 20"/>
                <a:gd name="T31" fmla="*/ 6 h 8"/>
                <a:gd name="T32" fmla="*/ 4 w 20"/>
                <a:gd name="T33" fmla="*/ 5 h 8"/>
                <a:gd name="T34" fmla="*/ 3 w 20"/>
                <a:gd name="T35" fmla="*/ 5 h 8"/>
                <a:gd name="T36" fmla="*/ 2 w 20"/>
                <a:gd name="T37" fmla="*/ 4 h 8"/>
                <a:gd name="T38" fmla="*/ 1 w 20"/>
                <a:gd name="T39" fmla="*/ 5 h 8"/>
                <a:gd name="T40" fmla="*/ 0 w 20"/>
                <a:gd name="T41" fmla="*/ 5 h 8"/>
                <a:gd name="T42" fmla="*/ 0 w 20"/>
                <a:gd name="T43" fmla="*/ 5 h 8"/>
                <a:gd name="T44" fmla="*/ 0 w 20"/>
                <a:gd name="T45" fmla="*/ 5 h 8"/>
                <a:gd name="T46" fmla="*/ 0 w 20"/>
                <a:gd name="T47" fmla="*/ 8 h 8"/>
                <a:gd name="T48" fmla="*/ 1 w 20"/>
                <a:gd name="T49" fmla="*/ 7 h 8"/>
                <a:gd name="T50" fmla="*/ 4 w 20"/>
                <a:gd name="T51" fmla="*/ 8 h 8"/>
                <a:gd name="T52" fmla="*/ 4 w 20"/>
                <a:gd name="T53" fmla="*/ 8 h 8"/>
                <a:gd name="T54" fmla="*/ 5 w 20"/>
                <a:gd name="T55" fmla="*/ 8 h 8"/>
                <a:gd name="T56" fmla="*/ 7 w 20"/>
                <a:gd name="T57" fmla="*/ 7 h 8"/>
                <a:gd name="T58" fmla="*/ 8 w 20"/>
                <a:gd name="T59" fmla="*/ 6 h 8"/>
                <a:gd name="T60" fmla="*/ 8 w 20"/>
                <a:gd name="T61" fmla="*/ 6 h 8"/>
                <a:gd name="T62" fmla="*/ 10 w 20"/>
                <a:gd name="T63" fmla="*/ 6 h 8"/>
                <a:gd name="T64" fmla="*/ 11 w 20"/>
                <a:gd name="T65" fmla="*/ 6 h 8"/>
                <a:gd name="T66" fmla="*/ 12 w 20"/>
                <a:gd name="T67" fmla="*/ 5 h 8"/>
                <a:gd name="T68" fmla="*/ 14 w 20"/>
                <a:gd name="T69" fmla="*/ 4 h 8"/>
                <a:gd name="T70" fmla="*/ 16 w 20"/>
                <a:gd name="T71" fmla="*/ 4 h 8"/>
                <a:gd name="T72" fmla="*/ 18 w 20"/>
                <a:gd name="T73" fmla="*/ 4 h 8"/>
                <a:gd name="T74" fmla="*/ 19 w 20"/>
                <a:gd name="T75" fmla="*/ 3 h 8"/>
                <a:gd name="T76" fmla="*/ 19 w 20"/>
                <a:gd name="T77" fmla="*/ 2 h 8"/>
                <a:gd name="T78" fmla="*/ 20 w 20"/>
                <a:gd name="T79" fmla="*/ 1 h 8"/>
                <a:gd name="T80" fmla="*/ 19 w 20"/>
                <a:gd name="T81" fmla="*/ 0 h 8"/>
                <a:gd name="T82" fmla="*/ 18 w 20"/>
                <a:gd name="T8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20" h="8">
                  <a:moveTo>
                    <a:pt x="18" y="0"/>
                  </a:moveTo>
                  <a:cubicBezTo>
                    <a:pt x="17" y="0"/>
                    <a:pt x="16" y="0"/>
                    <a:pt x="16" y="0"/>
                  </a:cubicBezTo>
                  <a:cubicBezTo>
                    <a:pt x="16" y="0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2" y="2"/>
                    <a:pt x="12" y="3"/>
                  </a:cubicBezTo>
                  <a:cubicBezTo>
                    <a:pt x="12" y="4"/>
                    <a:pt x="10" y="4"/>
                    <a:pt x="10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7" y="5"/>
                    <a:pt x="7" y="5"/>
                  </a:cubicBezTo>
                  <a:cubicBezTo>
                    <a:pt x="7" y="5"/>
                    <a:pt x="7" y="5"/>
                    <a:pt x="6" y="5"/>
                  </a:cubicBezTo>
                  <a:cubicBezTo>
                    <a:pt x="6" y="5"/>
                    <a:pt x="6" y="5"/>
                    <a:pt x="5" y="5"/>
                  </a:cubicBezTo>
                  <a:cubicBezTo>
                    <a:pt x="5" y="5"/>
                    <a:pt x="4" y="5"/>
                    <a:pt x="4" y="5"/>
                  </a:cubicBezTo>
                  <a:cubicBezTo>
                    <a:pt x="4" y="5"/>
                    <a:pt x="4" y="6"/>
                    <a:pt x="4" y="6"/>
                  </a:cubicBezTo>
                  <a:cubicBezTo>
                    <a:pt x="4" y="6"/>
                    <a:pt x="4" y="6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1" y="7"/>
                    <a:pt x="1" y="7"/>
                  </a:cubicBezTo>
                  <a:cubicBezTo>
                    <a:pt x="2" y="7"/>
                    <a:pt x="3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5" y="8"/>
                    <a:pt x="5" y="8"/>
                  </a:cubicBezTo>
                  <a:cubicBezTo>
                    <a:pt x="6" y="7"/>
                    <a:pt x="6" y="7"/>
                    <a:pt x="7" y="7"/>
                  </a:cubicBezTo>
                  <a:cubicBezTo>
                    <a:pt x="8" y="6"/>
                    <a:pt x="7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2" y="5"/>
                    <a:pt x="11" y="6"/>
                    <a:pt x="12" y="5"/>
                  </a:cubicBezTo>
                  <a:cubicBezTo>
                    <a:pt x="12" y="5"/>
                    <a:pt x="13" y="5"/>
                    <a:pt x="14" y="4"/>
                  </a:cubicBezTo>
                  <a:cubicBezTo>
                    <a:pt x="15" y="4"/>
                    <a:pt x="15" y="4"/>
                    <a:pt x="16" y="4"/>
                  </a:cubicBezTo>
                  <a:cubicBezTo>
                    <a:pt x="16" y="4"/>
                    <a:pt x="17" y="4"/>
                    <a:pt x="18" y="4"/>
                  </a:cubicBezTo>
                  <a:cubicBezTo>
                    <a:pt x="18" y="3"/>
                    <a:pt x="19" y="4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8" y="0"/>
                    <a:pt x="18" y="0"/>
                  </a:cubicBezTo>
                </a:path>
              </a:pathLst>
            </a:custGeom>
            <a:solidFill>
              <a:srgbClr val="B9B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1" name="Freeform 994"/>
            <p:cNvSpPr>
              <a:spLocks/>
            </p:cNvSpPr>
            <p:nvPr/>
          </p:nvSpPr>
          <p:spPr bwMode="auto">
            <a:xfrm>
              <a:off x="742236" y="2120425"/>
              <a:ext cx="134462" cy="40164"/>
            </a:xfrm>
            <a:custGeom>
              <a:avLst/>
              <a:gdLst>
                <a:gd name="T0" fmla="*/ 43 w 43"/>
                <a:gd name="T1" fmla="*/ 0 h 13"/>
                <a:gd name="T2" fmla="*/ 30 w 43"/>
                <a:gd name="T3" fmla="*/ 0 h 13"/>
                <a:gd name="T4" fmla="*/ 26 w 43"/>
                <a:gd name="T5" fmla="*/ 2 h 13"/>
                <a:gd name="T6" fmla="*/ 24 w 43"/>
                <a:gd name="T7" fmla="*/ 2 h 13"/>
                <a:gd name="T8" fmla="*/ 23 w 43"/>
                <a:gd name="T9" fmla="*/ 3 h 13"/>
                <a:gd name="T10" fmla="*/ 21 w 43"/>
                <a:gd name="T11" fmla="*/ 4 h 13"/>
                <a:gd name="T12" fmla="*/ 21 w 43"/>
                <a:gd name="T13" fmla="*/ 4 h 13"/>
                <a:gd name="T14" fmla="*/ 19 w 43"/>
                <a:gd name="T15" fmla="*/ 4 h 13"/>
                <a:gd name="T16" fmla="*/ 15 w 43"/>
                <a:gd name="T17" fmla="*/ 5 h 13"/>
                <a:gd name="T18" fmla="*/ 14 w 43"/>
                <a:gd name="T19" fmla="*/ 6 h 13"/>
                <a:gd name="T20" fmla="*/ 13 w 43"/>
                <a:gd name="T21" fmla="*/ 6 h 13"/>
                <a:gd name="T22" fmla="*/ 12 w 43"/>
                <a:gd name="T23" fmla="*/ 6 h 13"/>
                <a:gd name="T24" fmla="*/ 10 w 43"/>
                <a:gd name="T25" fmla="*/ 7 h 13"/>
                <a:gd name="T26" fmla="*/ 8 w 43"/>
                <a:gd name="T27" fmla="*/ 7 h 13"/>
                <a:gd name="T28" fmla="*/ 7 w 43"/>
                <a:gd name="T29" fmla="*/ 8 h 13"/>
                <a:gd name="T30" fmla="*/ 6 w 43"/>
                <a:gd name="T31" fmla="*/ 8 h 13"/>
                <a:gd name="T32" fmla="*/ 3 w 43"/>
                <a:gd name="T33" fmla="*/ 9 h 13"/>
                <a:gd name="T34" fmla="*/ 2 w 43"/>
                <a:gd name="T35" fmla="*/ 10 h 13"/>
                <a:gd name="T36" fmla="*/ 0 w 43"/>
                <a:gd name="T37" fmla="*/ 11 h 13"/>
                <a:gd name="T38" fmla="*/ 0 w 43"/>
                <a:gd name="T39" fmla="*/ 12 h 13"/>
                <a:gd name="T40" fmla="*/ 0 w 43"/>
                <a:gd name="T41" fmla="*/ 12 h 13"/>
                <a:gd name="T42" fmla="*/ 0 w 43"/>
                <a:gd name="T43" fmla="*/ 13 h 13"/>
                <a:gd name="T44" fmla="*/ 0 w 43"/>
                <a:gd name="T45" fmla="*/ 13 h 13"/>
                <a:gd name="T46" fmla="*/ 1 w 43"/>
                <a:gd name="T47" fmla="*/ 13 h 13"/>
                <a:gd name="T48" fmla="*/ 1 w 43"/>
                <a:gd name="T49" fmla="*/ 13 h 13"/>
                <a:gd name="T50" fmla="*/ 2 w 43"/>
                <a:gd name="T51" fmla="*/ 13 h 13"/>
                <a:gd name="T52" fmla="*/ 2 w 43"/>
                <a:gd name="T53" fmla="*/ 13 h 13"/>
                <a:gd name="T54" fmla="*/ 3 w 43"/>
                <a:gd name="T55" fmla="*/ 13 h 13"/>
                <a:gd name="T56" fmla="*/ 5 w 43"/>
                <a:gd name="T57" fmla="*/ 13 h 13"/>
                <a:gd name="T58" fmla="*/ 7 w 43"/>
                <a:gd name="T59" fmla="*/ 13 h 13"/>
                <a:gd name="T60" fmla="*/ 8 w 43"/>
                <a:gd name="T61" fmla="*/ 12 h 13"/>
                <a:gd name="T62" fmla="*/ 9 w 43"/>
                <a:gd name="T63" fmla="*/ 13 h 13"/>
                <a:gd name="T64" fmla="*/ 11 w 43"/>
                <a:gd name="T65" fmla="*/ 13 h 13"/>
                <a:gd name="T66" fmla="*/ 12 w 43"/>
                <a:gd name="T67" fmla="*/ 13 h 13"/>
                <a:gd name="T68" fmla="*/ 13 w 43"/>
                <a:gd name="T69" fmla="*/ 12 h 13"/>
                <a:gd name="T70" fmla="*/ 15 w 43"/>
                <a:gd name="T71" fmla="*/ 11 h 13"/>
                <a:gd name="T72" fmla="*/ 16 w 43"/>
                <a:gd name="T73" fmla="*/ 10 h 13"/>
                <a:gd name="T74" fmla="*/ 18 w 43"/>
                <a:gd name="T75" fmla="*/ 8 h 13"/>
                <a:gd name="T76" fmla="*/ 21 w 43"/>
                <a:gd name="T77" fmla="*/ 7 h 13"/>
                <a:gd name="T78" fmla="*/ 21 w 43"/>
                <a:gd name="T79" fmla="*/ 7 h 13"/>
                <a:gd name="T80" fmla="*/ 20 w 43"/>
                <a:gd name="T81" fmla="*/ 8 h 13"/>
                <a:gd name="T82" fmla="*/ 20 w 43"/>
                <a:gd name="T83" fmla="*/ 8 h 13"/>
                <a:gd name="T84" fmla="*/ 22 w 43"/>
                <a:gd name="T85" fmla="*/ 8 h 13"/>
                <a:gd name="T86" fmla="*/ 24 w 43"/>
                <a:gd name="T87" fmla="*/ 7 h 13"/>
                <a:gd name="T88" fmla="*/ 26 w 43"/>
                <a:gd name="T89" fmla="*/ 6 h 13"/>
                <a:gd name="T90" fmla="*/ 27 w 43"/>
                <a:gd name="T91" fmla="*/ 6 h 13"/>
                <a:gd name="T92" fmla="*/ 30 w 43"/>
                <a:gd name="T93" fmla="*/ 5 h 13"/>
                <a:gd name="T94" fmla="*/ 31 w 43"/>
                <a:gd name="T95" fmla="*/ 5 h 13"/>
                <a:gd name="T96" fmla="*/ 32 w 43"/>
                <a:gd name="T97" fmla="*/ 4 h 13"/>
                <a:gd name="T98" fmla="*/ 33 w 43"/>
                <a:gd name="T99" fmla="*/ 4 h 13"/>
                <a:gd name="T100" fmla="*/ 39 w 43"/>
                <a:gd name="T101" fmla="*/ 2 h 13"/>
                <a:gd name="T102" fmla="*/ 42 w 43"/>
                <a:gd name="T103" fmla="*/ 0 h 13"/>
                <a:gd name="T104" fmla="*/ 41 w 43"/>
                <a:gd name="T105" fmla="*/ 1 h 13"/>
                <a:gd name="T106" fmla="*/ 43 w 43"/>
                <a:gd name="T107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43" h="13">
                  <a:moveTo>
                    <a:pt x="43" y="0"/>
                  </a:moveTo>
                  <a:cubicBezTo>
                    <a:pt x="30" y="0"/>
                    <a:pt x="30" y="0"/>
                    <a:pt x="30" y="0"/>
                  </a:cubicBezTo>
                  <a:cubicBezTo>
                    <a:pt x="26" y="2"/>
                    <a:pt x="26" y="2"/>
                    <a:pt x="26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3" y="3"/>
                    <a:pt x="23" y="3"/>
                    <a:pt x="23" y="3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21" y="4"/>
                    <a:pt x="21" y="4"/>
                    <a:pt x="19" y="4"/>
                  </a:cubicBezTo>
                  <a:cubicBezTo>
                    <a:pt x="17" y="4"/>
                    <a:pt x="15" y="5"/>
                    <a:pt x="15" y="5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3" y="6"/>
                    <a:pt x="13" y="6"/>
                    <a:pt x="13" y="6"/>
                  </a:cubicBezTo>
                  <a:cubicBezTo>
                    <a:pt x="12" y="6"/>
                    <a:pt x="12" y="6"/>
                    <a:pt x="12" y="6"/>
                  </a:cubicBezTo>
                  <a:cubicBezTo>
                    <a:pt x="12" y="6"/>
                    <a:pt x="11" y="6"/>
                    <a:pt x="10" y="7"/>
                  </a:cubicBezTo>
                  <a:cubicBezTo>
                    <a:pt x="10" y="7"/>
                    <a:pt x="8" y="7"/>
                    <a:pt x="8" y="7"/>
                  </a:cubicBezTo>
                  <a:cubicBezTo>
                    <a:pt x="8" y="7"/>
                    <a:pt x="7" y="7"/>
                    <a:pt x="7" y="8"/>
                  </a:cubicBezTo>
                  <a:cubicBezTo>
                    <a:pt x="7" y="8"/>
                    <a:pt x="6" y="8"/>
                    <a:pt x="6" y="8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3" y="13"/>
                    <a:pt x="3" y="13"/>
                  </a:cubicBezTo>
                  <a:cubicBezTo>
                    <a:pt x="4" y="13"/>
                    <a:pt x="4" y="13"/>
                    <a:pt x="5" y="13"/>
                  </a:cubicBezTo>
                  <a:cubicBezTo>
                    <a:pt x="7" y="13"/>
                    <a:pt x="6" y="13"/>
                    <a:pt x="7" y="13"/>
                  </a:cubicBezTo>
                  <a:cubicBezTo>
                    <a:pt x="8" y="13"/>
                    <a:pt x="8" y="12"/>
                    <a:pt x="8" y="12"/>
                  </a:cubicBezTo>
                  <a:cubicBezTo>
                    <a:pt x="8" y="12"/>
                    <a:pt x="9" y="13"/>
                    <a:pt x="9" y="13"/>
                  </a:cubicBezTo>
                  <a:cubicBezTo>
                    <a:pt x="10" y="13"/>
                    <a:pt x="11" y="13"/>
                    <a:pt x="11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6" y="10"/>
                  </a:cubicBezTo>
                  <a:cubicBezTo>
                    <a:pt x="18" y="8"/>
                    <a:pt x="16" y="9"/>
                    <a:pt x="18" y="8"/>
                  </a:cubicBezTo>
                  <a:cubicBezTo>
                    <a:pt x="20" y="8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8"/>
                    <a:pt x="21" y="8"/>
                    <a:pt x="22" y="8"/>
                  </a:cubicBezTo>
                  <a:cubicBezTo>
                    <a:pt x="24" y="7"/>
                    <a:pt x="24" y="8"/>
                    <a:pt x="24" y="7"/>
                  </a:cubicBezTo>
                  <a:cubicBezTo>
                    <a:pt x="25" y="6"/>
                    <a:pt x="24" y="7"/>
                    <a:pt x="26" y="6"/>
                  </a:cubicBezTo>
                  <a:cubicBezTo>
                    <a:pt x="27" y="6"/>
                    <a:pt x="26" y="6"/>
                    <a:pt x="27" y="6"/>
                  </a:cubicBezTo>
                  <a:cubicBezTo>
                    <a:pt x="28" y="5"/>
                    <a:pt x="30" y="5"/>
                    <a:pt x="30" y="5"/>
                  </a:cubicBezTo>
                  <a:cubicBezTo>
                    <a:pt x="30" y="5"/>
                    <a:pt x="30" y="5"/>
                    <a:pt x="31" y="5"/>
                  </a:cubicBezTo>
                  <a:cubicBezTo>
                    <a:pt x="31" y="5"/>
                    <a:pt x="31" y="4"/>
                    <a:pt x="32" y="4"/>
                  </a:cubicBezTo>
                  <a:cubicBezTo>
                    <a:pt x="33" y="4"/>
                    <a:pt x="33" y="4"/>
                    <a:pt x="33" y="4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0" y="2"/>
                    <a:pt x="42" y="0"/>
                    <a:pt x="42" y="0"/>
                  </a:cubicBezTo>
                  <a:cubicBezTo>
                    <a:pt x="42" y="0"/>
                    <a:pt x="41" y="1"/>
                    <a:pt x="41" y="1"/>
                  </a:cubicBezTo>
                  <a:cubicBezTo>
                    <a:pt x="41" y="1"/>
                    <a:pt x="41" y="1"/>
                    <a:pt x="43" y="0"/>
                  </a:cubicBezTo>
                </a:path>
              </a:pathLst>
            </a:custGeom>
            <a:solidFill>
              <a:srgbClr val="B9B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2" name="Freeform 1000"/>
            <p:cNvSpPr>
              <a:spLocks/>
            </p:cNvSpPr>
            <p:nvPr/>
          </p:nvSpPr>
          <p:spPr bwMode="auto">
            <a:xfrm>
              <a:off x="752713" y="2120425"/>
              <a:ext cx="5239" cy="440055"/>
            </a:xfrm>
            <a:custGeom>
              <a:avLst/>
              <a:gdLst>
                <a:gd name="T0" fmla="*/ 0 w 3"/>
                <a:gd name="T1" fmla="*/ 0 h 252"/>
                <a:gd name="T2" fmla="*/ 0 w 3"/>
                <a:gd name="T3" fmla="*/ 252 h 252"/>
                <a:gd name="T4" fmla="*/ 3 w 3"/>
                <a:gd name="T5" fmla="*/ 252 h 252"/>
                <a:gd name="T6" fmla="*/ 3 w 3"/>
                <a:gd name="T7" fmla="*/ 0 h 2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52">
                  <a:moveTo>
                    <a:pt x="0" y="0"/>
                  </a:moveTo>
                  <a:lnTo>
                    <a:pt x="0" y="252"/>
                  </a:lnTo>
                  <a:lnTo>
                    <a:pt x="3" y="252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3" name="Freeform 1008"/>
            <p:cNvSpPr>
              <a:spLocks/>
            </p:cNvSpPr>
            <p:nvPr/>
          </p:nvSpPr>
          <p:spPr bwMode="auto">
            <a:xfrm>
              <a:off x="1065291" y="2433004"/>
              <a:ext cx="349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4" name="Freeform 1009"/>
            <p:cNvSpPr>
              <a:spLocks/>
            </p:cNvSpPr>
            <p:nvPr/>
          </p:nvSpPr>
          <p:spPr bwMode="auto">
            <a:xfrm>
              <a:off x="1065291" y="2433004"/>
              <a:ext cx="3492" cy="0"/>
            </a:xfrm>
            <a:custGeom>
              <a:avLst/>
              <a:gdLst>
                <a:gd name="T0" fmla="*/ 2 w 2"/>
                <a:gd name="T1" fmla="*/ 0 w 2"/>
                <a:gd name="T2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0" y="0"/>
                  </a:lnTo>
                  <a:lnTo>
                    <a:pt x="2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5" name="Freeform 1010"/>
            <p:cNvSpPr>
              <a:spLocks/>
            </p:cNvSpPr>
            <p:nvPr/>
          </p:nvSpPr>
          <p:spPr bwMode="auto">
            <a:xfrm>
              <a:off x="1068784" y="243300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6" name="Freeform 1012"/>
            <p:cNvSpPr>
              <a:spLocks/>
            </p:cNvSpPr>
            <p:nvPr/>
          </p:nvSpPr>
          <p:spPr bwMode="auto">
            <a:xfrm>
              <a:off x="1068784" y="24330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7" name="Freeform 1013"/>
            <p:cNvSpPr>
              <a:spLocks/>
            </p:cNvSpPr>
            <p:nvPr/>
          </p:nvSpPr>
          <p:spPr bwMode="auto">
            <a:xfrm>
              <a:off x="1044336" y="2359660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8" name="Freeform 1018"/>
            <p:cNvSpPr>
              <a:spLocks/>
            </p:cNvSpPr>
            <p:nvPr/>
          </p:nvSpPr>
          <p:spPr bwMode="auto">
            <a:xfrm>
              <a:off x="932576" y="23247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39" name="Freeform 1019"/>
            <p:cNvSpPr>
              <a:spLocks/>
            </p:cNvSpPr>
            <p:nvPr/>
          </p:nvSpPr>
          <p:spPr bwMode="auto">
            <a:xfrm>
              <a:off x="932576" y="23247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0" name="Freeform 1020"/>
            <p:cNvSpPr>
              <a:spLocks/>
            </p:cNvSpPr>
            <p:nvPr/>
          </p:nvSpPr>
          <p:spPr bwMode="auto">
            <a:xfrm>
              <a:off x="932576" y="23247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1" name="Freeform 1021"/>
            <p:cNvSpPr>
              <a:spLocks/>
            </p:cNvSpPr>
            <p:nvPr/>
          </p:nvSpPr>
          <p:spPr bwMode="auto">
            <a:xfrm>
              <a:off x="932576" y="23247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2" name="Freeform 1022"/>
            <p:cNvSpPr>
              <a:spLocks/>
            </p:cNvSpPr>
            <p:nvPr/>
          </p:nvSpPr>
          <p:spPr bwMode="auto">
            <a:xfrm>
              <a:off x="906382" y="2251393"/>
              <a:ext cx="41910" cy="40164"/>
            </a:xfrm>
            <a:custGeom>
              <a:avLst/>
              <a:gdLst>
                <a:gd name="T0" fmla="*/ 0 w 24"/>
                <a:gd name="T1" fmla="*/ 23 h 23"/>
                <a:gd name="T2" fmla="*/ 24 w 24"/>
                <a:gd name="T3" fmla="*/ 0 h 23"/>
                <a:gd name="T4" fmla="*/ 24 w 24"/>
                <a:gd name="T5" fmla="*/ 0 h 23"/>
                <a:gd name="T6" fmla="*/ 0 w 24"/>
                <a:gd name="T7" fmla="*/ 23 h 23"/>
                <a:gd name="T8" fmla="*/ 0 w 24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23">
                  <a:moveTo>
                    <a:pt x="0" y="23"/>
                  </a:moveTo>
                  <a:lnTo>
                    <a:pt x="24" y="0"/>
                  </a:lnTo>
                  <a:lnTo>
                    <a:pt x="24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3" name="Freeform 1027"/>
            <p:cNvSpPr>
              <a:spLocks/>
            </p:cNvSpPr>
            <p:nvPr/>
          </p:nvSpPr>
          <p:spPr bwMode="auto">
            <a:xfrm>
              <a:off x="1136887" y="25412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4" name="Freeform 1028"/>
            <p:cNvSpPr>
              <a:spLocks/>
            </p:cNvSpPr>
            <p:nvPr/>
          </p:nvSpPr>
          <p:spPr bwMode="auto">
            <a:xfrm>
              <a:off x="1136887" y="25412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5" name="Freeform 1029"/>
            <p:cNvSpPr>
              <a:spLocks/>
            </p:cNvSpPr>
            <p:nvPr/>
          </p:nvSpPr>
          <p:spPr bwMode="auto">
            <a:xfrm>
              <a:off x="1136887" y="25412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6" name="Freeform 1030"/>
            <p:cNvSpPr>
              <a:spLocks/>
            </p:cNvSpPr>
            <p:nvPr/>
          </p:nvSpPr>
          <p:spPr bwMode="auto">
            <a:xfrm>
              <a:off x="1136887" y="254127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7" name="Freeform 1031"/>
            <p:cNvSpPr>
              <a:spLocks/>
            </p:cNvSpPr>
            <p:nvPr/>
          </p:nvSpPr>
          <p:spPr bwMode="auto">
            <a:xfrm>
              <a:off x="1112440" y="2471420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8" name="Freeform 1035"/>
            <p:cNvSpPr>
              <a:spLocks/>
            </p:cNvSpPr>
            <p:nvPr/>
          </p:nvSpPr>
          <p:spPr bwMode="auto">
            <a:xfrm>
              <a:off x="937815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49" name="Freeform 1036"/>
            <p:cNvSpPr>
              <a:spLocks/>
            </p:cNvSpPr>
            <p:nvPr/>
          </p:nvSpPr>
          <p:spPr bwMode="auto">
            <a:xfrm>
              <a:off x="937815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0" name="Freeform 1037"/>
            <p:cNvSpPr>
              <a:spLocks/>
            </p:cNvSpPr>
            <p:nvPr/>
          </p:nvSpPr>
          <p:spPr bwMode="auto">
            <a:xfrm>
              <a:off x="937815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1" name="Freeform 1038"/>
            <p:cNvSpPr>
              <a:spLocks/>
            </p:cNvSpPr>
            <p:nvPr/>
          </p:nvSpPr>
          <p:spPr bwMode="auto">
            <a:xfrm>
              <a:off x="937815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2" name="Freeform 1039"/>
            <p:cNvSpPr>
              <a:spLocks/>
            </p:cNvSpPr>
            <p:nvPr/>
          </p:nvSpPr>
          <p:spPr bwMode="auto">
            <a:xfrm>
              <a:off x="913367" y="2139633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3" name="Rectangle 1045"/>
            <p:cNvSpPr>
              <a:spLocks noChangeArrowheads="1"/>
            </p:cNvSpPr>
            <p:nvPr/>
          </p:nvSpPr>
          <p:spPr bwMode="auto">
            <a:xfrm>
              <a:off x="1505346" y="2120425"/>
              <a:ext cx="679291" cy="448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4" name="Freeform 1061"/>
            <p:cNvSpPr>
              <a:spLocks/>
            </p:cNvSpPr>
            <p:nvPr/>
          </p:nvSpPr>
          <p:spPr bwMode="auto">
            <a:xfrm>
              <a:off x="1957625" y="2471420"/>
              <a:ext cx="40163" cy="40164"/>
            </a:xfrm>
            <a:custGeom>
              <a:avLst/>
              <a:gdLst>
                <a:gd name="T0" fmla="*/ 23 w 23"/>
                <a:gd name="T1" fmla="*/ 0 h 23"/>
                <a:gd name="T2" fmla="*/ 0 w 23"/>
                <a:gd name="T3" fmla="*/ 23 h 23"/>
                <a:gd name="T4" fmla="*/ 0 w 23"/>
                <a:gd name="T5" fmla="*/ 23 h 23"/>
                <a:gd name="T6" fmla="*/ 23 w 23"/>
                <a:gd name="T7" fmla="*/ 0 h 23"/>
                <a:gd name="T8" fmla="*/ 23 w 2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3" y="0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5" name="Freeform 1064"/>
            <p:cNvSpPr>
              <a:spLocks/>
            </p:cNvSpPr>
            <p:nvPr/>
          </p:nvSpPr>
          <p:spPr bwMode="auto">
            <a:xfrm>
              <a:off x="1884282" y="24714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6" name="Freeform 1065"/>
            <p:cNvSpPr>
              <a:spLocks/>
            </p:cNvSpPr>
            <p:nvPr/>
          </p:nvSpPr>
          <p:spPr bwMode="auto">
            <a:xfrm>
              <a:off x="1884282" y="247142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7" name="Freeform 1067"/>
            <p:cNvSpPr>
              <a:spLocks/>
            </p:cNvSpPr>
            <p:nvPr/>
          </p:nvSpPr>
          <p:spPr bwMode="auto">
            <a:xfrm>
              <a:off x="1849357" y="2471420"/>
              <a:ext cx="6985" cy="5239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3 h 3"/>
                <a:gd name="T4" fmla="*/ 4 w 4"/>
                <a:gd name="T5" fmla="*/ 0 h 3"/>
                <a:gd name="T6" fmla="*/ 0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8" name="Freeform 1071"/>
            <p:cNvSpPr>
              <a:spLocks/>
            </p:cNvSpPr>
            <p:nvPr/>
          </p:nvSpPr>
          <p:spPr bwMode="auto">
            <a:xfrm>
              <a:off x="1821417" y="2359660"/>
              <a:ext cx="40163" cy="40164"/>
            </a:xfrm>
            <a:custGeom>
              <a:avLst/>
              <a:gdLst>
                <a:gd name="T0" fmla="*/ 23 w 23"/>
                <a:gd name="T1" fmla="*/ 0 h 23"/>
                <a:gd name="T2" fmla="*/ 0 w 23"/>
                <a:gd name="T3" fmla="*/ 23 h 23"/>
                <a:gd name="T4" fmla="*/ 0 w 23"/>
                <a:gd name="T5" fmla="*/ 23 h 23"/>
                <a:gd name="T6" fmla="*/ 23 w 23"/>
                <a:gd name="T7" fmla="*/ 0 h 23"/>
                <a:gd name="T8" fmla="*/ 23 w 2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3" y="0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59" name="Freeform 1074"/>
            <p:cNvSpPr>
              <a:spLocks/>
            </p:cNvSpPr>
            <p:nvPr/>
          </p:nvSpPr>
          <p:spPr bwMode="auto">
            <a:xfrm>
              <a:off x="1748075" y="2359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0" name="Freeform 1075"/>
            <p:cNvSpPr>
              <a:spLocks/>
            </p:cNvSpPr>
            <p:nvPr/>
          </p:nvSpPr>
          <p:spPr bwMode="auto">
            <a:xfrm>
              <a:off x="1748075" y="2359660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1" name="Freeform 1077"/>
            <p:cNvSpPr>
              <a:spLocks/>
            </p:cNvSpPr>
            <p:nvPr/>
          </p:nvSpPr>
          <p:spPr bwMode="auto">
            <a:xfrm>
              <a:off x="1713150" y="2359660"/>
              <a:ext cx="6985" cy="5239"/>
            </a:xfrm>
            <a:custGeom>
              <a:avLst/>
              <a:gdLst>
                <a:gd name="T0" fmla="*/ 0 w 4"/>
                <a:gd name="T1" fmla="*/ 0 h 3"/>
                <a:gd name="T2" fmla="*/ 0 w 4"/>
                <a:gd name="T3" fmla="*/ 3 h 3"/>
                <a:gd name="T4" fmla="*/ 4 w 4"/>
                <a:gd name="T5" fmla="*/ 0 h 3"/>
                <a:gd name="T6" fmla="*/ 0 w 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3">
                  <a:moveTo>
                    <a:pt x="0" y="0"/>
                  </a:moveTo>
                  <a:lnTo>
                    <a:pt x="0" y="3"/>
                  </a:lnTo>
                  <a:lnTo>
                    <a:pt x="4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2" name="Freeform 1081"/>
            <p:cNvSpPr>
              <a:spLocks/>
            </p:cNvSpPr>
            <p:nvPr/>
          </p:nvSpPr>
          <p:spPr bwMode="auto">
            <a:xfrm>
              <a:off x="1821417" y="2251393"/>
              <a:ext cx="40163" cy="40164"/>
            </a:xfrm>
            <a:custGeom>
              <a:avLst/>
              <a:gdLst>
                <a:gd name="T0" fmla="*/ 23 w 23"/>
                <a:gd name="T1" fmla="*/ 0 h 23"/>
                <a:gd name="T2" fmla="*/ 0 w 23"/>
                <a:gd name="T3" fmla="*/ 23 h 23"/>
                <a:gd name="T4" fmla="*/ 0 w 23"/>
                <a:gd name="T5" fmla="*/ 23 h 23"/>
                <a:gd name="T6" fmla="*/ 23 w 23"/>
                <a:gd name="T7" fmla="*/ 0 h 23"/>
                <a:gd name="T8" fmla="*/ 23 w 23"/>
                <a:gd name="T9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23" y="0"/>
                  </a:moveTo>
                  <a:lnTo>
                    <a:pt x="0" y="23"/>
                  </a:lnTo>
                  <a:lnTo>
                    <a:pt x="0" y="23"/>
                  </a:lnTo>
                  <a:lnTo>
                    <a:pt x="23" y="0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3" name="Freeform 1084"/>
            <p:cNvSpPr>
              <a:spLocks/>
            </p:cNvSpPr>
            <p:nvPr/>
          </p:nvSpPr>
          <p:spPr bwMode="auto">
            <a:xfrm>
              <a:off x="1748075" y="22513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4" name="Freeform 1085"/>
            <p:cNvSpPr>
              <a:spLocks/>
            </p:cNvSpPr>
            <p:nvPr/>
          </p:nvSpPr>
          <p:spPr bwMode="auto">
            <a:xfrm>
              <a:off x="1748075" y="225139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5" name="Freeform 1089"/>
            <p:cNvSpPr>
              <a:spLocks/>
            </p:cNvSpPr>
            <p:nvPr/>
          </p:nvSpPr>
          <p:spPr bwMode="auto">
            <a:xfrm>
              <a:off x="1817925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6" name="Freeform 1090"/>
            <p:cNvSpPr>
              <a:spLocks/>
            </p:cNvSpPr>
            <p:nvPr/>
          </p:nvSpPr>
          <p:spPr bwMode="auto">
            <a:xfrm>
              <a:off x="1817925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7" name="Freeform 1091"/>
            <p:cNvSpPr>
              <a:spLocks/>
            </p:cNvSpPr>
            <p:nvPr/>
          </p:nvSpPr>
          <p:spPr bwMode="auto">
            <a:xfrm>
              <a:off x="1817925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8" name="Freeform 1092"/>
            <p:cNvSpPr>
              <a:spLocks/>
            </p:cNvSpPr>
            <p:nvPr/>
          </p:nvSpPr>
          <p:spPr bwMode="auto">
            <a:xfrm>
              <a:off x="1817925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69" name="Freeform 1093"/>
            <p:cNvSpPr>
              <a:spLocks/>
            </p:cNvSpPr>
            <p:nvPr/>
          </p:nvSpPr>
          <p:spPr bwMode="auto">
            <a:xfrm>
              <a:off x="1793477" y="2139633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70" name="Freeform 1102"/>
            <p:cNvSpPr>
              <a:spLocks/>
            </p:cNvSpPr>
            <p:nvPr/>
          </p:nvSpPr>
          <p:spPr bwMode="auto">
            <a:xfrm>
              <a:off x="2733592" y="2368392"/>
              <a:ext cx="3492" cy="3493"/>
            </a:xfrm>
            <a:custGeom>
              <a:avLst/>
              <a:gdLst>
                <a:gd name="T0" fmla="*/ 1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w 1"/>
                <a:gd name="T7" fmla="*/ 0 h 1"/>
                <a:gd name="T8" fmla="*/ 0 w 1"/>
                <a:gd name="T9" fmla="*/ 1 h 1"/>
                <a:gd name="T10" fmla="*/ 1 w 1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" h="1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1"/>
                    <a:pt x="1" y="0"/>
                    <a:pt x="1" y="0"/>
                  </a:cubicBezTo>
                </a:path>
              </a:pathLst>
            </a:custGeom>
            <a:solidFill>
              <a:srgbClr val="B9BDC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071" name="Group 9070"/>
            <p:cNvGrpSpPr/>
            <p:nvPr/>
          </p:nvGrpSpPr>
          <p:grpSpPr>
            <a:xfrm>
              <a:off x="485536" y="2109296"/>
              <a:ext cx="688022" cy="470393"/>
              <a:chOff x="-1280071" y="1268255"/>
              <a:chExt cx="1132434" cy="821697"/>
            </a:xfrm>
          </p:grpSpPr>
          <p:sp>
            <p:nvSpPr>
              <p:cNvPr id="9140" name="Rectangle 9139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41" name="Straight Connector 9140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42" name="Straight Connector 9141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43" name="Straight Connector 9142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44" name="Straight Connector 9143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45" name="Straight Connector 9144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46" name="Straight Connector 9145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47" name="Straight Connector 9146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9148" name="Straight Connector 9147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grpSp>
          <p:nvGrpSpPr>
            <p:cNvPr id="9072" name="Group 9071"/>
            <p:cNvGrpSpPr/>
            <p:nvPr/>
          </p:nvGrpSpPr>
          <p:grpSpPr>
            <a:xfrm>
              <a:off x="485536" y="2142015"/>
              <a:ext cx="483712" cy="73343"/>
              <a:chOff x="485536" y="2142015"/>
              <a:chExt cx="483712" cy="73343"/>
            </a:xfrm>
          </p:grpSpPr>
          <p:sp>
            <p:nvSpPr>
              <p:cNvPr id="9138" name="Rectangle 1003"/>
              <p:cNvSpPr>
                <a:spLocks noChangeArrowheads="1"/>
              </p:cNvSpPr>
              <p:nvPr/>
            </p:nvSpPr>
            <p:spPr bwMode="auto">
              <a:xfrm>
                <a:off x="485536" y="2142015"/>
                <a:ext cx="476727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9" name="Rectangle 1054"/>
              <p:cNvSpPr>
                <a:spLocks noChangeArrowheads="1"/>
              </p:cNvSpPr>
              <p:nvPr/>
            </p:nvSpPr>
            <p:spPr bwMode="auto">
              <a:xfrm>
                <a:off x="833041" y="2142015"/>
                <a:ext cx="136207" cy="7334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9073" name="Group 9072"/>
            <p:cNvGrpSpPr/>
            <p:nvPr/>
          </p:nvGrpSpPr>
          <p:grpSpPr>
            <a:xfrm>
              <a:off x="485536" y="2251393"/>
              <a:ext cx="483712" cy="73343"/>
              <a:chOff x="485536" y="2253775"/>
              <a:chExt cx="483712" cy="73343"/>
            </a:xfrm>
          </p:grpSpPr>
          <p:sp>
            <p:nvSpPr>
              <p:cNvPr id="9136" name="Rectangle 1004"/>
              <p:cNvSpPr>
                <a:spLocks noChangeArrowheads="1"/>
              </p:cNvSpPr>
              <p:nvPr/>
            </p:nvSpPr>
            <p:spPr bwMode="auto">
              <a:xfrm>
                <a:off x="485536" y="2253775"/>
                <a:ext cx="476727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7" name="Rectangle 1054"/>
              <p:cNvSpPr>
                <a:spLocks noChangeArrowheads="1"/>
              </p:cNvSpPr>
              <p:nvPr/>
            </p:nvSpPr>
            <p:spPr bwMode="auto">
              <a:xfrm>
                <a:off x="833041" y="2253775"/>
                <a:ext cx="136207" cy="7334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9074" name="Group 9073"/>
            <p:cNvGrpSpPr/>
            <p:nvPr/>
          </p:nvGrpSpPr>
          <p:grpSpPr>
            <a:xfrm>
              <a:off x="485536" y="2359660"/>
              <a:ext cx="611187" cy="73343"/>
              <a:chOff x="485536" y="2362042"/>
              <a:chExt cx="611187" cy="73343"/>
            </a:xfrm>
          </p:grpSpPr>
          <p:sp>
            <p:nvSpPr>
              <p:cNvPr id="9134" name="Rectangle 1005"/>
              <p:cNvSpPr>
                <a:spLocks noChangeArrowheads="1"/>
              </p:cNvSpPr>
              <p:nvPr/>
            </p:nvSpPr>
            <p:spPr bwMode="auto">
              <a:xfrm>
                <a:off x="485536" y="2362042"/>
                <a:ext cx="611187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5" name="Rectangle 1054"/>
              <p:cNvSpPr>
                <a:spLocks noChangeArrowheads="1"/>
              </p:cNvSpPr>
              <p:nvPr/>
            </p:nvSpPr>
            <p:spPr bwMode="auto">
              <a:xfrm>
                <a:off x="960516" y="2362042"/>
                <a:ext cx="136207" cy="7334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9075" name="Group 9074"/>
            <p:cNvGrpSpPr/>
            <p:nvPr/>
          </p:nvGrpSpPr>
          <p:grpSpPr>
            <a:xfrm>
              <a:off x="485536" y="2471420"/>
              <a:ext cx="682784" cy="73343"/>
              <a:chOff x="485536" y="2394586"/>
              <a:chExt cx="682784" cy="73343"/>
            </a:xfrm>
          </p:grpSpPr>
          <p:sp>
            <p:nvSpPr>
              <p:cNvPr id="9132" name="Rectangle 1006"/>
              <p:cNvSpPr>
                <a:spLocks noChangeArrowheads="1"/>
              </p:cNvSpPr>
              <p:nvPr/>
            </p:nvSpPr>
            <p:spPr bwMode="auto">
              <a:xfrm>
                <a:off x="485536" y="2394586"/>
                <a:ext cx="682784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33" name="Rectangle 1054"/>
              <p:cNvSpPr>
                <a:spLocks noChangeArrowheads="1"/>
              </p:cNvSpPr>
              <p:nvPr/>
            </p:nvSpPr>
            <p:spPr bwMode="auto">
              <a:xfrm>
                <a:off x="1096723" y="2394586"/>
                <a:ext cx="71597" cy="7334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  <p:grpSp>
          <p:nvGrpSpPr>
            <p:cNvPr id="9076" name="Group 9075"/>
            <p:cNvGrpSpPr/>
            <p:nvPr/>
          </p:nvGrpSpPr>
          <p:grpSpPr>
            <a:xfrm>
              <a:off x="1511380" y="2109296"/>
              <a:ext cx="688022" cy="470393"/>
              <a:chOff x="-1280071" y="1268255"/>
              <a:chExt cx="1132434" cy="821697"/>
            </a:xfrm>
          </p:grpSpPr>
          <p:sp>
            <p:nvSpPr>
              <p:cNvPr id="9123" name="Rectangle 9122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24" name="Straight Connector 9123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25" name="Straight Connector 9124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26" name="Straight Connector 9125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27" name="Straight Connector 9126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28" name="Straight Connector 9127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29" name="Straight Connector 9128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30" name="Straight Connector 9129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9131" name="Straight Connector 9130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9077" name="Rectangle 1054"/>
            <p:cNvSpPr>
              <a:spLocks noChangeArrowheads="1"/>
            </p:cNvSpPr>
            <p:nvPr/>
          </p:nvSpPr>
          <p:spPr bwMode="auto">
            <a:xfrm>
              <a:off x="1508839" y="2142015"/>
              <a:ext cx="340518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78" name="Rectangle 1055"/>
            <p:cNvSpPr>
              <a:spLocks noChangeArrowheads="1"/>
            </p:cNvSpPr>
            <p:nvPr/>
          </p:nvSpPr>
          <p:spPr bwMode="auto">
            <a:xfrm>
              <a:off x="1508839" y="2251393"/>
              <a:ext cx="473233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79" name="Rectangle 1056"/>
            <p:cNvSpPr>
              <a:spLocks noChangeArrowheads="1"/>
            </p:cNvSpPr>
            <p:nvPr/>
          </p:nvSpPr>
          <p:spPr bwMode="auto">
            <a:xfrm>
              <a:off x="1508839" y="2359660"/>
              <a:ext cx="473233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80" name="Rectangle 1057"/>
            <p:cNvSpPr>
              <a:spLocks noChangeArrowheads="1"/>
            </p:cNvSpPr>
            <p:nvPr/>
          </p:nvSpPr>
          <p:spPr bwMode="auto">
            <a:xfrm>
              <a:off x="1508839" y="2471420"/>
              <a:ext cx="611187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81" name="Rectangle 1054"/>
            <p:cNvSpPr>
              <a:spLocks noChangeArrowheads="1"/>
            </p:cNvSpPr>
            <p:nvPr/>
          </p:nvSpPr>
          <p:spPr bwMode="auto">
            <a:xfrm>
              <a:off x="1713149" y="2142015"/>
              <a:ext cx="136207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082" name="Rectangle 1054"/>
            <p:cNvSpPr>
              <a:spLocks noChangeArrowheads="1"/>
            </p:cNvSpPr>
            <p:nvPr/>
          </p:nvSpPr>
          <p:spPr bwMode="auto">
            <a:xfrm>
              <a:off x="1713149" y="2251393"/>
              <a:ext cx="268923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083" name="Rectangle 1054"/>
            <p:cNvSpPr>
              <a:spLocks noChangeArrowheads="1"/>
            </p:cNvSpPr>
            <p:nvPr/>
          </p:nvSpPr>
          <p:spPr bwMode="auto">
            <a:xfrm>
              <a:off x="1713149" y="2359660"/>
              <a:ext cx="268923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084" name="Rectangle 1054"/>
            <p:cNvSpPr>
              <a:spLocks noChangeArrowheads="1"/>
            </p:cNvSpPr>
            <p:nvPr/>
          </p:nvSpPr>
          <p:spPr bwMode="auto">
            <a:xfrm>
              <a:off x="1849913" y="2471420"/>
              <a:ext cx="268923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9085" name="Group 9084"/>
            <p:cNvGrpSpPr/>
            <p:nvPr/>
          </p:nvGrpSpPr>
          <p:grpSpPr>
            <a:xfrm>
              <a:off x="2444985" y="2109296"/>
              <a:ext cx="688022" cy="470393"/>
              <a:chOff x="-1280071" y="1268255"/>
              <a:chExt cx="1132434" cy="821697"/>
            </a:xfrm>
          </p:grpSpPr>
          <p:sp>
            <p:nvSpPr>
              <p:cNvPr id="9114" name="Rectangle 9113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115" name="Straight Connector 9114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16" name="Straight Connector 9115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17" name="Straight Connector 9116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18" name="Straight Connector 9117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19" name="Straight Connector 9118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20" name="Straight Connector 9119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121" name="Straight Connector 9120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9122" name="Straight Connector 9121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9086" name="Freeform 1116"/>
            <p:cNvSpPr>
              <a:spLocks/>
            </p:cNvSpPr>
            <p:nvPr/>
          </p:nvSpPr>
          <p:spPr bwMode="auto">
            <a:xfrm>
              <a:off x="2756294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87" name="Freeform 1117"/>
            <p:cNvSpPr>
              <a:spLocks/>
            </p:cNvSpPr>
            <p:nvPr/>
          </p:nvSpPr>
          <p:spPr bwMode="auto">
            <a:xfrm>
              <a:off x="2756294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88" name="Freeform 1118"/>
            <p:cNvSpPr>
              <a:spLocks/>
            </p:cNvSpPr>
            <p:nvPr/>
          </p:nvSpPr>
          <p:spPr bwMode="auto">
            <a:xfrm>
              <a:off x="2756294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89" name="Freeform 1119"/>
            <p:cNvSpPr>
              <a:spLocks/>
            </p:cNvSpPr>
            <p:nvPr/>
          </p:nvSpPr>
          <p:spPr bwMode="auto">
            <a:xfrm>
              <a:off x="2756294" y="221297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0" name="Freeform 1120"/>
            <p:cNvSpPr>
              <a:spLocks/>
            </p:cNvSpPr>
            <p:nvPr/>
          </p:nvSpPr>
          <p:spPr bwMode="auto">
            <a:xfrm>
              <a:off x="2730100" y="2139633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1" name="Freeform 1121"/>
            <p:cNvSpPr>
              <a:spLocks/>
            </p:cNvSpPr>
            <p:nvPr/>
          </p:nvSpPr>
          <p:spPr bwMode="auto">
            <a:xfrm>
              <a:off x="2756294" y="2183290"/>
              <a:ext cx="27940" cy="29687"/>
            </a:xfrm>
            <a:custGeom>
              <a:avLst/>
              <a:gdLst>
                <a:gd name="T0" fmla="*/ 0 w 16"/>
                <a:gd name="T1" fmla="*/ 17 h 17"/>
                <a:gd name="T2" fmla="*/ 0 w 16"/>
                <a:gd name="T3" fmla="*/ 17 h 17"/>
                <a:gd name="T4" fmla="*/ 16 w 16"/>
                <a:gd name="T5" fmla="*/ 17 h 17"/>
                <a:gd name="T6" fmla="*/ 16 w 16"/>
                <a:gd name="T7" fmla="*/ 17 h 17"/>
                <a:gd name="T8" fmla="*/ 16 w 16"/>
                <a:gd name="T9" fmla="*/ 17 h 17"/>
                <a:gd name="T10" fmla="*/ 16 w 16"/>
                <a:gd name="T11" fmla="*/ 0 h 17"/>
                <a:gd name="T12" fmla="*/ 0 w 16"/>
                <a:gd name="T13" fmla="*/ 17 h 17"/>
                <a:gd name="T14" fmla="*/ 0 w 16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7">
                  <a:moveTo>
                    <a:pt x="0" y="17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6" y="0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2" name="Freeform 1125"/>
            <p:cNvSpPr>
              <a:spLocks/>
            </p:cNvSpPr>
            <p:nvPr/>
          </p:nvSpPr>
          <p:spPr bwMode="auto">
            <a:xfrm>
              <a:off x="2824397" y="23247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3" name="Freeform 1126"/>
            <p:cNvSpPr>
              <a:spLocks/>
            </p:cNvSpPr>
            <p:nvPr/>
          </p:nvSpPr>
          <p:spPr bwMode="auto">
            <a:xfrm>
              <a:off x="2824397" y="23247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4" name="Freeform 1127"/>
            <p:cNvSpPr>
              <a:spLocks/>
            </p:cNvSpPr>
            <p:nvPr/>
          </p:nvSpPr>
          <p:spPr bwMode="auto">
            <a:xfrm>
              <a:off x="2824397" y="23247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5" name="Freeform 1128"/>
            <p:cNvSpPr>
              <a:spLocks/>
            </p:cNvSpPr>
            <p:nvPr/>
          </p:nvSpPr>
          <p:spPr bwMode="auto">
            <a:xfrm>
              <a:off x="2824397" y="232473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6" name="Freeform 1129"/>
            <p:cNvSpPr>
              <a:spLocks/>
            </p:cNvSpPr>
            <p:nvPr/>
          </p:nvSpPr>
          <p:spPr bwMode="auto">
            <a:xfrm>
              <a:off x="2801696" y="2251393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7" name="Freeform 1134"/>
            <p:cNvSpPr>
              <a:spLocks/>
            </p:cNvSpPr>
            <p:nvPr/>
          </p:nvSpPr>
          <p:spPr bwMode="auto">
            <a:xfrm>
              <a:off x="2889009" y="24330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8" name="Freeform 1135"/>
            <p:cNvSpPr>
              <a:spLocks/>
            </p:cNvSpPr>
            <p:nvPr/>
          </p:nvSpPr>
          <p:spPr bwMode="auto">
            <a:xfrm>
              <a:off x="2889009" y="24330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99" name="Freeform 1136"/>
            <p:cNvSpPr>
              <a:spLocks/>
            </p:cNvSpPr>
            <p:nvPr/>
          </p:nvSpPr>
          <p:spPr bwMode="auto">
            <a:xfrm>
              <a:off x="2889009" y="24330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0" name="Freeform 1137"/>
            <p:cNvSpPr>
              <a:spLocks/>
            </p:cNvSpPr>
            <p:nvPr/>
          </p:nvSpPr>
          <p:spPr bwMode="auto">
            <a:xfrm>
              <a:off x="2889009" y="243300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1" name="Freeform 1138"/>
            <p:cNvSpPr>
              <a:spLocks/>
            </p:cNvSpPr>
            <p:nvPr/>
          </p:nvSpPr>
          <p:spPr bwMode="auto">
            <a:xfrm>
              <a:off x="2864561" y="2359660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2" name="Rectangle 1114"/>
            <p:cNvSpPr>
              <a:spLocks noChangeArrowheads="1"/>
            </p:cNvSpPr>
            <p:nvPr/>
          </p:nvSpPr>
          <p:spPr bwMode="auto">
            <a:xfrm>
              <a:off x="2445461" y="2471420"/>
              <a:ext cx="611187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3" name="Rectangle 1111"/>
            <p:cNvSpPr>
              <a:spLocks noChangeArrowheads="1"/>
            </p:cNvSpPr>
            <p:nvPr/>
          </p:nvSpPr>
          <p:spPr bwMode="auto">
            <a:xfrm>
              <a:off x="2445461" y="2139633"/>
              <a:ext cx="291623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4" name="Rectangle 1112"/>
            <p:cNvSpPr>
              <a:spLocks noChangeArrowheads="1"/>
            </p:cNvSpPr>
            <p:nvPr/>
          </p:nvSpPr>
          <p:spPr bwMode="auto">
            <a:xfrm>
              <a:off x="2446335" y="2251393"/>
              <a:ext cx="355361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5" name="Rectangle 1113"/>
            <p:cNvSpPr>
              <a:spLocks noChangeArrowheads="1"/>
            </p:cNvSpPr>
            <p:nvPr/>
          </p:nvSpPr>
          <p:spPr bwMode="auto">
            <a:xfrm>
              <a:off x="2445461" y="2359660"/>
              <a:ext cx="422592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106" name="Rectangle 1054"/>
            <p:cNvSpPr>
              <a:spLocks noChangeArrowheads="1"/>
            </p:cNvSpPr>
            <p:nvPr/>
          </p:nvSpPr>
          <p:spPr bwMode="auto">
            <a:xfrm>
              <a:off x="2648026" y="2139633"/>
              <a:ext cx="136207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07" name="Rectangle 1054"/>
            <p:cNvSpPr>
              <a:spLocks noChangeArrowheads="1"/>
            </p:cNvSpPr>
            <p:nvPr/>
          </p:nvSpPr>
          <p:spPr bwMode="auto">
            <a:xfrm>
              <a:off x="2718750" y="2251393"/>
              <a:ext cx="136207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08" name="Rectangle 1054"/>
            <p:cNvSpPr>
              <a:spLocks noChangeArrowheads="1"/>
            </p:cNvSpPr>
            <p:nvPr/>
          </p:nvSpPr>
          <p:spPr bwMode="auto">
            <a:xfrm>
              <a:off x="2784234" y="2359660"/>
              <a:ext cx="136207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09" name="Rectangle 1054"/>
            <p:cNvSpPr>
              <a:spLocks noChangeArrowheads="1"/>
            </p:cNvSpPr>
            <p:nvPr/>
          </p:nvSpPr>
          <p:spPr bwMode="auto">
            <a:xfrm>
              <a:off x="2920441" y="2471420"/>
              <a:ext cx="136207" cy="73343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10" name="TextBox 9109"/>
            <p:cNvSpPr txBox="1"/>
            <p:nvPr/>
          </p:nvSpPr>
          <p:spPr>
            <a:xfrm>
              <a:off x="404224" y="1853452"/>
              <a:ext cx="893397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Increased Risks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from Wildfires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11" name="TextBox 9110"/>
            <p:cNvSpPr txBox="1"/>
            <p:nvPr/>
          </p:nvSpPr>
          <p:spPr>
            <a:xfrm>
              <a:off x="1430029" y="1853452"/>
              <a:ext cx="844224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Heat-Related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Human Mortality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12" name="TextBox 9111"/>
            <p:cNvSpPr txBox="1"/>
            <p:nvPr/>
          </p:nvSpPr>
          <p:spPr>
            <a:xfrm>
              <a:off x="2324253" y="1853452"/>
              <a:ext cx="1196267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Damages from River 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Coastal Urban Floods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13" name="TextBox 9112"/>
            <p:cNvSpPr txBox="1"/>
            <p:nvPr/>
          </p:nvSpPr>
          <p:spPr>
            <a:xfrm>
              <a:off x="1332804" y="1478153"/>
              <a:ext cx="1153596" cy="19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85000"/>
                </a:lnSpc>
              </a:pPr>
              <a:r>
                <a:rPr lang="en-US" sz="8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NORTH AMERICA</a:t>
              </a:r>
              <a:endParaRPr lang="en-US" sz="8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9149" name="Group 9148"/>
          <p:cNvGrpSpPr/>
          <p:nvPr/>
        </p:nvGrpSpPr>
        <p:grpSpPr>
          <a:xfrm>
            <a:off x="1543568" y="3854926"/>
            <a:ext cx="1857878" cy="2649505"/>
            <a:chOff x="1581986" y="3409156"/>
            <a:chExt cx="1857878" cy="2649505"/>
          </a:xfrm>
        </p:grpSpPr>
        <p:sp>
          <p:nvSpPr>
            <p:cNvPr id="9150" name="TextBox 9149"/>
            <p:cNvSpPr txBox="1"/>
            <p:nvPr/>
          </p:nvSpPr>
          <p:spPr>
            <a:xfrm>
              <a:off x="2043447" y="3604259"/>
              <a:ext cx="1209479" cy="4062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Reduced Water</a:t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Availability and</a:t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Increased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Flooding and Landslides 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9151" name="Group 9150"/>
            <p:cNvGrpSpPr/>
            <p:nvPr/>
          </p:nvGrpSpPr>
          <p:grpSpPr>
            <a:xfrm>
              <a:off x="1581986" y="3409156"/>
              <a:ext cx="1857878" cy="2649505"/>
              <a:chOff x="1581986" y="3409156"/>
              <a:chExt cx="1857878" cy="2649505"/>
            </a:xfrm>
          </p:grpSpPr>
          <p:sp>
            <p:nvSpPr>
              <p:cNvPr id="9155" name="Freeform 378"/>
              <p:cNvSpPr>
                <a:spLocks/>
              </p:cNvSpPr>
              <p:nvPr/>
            </p:nvSpPr>
            <p:spPr bwMode="auto">
              <a:xfrm>
                <a:off x="1641554" y="3409156"/>
                <a:ext cx="1791652" cy="2649505"/>
              </a:xfrm>
              <a:custGeom>
                <a:avLst/>
                <a:gdLst>
                  <a:gd name="T0" fmla="*/ 2 w 1026"/>
                  <a:gd name="T1" fmla="*/ 2 h 1253"/>
                  <a:gd name="T2" fmla="*/ 2 w 1026"/>
                  <a:gd name="T3" fmla="*/ 4 h 1253"/>
                  <a:gd name="T4" fmla="*/ 1023 w 1026"/>
                  <a:gd name="T5" fmla="*/ 4 h 1253"/>
                  <a:gd name="T6" fmla="*/ 1023 w 1026"/>
                  <a:gd name="T7" fmla="*/ 1249 h 1253"/>
                  <a:gd name="T8" fmla="*/ 4 w 1026"/>
                  <a:gd name="T9" fmla="*/ 1249 h 1253"/>
                  <a:gd name="T10" fmla="*/ 4 w 1026"/>
                  <a:gd name="T11" fmla="*/ 2 h 1253"/>
                  <a:gd name="T12" fmla="*/ 2 w 1026"/>
                  <a:gd name="T13" fmla="*/ 2 h 1253"/>
                  <a:gd name="T14" fmla="*/ 2 w 1026"/>
                  <a:gd name="T15" fmla="*/ 4 h 1253"/>
                  <a:gd name="T16" fmla="*/ 2 w 1026"/>
                  <a:gd name="T17" fmla="*/ 2 h 1253"/>
                  <a:gd name="T18" fmla="*/ 0 w 1026"/>
                  <a:gd name="T19" fmla="*/ 2 h 1253"/>
                  <a:gd name="T20" fmla="*/ 0 w 1026"/>
                  <a:gd name="T21" fmla="*/ 1253 h 1253"/>
                  <a:gd name="T22" fmla="*/ 1026 w 1026"/>
                  <a:gd name="T23" fmla="*/ 1253 h 1253"/>
                  <a:gd name="T24" fmla="*/ 1026 w 1026"/>
                  <a:gd name="T25" fmla="*/ 0 h 1253"/>
                  <a:gd name="T26" fmla="*/ 0 w 1026"/>
                  <a:gd name="T27" fmla="*/ 0 h 1253"/>
                  <a:gd name="T28" fmla="*/ 0 w 1026"/>
                  <a:gd name="T29" fmla="*/ 2 h 1253"/>
                  <a:gd name="T30" fmla="*/ 2 w 1026"/>
                  <a:gd name="T31" fmla="*/ 2 h 1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026" h="1253">
                    <a:moveTo>
                      <a:pt x="2" y="2"/>
                    </a:moveTo>
                    <a:lnTo>
                      <a:pt x="2" y="4"/>
                    </a:lnTo>
                    <a:lnTo>
                      <a:pt x="1023" y="4"/>
                    </a:lnTo>
                    <a:lnTo>
                      <a:pt x="1023" y="1249"/>
                    </a:lnTo>
                    <a:lnTo>
                      <a:pt x="4" y="1249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1253"/>
                    </a:lnTo>
                    <a:lnTo>
                      <a:pt x="1026" y="1253"/>
                    </a:lnTo>
                    <a:lnTo>
                      <a:pt x="1026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2" y="2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156" name="Group 9155"/>
              <p:cNvGrpSpPr/>
              <p:nvPr/>
            </p:nvGrpSpPr>
            <p:grpSpPr>
              <a:xfrm>
                <a:off x="2130027" y="4008256"/>
                <a:ext cx="688022" cy="470393"/>
                <a:chOff x="-1280071" y="860575"/>
                <a:chExt cx="1132434" cy="821697"/>
              </a:xfrm>
            </p:grpSpPr>
            <p:sp>
              <p:nvSpPr>
                <p:cNvPr id="9266" name="Rectangle 9265"/>
                <p:cNvSpPr/>
                <p:nvPr/>
              </p:nvSpPr>
              <p:spPr>
                <a:xfrm>
                  <a:off x="-1280071" y="860575"/>
                  <a:ext cx="1132434" cy="8216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267" name="Straight Connector 9266"/>
                <p:cNvCxnSpPr/>
                <p:nvPr/>
              </p:nvCxnSpPr>
              <p:spPr>
                <a:xfrm flipV="1">
                  <a:off x="-1272929" y="86138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68" name="Straight Connector 9267"/>
                <p:cNvCxnSpPr/>
                <p:nvPr/>
              </p:nvCxnSpPr>
              <p:spPr>
                <a:xfrm flipV="1">
                  <a:off x="-1053585" y="86138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69" name="Straight Connector 9268"/>
                <p:cNvCxnSpPr/>
                <p:nvPr/>
              </p:nvCxnSpPr>
              <p:spPr>
                <a:xfrm flipV="1">
                  <a:off x="-827097" y="86138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70" name="Straight Connector 9269"/>
                <p:cNvCxnSpPr/>
                <p:nvPr/>
              </p:nvCxnSpPr>
              <p:spPr>
                <a:xfrm flipV="1">
                  <a:off x="-600609" y="86138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71" name="Straight Connector 9270"/>
                <p:cNvCxnSpPr/>
                <p:nvPr/>
              </p:nvCxnSpPr>
              <p:spPr>
                <a:xfrm flipV="1">
                  <a:off x="-374123" y="86138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72" name="Straight Connector 9271"/>
                <p:cNvCxnSpPr/>
                <p:nvPr/>
              </p:nvCxnSpPr>
              <p:spPr>
                <a:xfrm flipV="1">
                  <a:off x="-152399" y="86138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73" name="Straight Connector 9272"/>
                <p:cNvCxnSpPr/>
                <p:nvPr/>
              </p:nvCxnSpPr>
              <p:spPr>
                <a:xfrm rot="16200000">
                  <a:off x="-713854" y="1116053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  <p:cxnSp>
              <p:nvCxnSpPr>
                <p:cNvPr id="9274" name="Straight Connector 9273"/>
                <p:cNvCxnSpPr/>
                <p:nvPr/>
              </p:nvCxnSpPr>
              <p:spPr>
                <a:xfrm rot="16200000">
                  <a:off x="-713854" y="295165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</p:grpSp>
          <p:sp>
            <p:nvSpPr>
              <p:cNvPr id="9157" name="Rectangle 943"/>
              <p:cNvSpPr>
                <a:spLocks noChangeArrowheads="1"/>
              </p:cNvSpPr>
              <p:nvPr/>
            </p:nvSpPr>
            <p:spPr bwMode="auto">
              <a:xfrm>
                <a:off x="2132251" y="4040340"/>
                <a:ext cx="340519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8" name="Rectangle 944"/>
              <p:cNvSpPr>
                <a:spLocks noChangeArrowheads="1"/>
              </p:cNvSpPr>
              <p:nvPr/>
            </p:nvSpPr>
            <p:spPr bwMode="auto">
              <a:xfrm>
                <a:off x="2132251" y="4152100"/>
                <a:ext cx="473234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59" name="Rectangle 945"/>
              <p:cNvSpPr>
                <a:spLocks noChangeArrowheads="1"/>
              </p:cNvSpPr>
              <p:nvPr/>
            </p:nvSpPr>
            <p:spPr bwMode="auto">
              <a:xfrm>
                <a:off x="2132251" y="4263860"/>
                <a:ext cx="609442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0" name="Rectangle 946"/>
              <p:cNvSpPr>
                <a:spLocks noChangeArrowheads="1"/>
              </p:cNvSpPr>
              <p:nvPr/>
            </p:nvSpPr>
            <p:spPr bwMode="auto">
              <a:xfrm>
                <a:off x="2132251" y="4375620"/>
                <a:ext cx="672307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1" name="Freeform 948"/>
              <p:cNvSpPr>
                <a:spLocks/>
              </p:cNvSpPr>
              <p:nvPr/>
            </p:nvSpPr>
            <p:spPr bwMode="auto">
              <a:xfrm>
                <a:off x="2441336" y="43488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2" name="Freeform 949"/>
              <p:cNvSpPr>
                <a:spLocks/>
              </p:cNvSpPr>
              <p:nvPr/>
            </p:nvSpPr>
            <p:spPr bwMode="auto">
              <a:xfrm>
                <a:off x="2441336" y="43488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3" name="Freeform 950"/>
              <p:cNvSpPr>
                <a:spLocks/>
              </p:cNvSpPr>
              <p:nvPr/>
            </p:nvSpPr>
            <p:spPr bwMode="auto">
              <a:xfrm>
                <a:off x="2441336" y="43488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4" name="Freeform 951"/>
              <p:cNvSpPr>
                <a:spLocks/>
              </p:cNvSpPr>
              <p:nvPr/>
            </p:nvSpPr>
            <p:spPr bwMode="auto">
              <a:xfrm>
                <a:off x="2441336" y="434881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65" name="Freeform 952"/>
              <p:cNvSpPr>
                <a:spLocks/>
              </p:cNvSpPr>
              <p:nvPr/>
            </p:nvSpPr>
            <p:spPr bwMode="auto">
              <a:xfrm>
                <a:off x="2416889" y="4273727"/>
                <a:ext cx="40164" cy="40164"/>
              </a:xfrm>
              <a:custGeom>
                <a:avLst/>
                <a:gdLst>
                  <a:gd name="T0" fmla="*/ 0 w 23"/>
                  <a:gd name="T1" fmla="*/ 23 h 23"/>
                  <a:gd name="T2" fmla="*/ 23 w 23"/>
                  <a:gd name="T3" fmla="*/ 0 h 23"/>
                  <a:gd name="T4" fmla="*/ 23 w 23"/>
                  <a:gd name="T5" fmla="*/ 0 h 23"/>
                  <a:gd name="T6" fmla="*/ 0 w 23"/>
                  <a:gd name="T7" fmla="*/ 23 h 23"/>
                  <a:gd name="T8" fmla="*/ 0 w 23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0" y="23"/>
                    </a:moveTo>
                    <a:lnTo>
                      <a:pt x="23" y="0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0" name="Freeform 957"/>
              <p:cNvSpPr>
                <a:spLocks/>
              </p:cNvSpPr>
              <p:nvPr/>
            </p:nvSpPr>
            <p:spPr bwMode="auto">
              <a:xfrm>
                <a:off x="2577544" y="44605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1" name="Freeform 958"/>
              <p:cNvSpPr>
                <a:spLocks/>
              </p:cNvSpPr>
              <p:nvPr/>
            </p:nvSpPr>
            <p:spPr bwMode="auto">
              <a:xfrm>
                <a:off x="2577544" y="44605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2" name="Freeform 959"/>
              <p:cNvSpPr>
                <a:spLocks/>
              </p:cNvSpPr>
              <p:nvPr/>
            </p:nvSpPr>
            <p:spPr bwMode="auto">
              <a:xfrm>
                <a:off x="2577544" y="44605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3" name="Freeform 960"/>
              <p:cNvSpPr>
                <a:spLocks/>
              </p:cNvSpPr>
              <p:nvPr/>
            </p:nvSpPr>
            <p:spPr bwMode="auto">
              <a:xfrm>
                <a:off x="2577544" y="4460576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4" name="Freeform 961"/>
              <p:cNvSpPr>
                <a:spLocks/>
              </p:cNvSpPr>
              <p:nvPr/>
            </p:nvSpPr>
            <p:spPr bwMode="auto">
              <a:xfrm>
                <a:off x="2553096" y="4385487"/>
                <a:ext cx="40164" cy="40164"/>
              </a:xfrm>
              <a:custGeom>
                <a:avLst/>
                <a:gdLst>
                  <a:gd name="T0" fmla="*/ 0 w 23"/>
                  <a:gd name="T1" fmla="*/ 23 h 23"/>
                  <a:gd name="T2" fmla="*/ 23 w 23"/>
                  <a:gd name="T3" fmla="*/ 0 h 23"/>
                  <a:gd name="T4" fmla="*/ 23 w 23"/>
                  <a:gd name="T5" fmla="*/ 0 h 23"/>
                  <a:gd name="T6" fmla="*/ 0 w 23"/>
                  <a:gd name="T7" fmla="*/ 23 h 23"/>
                  <a:gd name="T8" fmla="*/ 0 w 23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0" y="23"/>
                    </a:moveTo>
                    <a:lnTo>
                      <a:pt x="23" y="0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79" name="Freeform 966"/>
              <p:cNvSpPr>
                <a:spLocks/>
              </p:cNvSpPr>
              <p:nvPr/>
            </p:nvSpPr>
            <p:spPr bwMode="auto">
              <a:xfrm>
                <a:off x="2712006" y="45705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0" name="Freeform 967"/>
              <p:cNvSpPr>
                <a:spLocks/>
              </p:cNvSpPr>
              <p:nvPr/>
            </p:nvSpPr>
            <p:spPr bwMode="auto">
              <a:xfrm>
                <a:off x="2712006" y="45705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1" name="Freeform 968"/>
              <p:cNvSpPr>
                <a:spLocks/>
              </p:cNvSpPr>
              <p:nvPr/>
            </p:nvSpPr>
            <p:spPr bwMode="auto">
              <a:xfrm>
                <a:off x="2712006" y="45705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2" name="Freeform 969"/>
              <p:cNvSpPr>
                <a:spLocks/>
              </p:cNvSpPr>
              <p:nvPr/>
            </p:nvSpPr>
            <p:spPr bwMode="auto">
              <a:xfrm>
                <a:off x="2712006" y="457058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3" name="Freeform 970"/>
              <p:cNvSpPr>
                <a:spLocks/>
              </p:cNvSpPr>
              <p:nvPr/>
            </p:nvSpPr>
            <p:spPr bwMode="auto">
              <a:xfrm>
                <a:off x="2689304" y="4497247"/>
                <a:ext cx="40164" cy="40164"/>
              </a:xfrm>
              <a:custGeom>
                <a:avLst/>
                <a:gdLst>
                  <a:gd name="T0" fmla="*/ 0 w 23"/>
                  <a:gd name="T1" fmla="*/ 23 h 23"/>
                  <a:gd name="T2" fmla="*/ 23 w 23"/>
                  <a:gd name="T3" fmla="*/ 0 h 23"/>
                  <a:gd name="T4" fmla="*/ 23 w 23"/>
                  <a:gd name="T5" fmla="*/ 0 h 23"/>
                  <a:gd name="T6" fmla="*/ 0 w 23"/>
                  <a:gd name="T7" fmla="*/ 23 h 23"/>
                  <a:gd name="T8" fmla="*/ 0 w 23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0" y="23"/>
                    </a:moveTo>
                    <a:lnTo>
                      <a:pt x="23" y="0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8" name="Freeform 975"/>
              <p:cNvSpPr>
                <a:spLocks/>
              </p:cNvSpPr>
              <p:nvPr/>
            </p:nvSpPr>
            <p:spPr bwMode="auto">
              <a:xfrm>
                <a:off x="2776616" y="46823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89" name="Freeform 976"/>
              <p:cNvSpPr>
                <a:spLocks/>
              </p:cNvSpPr>
              <p:nvPr/>
            </p:nvSpPr>
            <p:spPr bwMode="auto">
              <a:xfrm>
                <a:off x="2776616" y="46823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0" name="Freeform 977"/>
              <p:cNvSpPr>
                <a:spLocks/>
              </p:cNvSpPr>
              <p:nvPr/>
            </p:nvSpPr>
            <p:spPr bwMode="auto">
              <a:xfrm>
                <a:off x="2776616" y="46823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1" name="Freeform 978"/>
              <p:cNvSpPr>
                <a:spLocks/>
              </p:cNvSpPr>
              <p:nvPr/>
            </p:nvSpPr>
            <p:spPr bwMode="auto">
              <a:xfrm>
                <a:off x="2776616" y="4682349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2" name="Freeform 979"/>
              <p:cNvSpPr>
                <a:spLocks/>
              </p:cNvSpPr>
              <p:nvPr/>
            </p:nvSpPr>
            <p:spPr bwMode="auto">
              <a:xfrm>
                <a:off x="2752169" y="4609007"/>
                <a:ext cx="40164" cy="40164"/>
              </a:xfrm>
              <a:custGeom>
                <a:avLst/>
                <a:gdLst>
                  <a:gd name="T0" fmla="*/ 0 w 23"/>
                  <a:gd name="T1" fmla="*/ 23 h 23"/>
                  <a:gd name="T2" fmla="*/ 23 w 23"/>
                  <a:gd name="T3" fmla="*/ 0 h 23"/>
                  <a:gd name="T4" fmla="*/ 23 w 23"/>
                  <a:gd name="T5" fmla="*/ 0 h 23"/>
                  <a:gd name="T6" fmla="*/ 0 w 23"/>
                  <a:gd name="T7" fmla="*/ 23 h 23"/>
                  <a:gd name="T8" fmla="*/ 0 w 23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0" y="23"/>
                    </a:moveTo>
                    <a:lnTo>
                      <a:pt x="23" y="0"/>
                    </a:lnTo>
                    <a:lnTo>
                      <a:pt x="23" y="0"/>
                    </a:lnTo>
                    <a:lnTo>
                      <a:pt x="0" y="23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197" name="Group 9196"/>
              <p:cNvGrpSpPr/>
              <p:nvPr/>
            </p:nvGrpSpPr>
            <p:grpSpPr>
              <a:xfrm>
                <a:off x="2130027" y="4708684"/>
                <a:ext cx="688022" cy="1107036"/>
                <a:chOff x="-1280071" y="736133"/>
                <a:chExt cx="1132434" cy="1933789"/>
              </a:xfrm>
            </p:grpSpPr>
            <p:sp>
              <p:nvSpPr>
                <p:cNvPr id="9257" name="Rectangle 9256"/>
                <p:cNvSpPr/>
                <p:nvPr/>
              </p:nvSpPr>
              <p:spPr>
                <a:xfrm>
                  <a:off x="-1280071" y="736133"/>
                  <a:ext cx="1132434" cy="8216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258" name="Straight Connector 9257"/>
                <p:cNvCxnSpPr/>
                <p:nvPr/>
              </p:nvCxnSpPr>
              <p:spPr>
                <a:xfrm flipV="1">
                  <a:off x="-1272929" y="753224"/>
                  <a:ext cx="0" cy="82054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59" name="Straight Connector 9258"/>
                <p:cNvCxnSpPr/>
                <p:nvPr/>
              </p:nvCxnSpPr>
              <p:spPr>
                <a:xfrm flipV="1">
                  <a:off x="-1053585" y="753224"/>
                  <a:ext cx="0" cy="82054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60" name="Straight Connector 9259"/>
                <p:cNvCxnSpPr/>
                <p:nvPr/>
              </p:nvCxnSpPr>
              <p:spPr>
                <a:xfrm flipV="1">
                  <a:off x="-827097" y="753224"/>
                  <a:ext cx="0" cy="82054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61" name="Straight Connector 9260"/>
                <p:cNvCxnSpPr/>
                <p:nvPr/>
              </p:nvCxnSpPr>
              <p:spPr>
                <a:xfrm flipV="1">
                  <a:off x="-600609" y="753224"/>
                  <a:ext cx="0" cy="82054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62" name="Straight Connector 9261"/>
                <p:cNvCxnSpPr/>
                <p:nvPr/>
              </p:nvCxnSpPr>
              <p:spPr>
                <a:xfrm flipV="1">
                  <a:off x="-374123" y="753224"/>
                  <a:ext cx="0" cy="82054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63" name="Straight Connector 9262"/>
                <p:cNvCxnSpPr/>
                <p:nvPr/>
              </p:nvCxnSpPr>
              <p:spPr>
                <a:xfrm flipV="1">
                  <a:off x="-152399" y="753224"/>
                  <a:ext cx="0" cy="820547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264" name="Straight Connector 9263"/>
                <p:cNvCxnSpPr/>
                <p:nvPr/>
              </p:nvCxnSpPr>
              <p:spPr>
                <a:xfrm rot="16200000">
                  <a:off x="-713854" y="1007887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  <p:cxnSp>
              <p:nvCxnSpPr>
                <p:cNvPr id="9265" name="Straight Connector 9264"/>
                <p:cNvCxnSpPr/>
                <p:nvPr/>
              </p:nvCxnSpPr>
              <p:spPr>
                <a:xfrm rot="16200000">
                  <a:off x="-713854" y="187056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  <p:sp>
              <p:nvSpPr>
                <p:cNvPr id="1571" name="Rectangle 1570"/>
                <p:cNvSpPr/>
                <p:nvPr/>
              </p:nvSpPr>
              <p:spPr>
                <a:xfrm>
                  <a:off x="-1280071" y="1832285"/>
                  <a:ext cx="1132434" cy="821696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1572" name="Straight Connector 1571"/>
                <p:cNvCxnSpPr/>
                <p:nvPr/>
              </p:nvCxnSpPr>
              <p:spPr>
                <a:xfrm flipV="1">
                  <a:off x="-1272929" y="1849376"/>
                  <a:ext cx="0" cy="82054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1573" name="Straight Connector 1572"/>
                <p:cNvCxnSpPr/>
                <p:nvPr/>
              </p:nvCxnSpPr>
              <p:spPr>
                <a:xfrm flipV="1">
                  <a:off x="-1053585" y="1849376"/>
                  <a:ext cx="0" cy="82054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1574" name="Straight Connector 1573"/>
                <p:cNvCxnSpPr/>
                <p:nvPr/>
              </p:nvCxnSpPr>
              <p:spPr>
                <a:xfrm flipV="1">
                  <a:off x="-827097" y="1849376"/>
                  <a:ext cx="0" cy="82054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1575" name="Straight Connector 1574"/>
                <p:cNvCxnSpPr/>
                <p:nvPr/>
              </p:nvCxnSpPr>
              <p:spPr>
                <a:xfrm flipV="1">
                  <a:off x="-600609" y="1849376"/>
                  <a:ext cx="0" cy="82054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1576" name="Straight Connector 1575"/>
                <p:cNvCxnSpPr/>
                <p:nvPr/>
              </p:nvCxnSpPr>
              <p:spPr>
                <a:xfrm flipV="1">
                  <a:off x="-374123" y="1849376"/>
                  <a:ext cx="0" cy="82054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1577" name="Straight Connector 1576"/>
                <p:cNvCxnSpPr/>
                <p:nvPr/>
              </p:nvCxnSpPr>
              <p:spPr>
                <a:xfrm flipV="1">
                  <a:off x="-152399" y="1849376"/>
                  <a:ext cx="0" cy="820546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1578" name="Straight Connector 1577"/>
                <p:cNvCxnSpPr/>
                <p:nvPr/>
              </p:nvCxnSpPr>
              <p:spPr>
                <a:xfrm rot="16200000">
                  <a:off x="-713854" y="2081854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  <p:cxnSp>
              <p:nvCxnSpPr>
                <p:cNvPr id="1587" name="Straight Connector 1586"/>
                <p:cNvCxnSpPr/>
                <p:nvPr/>
              </p:nvCxnSpPr>
              <p:spPr>
                <a:xfrm rot="16200000">
                  <a:off x="-713854" y="1279737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</p:grpSp>
          <p:sp>
            <p:nvSpPr>
              <p:cNvPr id="9198" name="Freeform 25"/>
              <p:cNvSpPr>
                <a:spLocks/>
              </p:cNvSpPr>
              <p:nvPr/>
            </p:nvSpPr>
            <p:spPr bwMode="auto">
              <a:xfrm>
                <a:off x="2460546" y="5239228"/>
                <a:ext cx="17462" cy="5239"/>
              </a:xfrm>
              <a:custGeom>
                <a:avLst/>
                <a:gdLst>
                  <a:gd name="T0" fmla="*/ 4 w 6"/>
                  <a:gd name="T1" fmla="*/ 2 h 2"/>
                  <a:gd name="T2" fmla="*/ 5 w 6"/>
                  <a:gd name="T3" fmla="*/ 1 h 2"/>
                  <a:gd name="T4" fmla="*/ 6 w 6"/>
                  <a:gd name="T5" fmla="*/ 0 h 2"/>
                  <a:gd name="T6" fmla="*/ 3 w 6"/>
                  <a:gd name="T7" fmla="*/ 0 h 2"/>
                  <a:gd name="T8" fmla="*/ 2 w 6"/>
                  <a:gd name="T9" fmla="*/ 1 h 2"/>
                  <a:gd name="T10" fmla="*/ 4 w 6"/>
                  <a:gd name="T11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6" h="2">
                    <a:moveTo>
                      <a:pt x="4" y="2"/>
                    </a:moveTo>
                    <a:cubicBezTo>
                      <a:pt x="5" y="2"/>
                      <a:pt x="5" y="1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4" y="0"/>
                      <a:pt x="3" y="0"/>
                    </a:cubicBezTo>
                    <a:cubicBezTo>
                      <a:pt x="2" y="1"/>
                      <a:pt x="0" y="1"/>
                      <a:pt x="2" y="1"/>
                    </a:cubicBezTo>
                    <a:cubicBezTo>
                      <a:pt x="4" y="2"/>
                      <a:pt x="3" y="2"/>
                      <a:pt x="4" y="2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99" name="Freeform 26"/>
              <p:cNvSpPr>
                <a:spLocks/>
              </p:cNvSpPr>
              <p:nvPr/>
            </p:nvSpPr>
            <p:spPr bwMode="auto">
              <a:xfrm>
                <a:off x="2441336" y="5232243"/>
                <a:ext cx="12223" cy="6985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1 h 2"/>
                  <a:gd name="T4" fmla="*/ 3 w 4"/>
                  <a:gd name="T5" fmla="*/ 1 h 2"/>
                  <a:gd name="T6" fmla="*/ 4 w 4"/>
                  <a:gd name="T7" fmla="*/ 1 h 2"/>
                  <a:gd name="T8" fmla="*/ 4 w 4"/>
                  <a:gd name="T9" fmla="*/ 0 h 2"/>
                  <a:gd name="T10" fmla="*/ 2 w 4"/>
                  <a:gd name="T11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2" y="0"/>
                      <a:pt x="0" y="1"/>
                      <a:pt x="2" y="1"/>
                    </a:cubicBezTo>
                    <a:cubicBezTo>
                      <a:pt x="3" y="1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0"/>
                      <a:pt x="2" y="0"/>
                      <a:pt x="2" y="0"/>
                    </a:cubicBezTo>
                  </a:path>
                </a:pathLst>
              </a:custGeom>
              <a:solidFill>
                <a:srgbClr val="C1CBE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1" name="Freeform 1241"/>
              <p:cNvSpPr>
                <a:spLocks/>
              </p:cNvSpPr>
              <p:nvPr/>
            </p:nvSpPr>
            <p:spPr bwMode="auto">
              <a:xfrm>
                <a:off x="2460545" y="5239228"/>
                <a:ext cx="17462" cy="5239"/>
              </a:xfrm>
              <a:custGeom>
                <a:avLst/>
                <a:gdLst>
                  <a:gd name="T0" fmla="*/ 4 w 6"/>
                  <a:gd name="T1" fmla="*/ 0 h 2"/>
                  <a:gd name="T2" fmla="*/ 3 w 6"/>
                  <a:gd name="T3" fmla="*/ 0 h 2"/>
                  <a:gd name="T4" fmla="*/ 2 w 6"/>
                  <a:gd name="T5" fmla="*/ 1 h 2"/>
                  <a:gd name="T6" fmla="*/ 4 w 6"/>
                  <a:gd name="T7" fmla="*/ 2 h 2"/>
                  <a:gd name="T8" fmla="*/ 4 w 6"/>
                  <a:gd name="T9" fmla="*/ 2 h 2"/>
                  <a:gd name="T10" fmla="*/ 5 w 6"/>
                  <a:gd name="T11" fmla="*/ 1 h 2"/>
                  <a:gd name="T12" fmla="*/ 6 w 6"/>
                  <a:gd name="T13" fmla="*/ 0 h 2"/>
                  <a:gd name="T14" fmla="*/ 4 w 6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2">
                    <a:moveTo>
                      <a:pt x="4" y="0"/>
                    </a:moveTo>
                    <a:cubicBezTo>
                      <a:pt x="4" y="0"/>
                      <a:pt x="3" y="0"/>
                      <a:pt x="3" y="0"/>
                    </a:cubicBezTo>
                    <a:cubicBezTo>
                      <a:pt x="2" y="1"/>
                      <a:pt x="0" y="1"/>
                      <a:pt x="2" y="1"/>
                    </a:cubicBezTo>
                    <a:cubicBezTo>
                      <a:pt x="3" y="2"/>
                      <a:pt x="3" y="2"/>
                      <a:pt x="4" y="2"/>
                    </a:cubicBezTo>
                    <a:cubicBezTo>
                      <a:pt x="4" y="2"/>
                      <a:pt x="4" y="2"/>
                      <a:pt x="4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0"/>
                      <a:pt x="4" y="0"/>
                      <a:pt x="4" y="0"/>
                    </a:cubicBezTo>
                  </a:path>
                </a:pathLst>
              </a:custGeom>
              <a:solidFill>
                <a:srgbClr val="B9BD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2" name="Freeform 1242"/>
              <p:cNvSpPr>
                <a:spLocks/>
              </p:cNvSpPr>
              <p:nvPr/>
            </p:nvSpPr>
            <p:spPr bwMode="auto">
              <a:xfrm>
                <a:off x="2441336" y="5232243"/>
                <a:ext cx="12223" cy="6985"/>
              </a:xfrm>
              <a:custGeom>
                <a:avLst/>
                <a:gdLst>
                  <a:gd name="T0" fmla="*/ 2 w 4"/>
                  <a:gd name="T1" fmla="*/ 0 h 2"/>
                  <a:gd name="T2" fmla="*/ 2 w 4"/>
                  <a:gd name="T3" fmla="*/ 0 h 2"/>
                  <a:gd name="T4" fmla="*/ 2 w 4"/>
                  <a:gd name="T5" fmla="*/ 1 h 2"/>
                  <a:gd name="T6" fmla="*/ 3 w 4"/>
                  <a:gd name="T7" fmla="*/ 2 h 2"/>
                  <a:gd name="T8" fmla="*/ 3 w 4"/>
                  <a:gd name="T9" fmla="*/ 1 h 2"/>
                  <a:gd name="T10" fmla="*/ 4 w 4"/>
                  <a:gd name="T11" fmla="*/ 1 h 2"/>
                  <a:gd name="T12" fmla="*/ 4 w 4"/>
                  <a:gd name="T13" fmla="*/ 0 h 2"/>
                  <a:gd name="T14" fmla="*/ 2 w 4"/>
                  <a:gd name="T15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4" h="2">
                    <a:moveTo>
                      <a:pt x="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0" y="1"/>
                      <a:pt x="2" y="1"/>
                    </a:cubicBezTo>
                    <a:cubicBezTo>
                      <a:pt x="2" y="1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3" y="0"/>
                      <a:pt x="2" y="0"/>
                      <a:pt x="2" y="0"/>
                    </a:cubicBezTo>
                  </a:path>
                </a:pathLst>
              </a:custGeom>
              <a:solidFill>
                <a:srgbClr val="B9BD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4" name="Rectangle 1253"/>
              <p:cNvSpPr>
                <a:spLocks noChangeArrowheads="1"/>
              </p:cNvSpPr>
              <p:nvPr/>
            </p:nvSpPr>
            <p:spPr bwMode="auto">
              <a:xfrm>
                <a:off x="2129153" y="4753582"/>
                <a:ext cx="473233" cy="71597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5" name="Rectangle 1254"/>
              <p:cNvSpPr>
                <a:spLocks noChangeArrowheads="1"/>
              </p:cNvSpPr>
              <p:nvPr/>
            </p:nvSpPr>
            <p:spPr bwMode="auto">
              <a:xfrm>
                <a:off x="2128757" y="4861849"/>
                <a:ext cx="611187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6" name="Rectangle 1255"/>
              <p:cNvSpPr>
                <a:spLocks noChangeArrowheads="1"/>
              </p:cNvSpPr>
              <p:nvPr/>
            </p:nvSpPr>
            <p:spPr bwMode="auto">
              <a:xfrm>
                <a:off x="2128757" y="4971862"/>
                <a:ext cx="611187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7" name="Rectangle 1256"/>
              <p:cNvSpPr>
                <a:spLocks noChangeArrowheads="1"/>
              </p:cNvSpPr>
              <p:nvPr/>
            </p:nvSpPr>
            <p:spPr bwMode="auto">
              <a:xfrm>
                <a:off x="2128757" y="5081877"/>
                <a:ext cx="679291" cy="71597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8" name="Freeform 1258"/>
              <p:cNvSpPr>
                <a:spLocks/>
              </p:cNvSpPr>
              <p:nvPr/>
            </p:nvSpPr>
            <p:spPr bwMode="auto">
              <a:xfrm>
                <a:off x="2574051" y="51204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09" name="Freeform 1259"/>
              <p:cNvSpPr>
                <a:spLocks/>
              </p:cNvSpPr>
              <p:nvPr/>
            </p:nvSpPr>
            <p:spPr bwMode="auto">
              <a:xfrm>
                <a:off x="2574051" y="51204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0" name="Freeform 1260"/>
              <p:cNvSpPr>
                <a:spLocks/>
              </p:cNvSpPr>
              <p:nvPr/>
            </p:nvSpPr>
            <p:spPr bwMode="auto">
              <a:xfrm>
                <a:off x="2574051" y="51204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1" name="Freeform 1261"/>
              <p:cNvSpPr>
                <a:spLocks/>
              </p:cNvSpPr>
              <p:nvPr/>
            </p:nvSpPr>
            <p:spPr bwMode="auto">
              <a:xfrm>
                <a:off x="2574051" y="51204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2" name="Freeform 1262"/>
              <p:cNvSpPr>
                <a:spLocks/>
              </p:cNvSpPr>
              <p:nvPr/>
            </p:nvSpPr>
            <p:spPr bwMode="auto">
              <a:xfrm>
                <a:off x="2549604" y="5048888"/>
                <a:ext cx="40163" cy="40164"/>
              </a:xfrm>
              <a:custGeom>
                <a:avLst/>
                <a:gdLst>
                  <a:gd name="T0" fmla="*/ 0 w 23"/>
                  <a:gd name="T1" fmla="*/ 23 h 23"/>
                  <a:gd name="T2" fmla="*/ 23 w 23"/>
                  <a:gd name="T3" fmla="*/ 0 h 23"/>
                  <a:gd name="T4" fmla="*/ 23 w 23"/>
                  <a:gd name="T5" fmla="*/ 0 h 23"/>
                  <a:gd name="T6" fmla="*/ 0 w 23"/>
                  <a:gd name="T7" fmla="*/ 22 h 23"/>
                  <a:gd name="T8" fmla="*/ 0 w 23"/>
                  <a:gd name="T9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0" y="23"/>
                    </a:moveTo>
                    <a:lnTo>
                      <a:pt x="23" y="0"/>
                    </a:lnTo>
                    <a:lnTo>
                      <a:pt x="23" y="0"/>
                    </a:lnTo>
                    <a:lnTo>
                      <a:pt x="0" y="22"/>
                    </a:lnTo>
                    <a:lnTo>
                      <a:pt x="0" y="23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3" name="Freeform 1263"/>
              <p:cNvSpPr>
                <a:spLocks/>
              </p:cNvSpPr>
              <p:nvPr/>
            </p:nvSpPr>
            <p:spPr bwMode="auto">
              <a:xfrm>
                <a:off x="2574051" y="5092543"/>
                <a:ext cx="27940" cy="27940"/>
              </a:xfrm>
              <a:custGeom>
                <a:avLst/>
                <a:gdLst>
                  <a:gd name="T0" fmla="*/ 0 w 16"/>
                  <a:gd name="T1" fmla="*/ 16 h 16"/>
                  <a:gd name="T2" fmla="*/ 0 w 16"/>
                  <a:gd name="T3" fmla="*/ 16 h 16"/>
                  <a:gd name="T4" fmla="*/ 16 w 16"/>
                  <a:gd name="T5" fmla="*/ 16 h 16"/>
                  <a:gd name="T6" fmla="*/ 16 w 16"/>
                  <a:gd name="T7" fmla="*/ 16 h 16"/>
                  <a:gd name="T8" fmla="*/ 16 w 16"/>
                  <a:gd name="T9" fmla="*/ 16 h 16"/>
                  <a:gd name="T10" fmla="*/ 16 w 16"/>
                  <a:gd name="T11" fmla="*/ 0 h 16"/>
                  <a:gd name="T12" fmla="*/ 0 w 16"/>
                  <a:gd name="T13" fmla="*/ 16 h 16"/>
                  <a:gd name="T14" fmla="*/ 0 w 16"/>
                  <a:gd name="T15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6" h="16">
                    <a:moveTo>
                      <a:pt x="0" y="16"/>
                    </a:moveTo>
                    <a:lnTo>
                      <a:pt x="0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16"/>
                    </a:lnTo>
                    <a:lnTo>
                      <a:pt x="16" y="0"/>
                    </a:lnTo>
                    <a:lnTo>
                      <a:pt x="0" y="16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19" name="Freeform 1269"/>
              <p:cNvSpPr>
                <a:spLocks/>
              </p:cNvSpPr>
              <p:nvPr/>
            </p:nvSpPr>
            <p:spPr bwMode="auto">
              <a:xfrm>
                <a:off x="2645647" y="5377183"/>
                <a:ext cx="40163" cy="40164"/>
              </a:xfrm>
              <a:custGeom>
                <a:avLst/>
                <a:gdLst>
                  <a:gd name="T0" fmla="*/ 23 w 23"/>
                  <a:gd name="T1" fmla="*/ 0 h 23"/>
                  <a:gd name="T2" fmla="*/ 0 w 23"/>
                  <a:gd name="T3" fmla="*/ 23 h 23"/>
                  <a:gd name="T4" fmla="*/ 0 w 23"/>
                  <a:gd name="T5" fmla="*/ 23 h 23"/>
                  <a:gd name="T6" fmla="*/ 23 w 23"/>
                  <a:gd name="T7" fmla="*/ 0 h 23"/>
                  <a:gd name="T8" fmla="*/ 23 w 23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3" y="0"/>
                    </a:moveTo>
                    <a:lnTo>
                      <a:pt x="0" y="23"/>
                    </a:lnTo>
                    <a:lnTo>
                      <a:pt x="0" y="23"/>
                    </a:ln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2" name="Freeform 1272"/>
              <p:cNvSpPr>
                <a:spLocks/>
              </p:cNvSpPr>
              <p:nvPr/>
            </p:nvSpPr>
            <p:spPr bwMode="auto">
              <a:xfrm>
                <a:off x="2572305" y="5377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3" name="Freeform 1273"/>
              <p:cNvSpPr>
                <a:spLocks/>
              </p:cNvSpPr>
              <p:nvPr/>
            </p:nvSpPr>
            <p:spPr bwMode="auto">
              <a:xfrm>
                <a:off x="2572305" y="5377183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5" name="Freeform 1275"/>
              <p:cNvSpPr>
                <a:spLocks/>
              </p:cNvSpPr>
              <p:nvPr/>
            </p:nvSpPr>
            <p:spPr bwMode="auto">
              <a:xfrm>
                <a:off x="2537380" y="5377183"/>
                <a:ext cx="6985" cy="3493"/>
              </a:xfrm>
              <a:custGeom>
                <a:avLst/>
                <a:gdLst>
                  <a:gd name="T0" fmla="*/ 0 w 4"/>
                  <a:gd name="T1" fmla="*/ 0 h 2"/>
                  <a:gd name="T2" fmla="*/ 0 w 4"/>
                  <a:gd name="T3" fmla="*/ 2 h 2"/>
                  <a:gd name="T4" fmla="*/ 4 w 4"/>
                  <a:gd name="T5" fmla="*/ 0 h 2"/>
                  <a:gd name="T6" fmla="*/ 0 w 4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2">
                    <a:moveTo>
                      <a:pt x="0" y="0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29" name="Freeform 1279"/>
              <p:cNvSpPr>
                <a:spLocks/>
              </p:cNvSpPr>
              <p:nvPr/>
            </p:nvSpPr>
            <p:spPr bwMode="auto">
              <a:xfrm>
                <a:off x="2577544" y="5267168"/>
                <a:ext cx="40163" cy="40164"/>
              </a:xfrm>
              <a:custGeom>
                <a:avLst/>
                <a:gdLst>
                  <a:gd name="T0" fmla="*/ 23 w 23"/>
                  <a:gd name="T1" fmla="*/ 0 h 23"/>
                  <a:gd name="T2" fmla="*/ 0 w 23"/>
                  <a:gd name="T3" fmla="*/ 23 h 23"/>
                  <a:gd name="T4" fmla="*/ 0 w 23"/>
                  <a:gd name="T5" fmla="*/ 23 h 23"/>
                  <a:gd name="T6" fmla="*/ 23 w 23"/>
                  <a:gd name="T7" fmla="*/ 0 h 23"/>
                  <a:gd name="T8" fmla="*/ 23 w 23"/>
                  <a:gd name="T9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3">
                    <a:moveTo>
                      <a:pt x="23" y="0"/>
                    </a:moveTo>
                    <a:lnTo>
                      <a:pt x="0" y="23"/>
                    </a:lnTo>
                    <a:lnTo>
                      <a:pt x="0" y="23"/>
                    </a:ln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2" name="Freeform 1282"/>
              <p:cNvSpPr>
                <a:spLocks/>
              </p:cNvSpPr>
              <p:nvPr/>
            </p:nvSpPr>
            <p:spPr bwMode="auto">
              <a:xfrm>
                <a:off x="2504201" y="52671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3" name="Freeform 1283"/>
              <p:cNvSpPr>
                <a:spLocks/>
              </p:cNvSpPr>
              <p:nvPr/>
            </p:nvSpPr>
            <p:spPr bwMode="auto">
              <a:xfrm>
                <a:off x="2504201" y="5267168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5" name="Freeform 1285"/>
              <p:cNvSpPr>
                <a:spLocks/>
              </p:cNvSpPr>
              <p:nvPr/>
            </p:nvSpPr>
            <p:spPr bwMode="auto">
              <a:xfrm>
                <a:off x="2469276" y="5267168"/>
                <a:ext cx="6985" cy="5239"/>
              </a:xfrm>
              <a:custGeom>
                <a:avLst/>
                <a:gdLst>
                  <a:gd name="T0" fmla="*/ 0 w 4"/>
                  <a:gd name="T1" fmla="*/ 0 h 3"/>
                  <a:gd name="T2" fmla="*/ 0 w 4"/>
                  <a:gd name="T3" fmla="*/ 3 h 3"/>
                  <a:gd name="T4" fmla="*/ 4 w 4"/>
                  <a:gd name="T5" fmla="*/ 0 h 3"/>
                  <a:gd name="T6" fmla="*/ 0 w 4"/>
                  <a:gd name="T7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0"/>
                    </a:moveTo>
                    <a:lnTo>
                      <a:pt x="0" y="3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39" name="Freeform 1289"/>
              <p:cNvSpPr>
                <a:spLocks/>
              </p:cNvSpPr>
              <p:nvPr/>
            </p:nvSpPr>
            <p:spPr bwMode="auto">
              <a:xfrm>
                <a:off x="2577544" y="5157155"/>
                <a:ext cx="40163" cy="41910"/>
              </a:xfrm>
              <a:custGeom>
                <a:avLst/>
                <a:gdLst>
                  <a:gd name="T0" fmla="*/ 23 w 23"/>
                  <a:gd name="T1" fmla="*/ 0 h 24"/>
                  <a:gd name="T2" fmla="*/ 0 w 23"/>
                  <a:gd name="T3" fmla="*/ 24 h 24"/>
                  <a:gd name="T4" fmla="*/ 0 w 23"/>
                  <a:gd name="T5" fmla="*/ 24 h 24"/>
                  <a:gd name="T6" fmla="*/ 23 w 23"/>
                  <a:gd name="T7" fmla="*/ 0 h 24"/>
                  <a:gd name="T8" fmla="*/ 23 w 23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3" h="24">
                    <a:moveTo>
                      <a:pt x="23" y="0"/>
                    </a:moveTo>
                    <a:lnTo>
                      <a:pt x="0" y="24"/>
                    </a:lnTo>
                    <a:lnTo>
                      <a:pt x="0" y="24"/>
                    </a:lnTo>
                    <a:lnTo>
                      <a:pt x="23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2" name="Freeform 1292"/>
              <p:cNvSpPr>
                <a:spLocks/>
              </p:cNvSpPr>
              <p:nvPr/>
            </p:nvSpPr>
            <p:spPr bwMode="auto">
              <a:xfrm>
                <a:off x="2504201" y="51571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3" name="Freeform 1293"/>
              <p:cNvSpPr>
                <a:spLocks/>
              </p:cNvSpPr>
              <p:nvPr/>
            </p:nvSpPr>
            <p:spPr bwMode="auto">
              <a:xfrm>
                <a:off x="2504201" y="5157155"/>
                <a:ext cx="0" cy="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5" name="Freeform 1295"/>
              <p:cNvSpPr>
                <a:spLocks/>
              </p:cNvSpPr>
              <p:nvPr/>
            </p:nvSpPr>
            <p:spPr bwMode="auto">
              <a:xfrm>
                <a:off x="2469276" y="5157155"/>
                <a:ext cx="6985" cy="6985"/>
              </a:xfrm>
              <a:custGeom>
                <a:avLst/>
                <a:gdLst>
                  <a:gd name="T0" fmla="*/ 0 w 4"/>
                  <a:gd name="T1" fmla="*/ 0 h 4"/>
                  <a:gd name="T2" fmla="*/ 0 w 4"/>
                  <a:gd name="T3" fmla="*/ 4 h 4"/>
                  <a:gd name="T4" fmla="*/ 4 w 4"/>
                  <a:gd name="T5" fmla="*/ 0 h 4"/>
                  <a:gd name="T6" fmla="*/ 0 w 4"/>
                  <a:gd name="T7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0" y="4"/>
                    </a:lnTo>
                    <a:lnTo>
                      <a:pt x="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DD79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247" name="Rectangle 1211"/>
              <p:cNvSpPr>
                <a:spLocks noChangeArrowheads="1"/>
              </p:cNvSpPr>
              <p:nvPr/>
            </p:nvSpPr>
            <p:spPr bwMode="auto">
              <a:xfrm>
                <a:off x="2324337" y="4040340"/>
                <a:ext cx="148433" cy="7508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248" name="Rectangle 1211"/>
              <p:cNvSpPr>
                <a:spLocks noChangeArrowheads="1"/>
              </p:cNvSpPr>
              <p:nvPr/>
            </p:nvSpPr>
            <p:spPr bwMode="auto">
              <a:xfrm>
                <a:off x="2457052" y="4152100"/>
                <a:ext cx="148433" cy="7508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249" name="Rectangle 1211"/>
              <p:cNvSpPr>
                <a:spLocks noChangeArrowheads="1"/>
              </p:cNvSpPr>
              <p:nvPr/>
            </p:nvSpPr>
            <p:spPr bwMode="auto">
              <a:xfrm>
                <a:off x="2593260" y="4262114"/>
                <a:ext cx="148433" cy="7508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250" name="Rectangle 1211"/>
              <p:cNvSpPr>
                <a:spLocks noChangeArrowheads="1"/>
              </p:cNvSpPr>
              <p:nvPr/>
            </p:nvSpPr>
            <p:spPr bwMode="auto">
              <a:xfrm>
                <a:off x="2670097" y="4373874"/>
                <a:ext cx="134462" cy="7508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251" name="Rectangle 1211"/>
              <p:cNvSpPr>
                <a:spLocks noChangeArrowheads="1"/>
              </p:cNvSpPr>
              <p:nvPr/>
            </p:nvSpPr>
            <p:spPr bwMode="auto">
              <a:xfrm>
                <a:off x="2469672" y="4751838"/>
                <a:ext cx="132714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252" name="Rectangle 1211"/>
              <p:cNvSpPr>
                <a:spLocks noChangeArrowheads="1"/>
              </p:cNvSpPr>
              <p:nvPr/>
            </p:nvSpPr>
            <p:spPr bwMode="auto">
              <a:xfrm>
                <a:off x="2467530" y="4861849"/>
                <a:ext cx="272414" cy="7508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253" name="Rectangle 1211"/>
              <p:cNvSpPr>
                <a:spLocks noChangeArrowheads="1"/>
              </p:cNvSpPr>
              <p:nvPr/>
            </p:nvSpPr>
            <p:spPr bwMode="auto">
              <a:xfrm>
                <a:off x="2467530" y="4971862"/>
                <a:ext cx="272414" cy="7334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254" name="Rectangle 1211"/>
              <p:cNvSpPr>
                <a:spLocks noChangeArrowheads="1"/>
              </p:cNvSpPr>
              <p:nvPr/>
            </p:nvSpPr>
            <p:spPr bwMode="auto">
              <a:xfrm>
                <a:off x="2532141" y="5080131"/>
                <a:ext cx="275907" cy="73343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255" name="TextBox 9254"/>
              <p:cNvSpPr txBox="1"/>
              <p:nvPr/>
            </p:nvSpPr>
            <p:spPr>
              <a:xfrm>
                <a:off x="2043447" y="4485453"/>
                <a:ext cx="1390563" cy="2492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Reduced Food</a:t>
                </a:r>
                <a:br>
                  <a:rPr 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Production and Quality</a:t>
                </a:r>
              </a:p>
            </p:txBody>
          </p:sp>
          <p:sp>
            <p:nvSpPr>
              <p:cNvPr id="9256" name="TextBox 9255"/>
              <p:cNvSpPr txBox="1"/>
              <p:nvPr/>
            </p:nvSpPr>
            <p:spPr>
              <a:xfrm>
                <a:off x="1581986" y="3415189"/>
                <a:ext cx="1857878" cy="196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800" dirty="0" smtClean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CENTRAL AND SOUTH AMERICA</a:t>
                </a:r>
                <a:endParaRPr lang="en-US" sz="8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70" name="TextBox 1569"/>
              <p:cNvSpPr txBox="1"/>
              <p:nvPr/>
            </p:nvSpPr>
            <p:spPr>
              <a:xfrm>
                <a:off x="2043447" y="5195081"/>
                <a:ext cx="1390563" cy="1708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600" dirty="0" smtClean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Vector-Borne Diseases</a:t>
                </a:r>
                <a:endPara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79" name="Rectangle 1253"/>
              <p:cNvSpPr>
                <a:spLocks noChangeArrowheads="1"/>
              </p:cNvSpPr>
              <p:nvPr/>
            </p:nvSpPr>
            <p:spPr bwMode="auto">
              <a:xfrm>
                <a:off x="2129153" y="5381096"/>
                <a:ext cx="473233" cy="71597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0" name="Rectangle 1254"/>
              <p:cNvSpPr>
                <a:spLocks noChangeArrowheads="1"/>
              </p:cNvSpPr>
              <p:nvPr/>
            </p:nvSpPr>
            <p:spPr bwMode="auto">
              <a:xfrm>
                <a:off x="2128757" y="5489363"/>
                <a:ext cx="611187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583" name="Rectangle 1211"/>
              <p:cNvSpPr>
                <a:spLocks noChangeArrowheads="1"/>
              </p:cNvSpPr>
              <p:nvPr/>
            </p:nvSpPr>
            <p:spPr bwMode="auto">
              <a:xfrm>
                <a:off x="2469672" y="5379352"/>
                <a:ext cx="132714" cy="73341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584" name="Rectangle 1211"/>
              <p:cNvSpPr>
                <a:spLocks noChangeArrowheads="1"/>
              </p:cNvSpPr>
              <p:nvPr/>
            </p:nvSpPr>
            <p:spPr bwMode="auto">
              <a:xfrm>
                <a:off x="2467530" y="5489363"/>
                <a:ext cx="272414" cy="7508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9275" name="Group 9274"/>
          <p:cNvGrpSpPr/>
          <p:nvPr/>
        </p:nvGrpSpPr>
        <p:grpSpPr>
          <a:xfrm>
            <a:off x="319350" y="3207068"/>
            <a:ext cx="1216341" cy="2835911"/>
            <a:chOff x="357768" y="2761298"/>
            <a:chExt cx="1216341" cy="2835911"/>
          </a:xfrm>
        </p:grpSpPr>
        <p:grpSp>
          <p:nvGrpSpPr>
            <p:cNvPr id="9276" name="Group 9275"/>
            <p:cNvGrpSpPr/>
            <p:nvPr/>
          </p:nvGrpSpPr>
          <p:grpSpPr>
            <a:xfrm>
              <a:off x="481005" y="5009500"/>
              <a:ext cx="688022" cy="470393"/>
              <a:chOff x="-1280071" y="1268255"/>
              <a:chExt cx="1132434" cy="821697"/>
            </a:xfrm>
          </p:grpSpPr>
          <p:sp>
            <p:nvSpPr>
              <p:cNvPr id="9476" name="Rectangle 9475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477" name="Straight Connector 9476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78" name="Straight Connector 9477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79" name="Straight Connector 9478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80" name="Straight Connector 9479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81" name="Straight Connector 9480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82" name="Straight Connector 9481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83" name="Straight Connector 9482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9484" name="Straight Connector 9483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grpSp>
          <p:nvGrpSpPr>
            <p:cNvPr id="9277" name="Group 9276"/>
            <p:cNvGrpSpPr/>
            <p:nvPr/>
          </p:nvGrpSpPr>
          <p:grpSpPr>
            <a:xfrm>
              <a:off x="481005" y="4240604"/>
              <a:ext cx="688022" cy="470393"/>
              <a:chOff x="-1280071" y="1268255"/>
              <a:chExt cx="1132434" cy="821697"/>
            </a:xfrm>
          </p:grpSpPr>
          <p:sp>
            <p:nvSpPr>
              <p:cNvPr id="9467" name="Rectangle 9466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468" name="Straight Connector 9467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69" name="Straight Connector 9468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70" name="Straight Connector 9469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71" name="Straight Connector 9470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72" name="Straight Connector 9471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73" name="Straight Connector 9472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74" name="Straight Connector 9473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9475" name="Straight Connector 9474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9278" name="Freeform 263"/>
            <p:cNvSpPr>
              <a:spLocks/>
            </p:cNvSpPr>
            <p:nvPr/>
          </p:nvSpPr>
          <p:spPr bwMode="auto">
            <a:xfrm>
              <a:off x="1245155" y="27962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79" name="Freeform 264"/>
            <p:cNvSpPr>
              <a:spLocks/>
            </p:cNvSpPr>
            <p:nvPr/>
          </p:nvSpPr>
          <p:spPr bwMode="auto">
            <a:xfrm>
              <a:off x="1245155" y="2796223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0" name="Freeform 266"/>
            <p:cNvSpPr>
              <a:spLocks/>
            </p:cNvSpPr>
            <p:nvPr/>
          </p:nvSpPr>
          <p:spPr bwMode="auto">
            <a:xfrm>
              <a:off x="1217215" y="2761298"/>
              <a:ext cx="3492" cy="0"/>
            </a:xfrm>
            <a:custGeom>
              <a:avLst/>
              <a:gdLst>
                <a:gd name="T0" fmla="*/ 1 w 1"/>
                <a:gd name="T1" fmla="*/ 1 w 1"/>
                <a:gd name="T2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</a:path>
              </a:pathLst>
            </a:custGeom>
            <a:solidFill>
              <a:srgbClr val="C1CB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1" name="Freeform 375"/>
            <p:cNvSpPr>
              <a:spLocks/>
            </p:cNvSpPr>
            <p:nvPr/>
          </p:nvSpPr>
          <p:spPr bwMode="auto">
            <a:xfrm>
              <a:off x="1217215" y="2761298"/>
              <a:ext cx="3492" cy="0"/>
            </a:xfrm>
            <a:custGeom>
              <a:avLst/>
              <a:gdLst>
                <a:gd name="T0" fmla="*/ 0 w 1"/>
                <a:gd name="T1" fmla="*/ 1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</a:path>
              </a:pathLst>
            </a:custGeom>
            <a:solidFill>
              <a:srgbClr val="DA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282" name="Freeform 543"/>
            <p:cNvSpPr>
              <a:spLocks/>
            </p:cNvSpPr>
            <p:nvPr/>
          </p:nvSpPr>
          <p:spPr bwMode="auto">
            <a:xfrm>
              <a:off x="389493" y="2873059"/>
              <a:ext cx="1164749" cy="2724150"/>
            </a:xfrm>
            <a:custGeom>
              <a:avLst/>
              <a:gdLst>
                <a:gd name="T0" fmla="*/ 666 w 667"/>
                <a:gd name="T1" fmla="*/ 1558 h 1560"/>
                <a:gd name="T2" fmla="*/ 666 w 667"/>
                <a:gd name="T3" fmla="*/ 1556 h 1560"/>
                <a:gd name="T4" fmla="*/ 4 w 667"/>
                <a:gd name="T5" fmla="*/ 1556 h 1560"/>
                <a:gd name="T6" fmla="*/ 4 w 667"/>
                <a:gd name="T7" fmla="*/ 4 h 1560"/>
                <a:gd name="T8" fmla="*/ 472 w 667"/>
                <a:gd name="T9" fmla="*/ 4 h 1560"/>
                <a:gd name="T10" fmla="*/ 472 w 667"/>
                <a:gd name="T11" fmla="*/ 316 h 1560"/>
                <a:gd name="T12" fmla="*/ 664 w 667"/>
                <a:gd name="T13" fmla="*/ 316 h 1560"/>
                <a:gd name="T14" fmla="*/ 664 w 667"/>
                <a:gd name="T15" fmla="*/ 1558 h 1560"/>
                <a:gd name="T16" fmla="*/ 666 w 667"/>
                <a:gd name="T17" fmla="*/ 1558 h 1560"/>
                <a:gd name="T18" fmla="*/ 666 w 667"/>
                <a:gd name="T19" fmla="*/ 1556 h 1560"/>
                <a:gd name="T20" fmla="*/ 666 w 667"/>
                <a:gd name="T21" fmla="*/ 1558 h 1560"/>
                <a:gd name="T22" fmla="*/ 667 w 667"/>
                <a:gd name="T23" fmla="*/ 1558 h 1560"/>
                <a:gd name="T24" fmla="*/ 667 w 667"/>
                <a:gd name="T25" fmla="*/ 313 h 1560"/>
                <a:gd name="T26" fmla="*/ 476 w 667"/>
                <a:gd name="T27" fmla="*/ 313 h 1560"/>
                <a:gd name="T28" fmla="*/ 476 w 667"/>
                <a:gd name="T29" fmla="*/ 0 h 1560"/>
                <a:gd name="T30" fmla="*/ 0 w 667"/>
                <a:gd name="T31" fmla="*/ 0 h 1560"/>
                <a:gd name="T32" fmla="*/ 0 w 667"/>
                <a:gd name="T33" fmla="*/ 1560 h 1560"/>
                <a:gd name="T34" fmla="*/ 667 w 667"/>
                <a:gd name="T35" fmla="*/ 1560 h 1560"/>
                <a:gd name="T36" fmla="*/ 667 w 667"/>
                <a:gd name="T37" fmla="*/ 1558 h 1560"/>
                <a:gd name="T38" fmla="*/ 666 w 667"/>
                <a:gd name="T39" fmla="*/ 1558 h 15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7" h="1560">
                  <a:moveTo>
                    <a:pt x="666" y="1558"/>
                  </a:moveTo>
                  <a:lnTo>
                    <a:pt x="666" y="1556"/>
                  </a:lnTo>
                  <a:lnTo>
                    <a:pt x="4" y="1556"/>
                  </a:lnTo>
                  <a:lnTo>
                    <a:pt x="4" y="4"/>
                  </a:lnTo>
                  <a:lnTo>
                    <a:pt x="472" y="4"/>
                  </a:lnTo>
                  <a:lnTo>
                    <a:pt x="472" y="316"/>
                  </a:lnTo>
                  <a:lnTo>
                    <a:pt x="664" y="316"/>
                  </a:lnTo>
                  <a:lnTo>
                    <a:pt x="664" y="1558"/>
                  </a:lnTo>
                  <a:lnTo>
                    <a:pt x="666" y="1558"/>
                  </a:lnTo>
                  <a:lnTo>
                    <a:pt x="666" y="1556"/>
                  </a:lnTo>
                  <a:lnTo>
                    <a:pt x="666" y="1558"/>
                  </a:lnTo>
                  <a:lnTo>
                    <a:pt x="667" y="1558"/>
                  </a:lnTo>
                  <a:lnTo>
                    <a:pt x="667" y="313"/>
                  </a:lnTo>
                  <a:lnTo>
                    <a:pt x="476" y="313"/>
                  </a:lnTo>
                  <a:lnTo>
                    <a:pt x="476" y="0"/>
                  </a:lnTo>
                  <a:lnTo>
                    <a:pt x="0" y="0"/>
                  </a:lnTo>
                  <a:lnTo>
                    <a:pt x="0" y="1560"/>
                  </a:lnTo>
                  <a:lnTo>
                    <a:pt x="667" y="1560"/>
                  </a:lnTo>
                  <a:lnTo>
                    <a:pt x="667" y="1558"/>
                  </a:lnTo>
                  <a:lnTo>
                    <a:pt x="666" y="1558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23" name="Freeform 715"/>
            <p:cNvSpPr>
              <a:spLocks/>
            </p:cNvSpPr>
            <p:nvPr/>
          </p:nvSpPr>
          <p:spPr bwMode="auto">
            <a:xfrm>
              <a:off x="1269598" y="5193825"/>
              <a:ext cx="3492" cy="12224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4 h 4"/>
                <a:gd name="T4" fmla="*/ 1 w 1"/>
                <a:gd name="T5" fmla="*/ 0 h 4"/>
                <a:gd name="T6" fmla="*/ 0 w 1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2"/>
                    <a:pt x="1" y="0"/>
                  </a:cubicBezTo>
                  <a:cubicBezTo>
                    <a:pt x="0" y="2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5EA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31" name="Freeform 723"/>
            <p:cNvSpPr>
              <a:spLocks/>
            </p:cNvSpPr>
            <p:nvPr/>
          </p:nvSpPr>
          <p:spPr bwMode="auto">
            <a:xfrm>
              <a:off x="1269598" y="5193825"/>
              <a:ext cx="3492" cy="12224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4 h 4"/>
                <a:gd name="T4" fmla="*/ 1 w 1"/>
                <a:gd name="T5" fmla="*/ 0 h 4"/>
                <a:gd name="T6" fmla="*/ 0 w 1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2"/>
                    <a:pt x="1" y="0"/>
                  </a:cubicBezTo>
                  <a:cubicBezTo>
                    <a:pt x="0" y="2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5EA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42" name="Freeform 1180"/>
            <p:cNvSpPr>
              <a:spLocks/>
            </p:cNvSpPr>
            <p:nvPr/>
          </p:nvSpPr>
          <p:spPr bwMode="auto">
            <a:xfrm>
              <a:off x="1253881" y="3549730"/>
              <a:ext cx="10477" cy="20955"/>
            </a:xfrm>
            <a:custGeom>
              <a:avLst/>
              <a:gdLst>
                <a:gd name="T0" fmla="*/ 0 w 3"/>
                <a:gd name="T1" fmla="*/ 7 h 7"/>
                <a:gd name="T2" fmla="*/ 0 w 3"/>
                <a:gd name="T3" fmla="*/ 7 h 7"/>
                <a:gd name="T4" fmla="*/ 3 w 3"/>
                <a:gd name="T5" fmla="*/ 0 h 7"/>
                <a:gd name="T6" fmla="*/ 0 w 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3"/>
                    <a:pt x="3" y="0"/>
                  </a:cubicBezTo>
                  <a:cubicBezTo>
                    <a:pt x="0" y="3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5EA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44" name="Freeform 1182"/>
            <p:cNvSpPr>
              <a:spLocks/>
            </p:cNvSpPr>
            <p:nvPr/>
          </p:nvSpPr>
          <p:spPr bwMode="auto">
            <a:xfrm>
              <a:off x="1269597" y="3558461"/>
              <a:ext cx="3492" cy="12224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4 h 4"/>
                <a:gd name="T4" fmla="*/ 1 w 1"/>
                <a:gd name="T5" fmla="*/ 0 h 4"/>
                <a:gd name="T6" fmla="*/ 0 w 1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2"/>
                    <a:pt x="1" y="0"/>
                  </a:cubicBezTo>
                  <a:cubicBezTo>
                    <a:pt x="0" y="2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5EA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50" name="Freeform 1188"/>
            <p:cNvSpPr>
              <a:spLocks/>
            </p:cNvSpPr>
            <p:nvPr/>
          </p:nvSpPr>
          <p:spPr bwMode="auto">
            <a:xfrm>
              <a:off x="1253881" y="3549730"/>
              <a:ext cx="10477" cy="20955"/>
            </a:xfrm>
            <a:custGeom>
              <a:avLst/>
              <a:gdLst>
                <a:gd name="T0" fmla="*/ 0 w 3"/>
                <a:gd name="T1" fmla="*/ 7 h 7"/>
                <a:gd name="T2" fmla="*/ 0 w 3"/>
                <a:gd name="T3" fmla="*/ 7 h 7"/>
                <a:gd name="T4" fmla="*/ 3 w 3"/>
                <a:gd name="T5" fmla="*/ 0 h 7"/>
                <a:gd name="T6" fmla="*/ 0 w 3"/>
                <a:gd name="T7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7"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3"/>
                    <a:pt x="3" y="0"/>
                  </a:cubicBezTo>
                  <a:cubicBezTo>
                    <a:pt x="0" y="3"/>
                    <a:pt x="0" y="7"/>
                    <a:pt x="0" y="7"/>
                  </a:cubicBezTo>
                  <a:close/>
                </a:path>
              </a:pathLst>
            </a:custGeom>
            <a:solidFill>
              <a:srgbClr val="5EA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52" name="Freeform 1190"/>
            <p:cNvSpPr>
              <a:spLocks/>
            </p:cNvSpPr>
            <p:nvPr/>
          </p:nvSpPr>
          <p:spPr bwMode="auto">
            <a:xfrm>
              <a:off x="1269597" y="3558461"/>
              <a:ext cx="3492" cy="12224"/>
            </a:xfrm>
            <a:custGeom>
              <a:avLst/>
              <a:gdLst>
                <a:gd name="T0" fmla="*/ 0 w 1"/>
                <a:gd name="T1" fmla="*/ 4 h 4"/>
                <a:gd name="T2" fmla="*/ 0 w 1"/>
                <a:gd name="T3" fmla="*/ 4 h 4"/>
                <a:gd name="T4" fmla="*/ 1 w 1"/>
                <a:gd name="T5" fmla="*/ 0 h 4"/>
                <a:gd name="T6" fmla="*/ 0 w 1"/>
                <a:gd name="T7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" h="4"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2"/>
                    <a:pt x="1" y="0"/>
                  </a:cubicBezTo>
                  <a:cubicBezTo>
                    <a:pt x="0" y="2"/>
                    <a:pt x="0" y="4"/>
                    <a:pt x="0" y="4"/>
                  </a:cubicBezTo>
                  <a:close/>
                </a:path>
              </a:pathLst>
            </a:custGeom>
            <a:solidFill>
              <a:srgbClr val="5EA2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0" name="Freeform 1203"/>
            <p:cNvSpPr>
              <a:spLocks/>
            </p:cNvSpPr>
            <p:nvPr/>
          </p:nvSpPr>
          <p:spPr bwMode="auto">
            <a:xfrm>
              <a:off x="1019883" y="3453686"/>
              <a:ext cx="5238" cy="438309"/>
            </a:xfrm>
            <a:custGeom>
              <a:avLst/>
              <a:gdLst>
                <a:gd name="T0" fmla="*/ 0 w 3"/>
                <a:gd name="T1" fmla="*/ 0 h 251"/>
                <a:gd name="T2" fmla="*/ 0 w 3"/>
                <a:gd name="T3" fmla="*/ 251 h 251"/>
                <a:gd name="T4" fmla="*/ 3 w 3"/>
                <a:gd name="T5" fmla="*/ 251 h 251"/>
                <a:gd name="T6" fmla="*/ 3 w 3"/>
                <a:gd name="T7" fmla="*/ 0 h 2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51">
                  <a:moveTo>
                    <a:pt x="0" y="0"/>
                  </a:moveTo>
                  <a:lnTo>
                    <a:pt x="0" y="251"/>
                  </a:lnTo>
                  <a:lnTo>
                    <a:pt x="3" y="251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1" name="Freeform 1305"/>
            <p:cNvSpPr>
              <a:spLocks/>
            </p:cNvSpPr>
            <p:nvPr/>
          </p:nvSpPr>
          <p:spPr bwMode="auto">
            <a:xfrm>
              <a:off x="616499" y="5024439"/>
              <a:ext cx="5238" cy="441802"/>
            </a:xfrm>
            <a:custGeom>
              <a:avLst/>
              <a:gdLst>
                <a:gd name="T0" fmla="*/ 0 w 3"/>
                <a:gd name="T1" fmla="*/ 0 h 253"/>
                <a:gd name="T2" fmla="*/ 0 w 3"/>
                <a:gd name="T3" fmla="*/ 253 h 253"/>
                <a:gd name="T4" fmla="*/ 3 w 3"/>
                <a:gd name="T5" fmla="*/ 253 h 253"/>
                <a:gd name="T6" fmla="*/ 3 w 3"/>
                <a:gd name="T7" fmla="*/ 0 h 2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" h="253">
                  <a:moveTo>
                    <a:pt x="0" y="0"/>
                  </a:moveTo>
                  <a:lnTo>
                    <a:pt x="0" y="253"/>
                  </a:lnTo>
                  <a:lnTo>
                    <a:pt x="3" y="253"/>
                  </a:lnTo>
                  <a:lnTo>
                    <a:pt x="3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2" name="Rectangle 1306"/>
            <p:cNvSpPr>
              <a:spLocks noChangeArrowheads="1"/>
            </p:cNvSpPr>
            <p:nvPr/>
          </p:nvSpPr>
          <p:spPr bwMode="auto">
            <a:xfrm>
              <a:off x="482038" y="5038409"/>
              <a:ext cx="338772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3" name="Rectangle 1307"/>
            <p:cNvSpPr>
              <a:spLocks noChangeArrowheads="1"/>
            </p:cNvSpPr>
            <p:nvPr/>
          </p:nvSpPr>
          <p:spPr bwMode="auto">
            <a:xfrm>
              <a:off x="482038" y="5150169"/>
              <a:ext cx="474980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4" name="Rectangle 1308"/>
            <p:cNvSpPr>
              <a:spLocks noChangeArrowheads="1"/>
            </p:cNvSpPr>
            <p:nvPr/>
          </p:nvSpPr>
          <p:spPr bwMode="auto">
            <a:xfrm>
              <a:off x="482038" y="5261929"/>
              <a:ext cx="474980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5" name="Rectangle 1309"/>
            <p:cNvSpPr>
              <a:spLocks noChangeArrowheads="1"/>
            </p:cNvSpPr>
            <p:nvPr/>
          </p:nvSpPr>
          <p:spPr bwMode="auto">
            <a:xfrm>
              <a:off x="482038" y="5377182"/>
              <a:ext cx="611187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6" name="Freeform 1311"/>
            <p:cNvSpPr>
              <a:spLocks/>
            </p:cNvSpPr>
            <p:nvPr/>
          </p:nvSpPr>
          <p:spPr bwMode="auto">
            <a:xfrm>
              <a:off x="792871" y="51134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7" name="Freeform 1312"/>
            <p:cNvSpPr>
              <a:spLocks/>
            </p:cNvSpPr>
            <p:nvPr/>
          </p:nvSpPr>
          <p:spPr bwMode="auto">
            <a:xfrm>
              <a:off x="792871" y="51134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8" name="Freeform 1313"/>
            <p:cNvSpPr>
              <a:spLocks/>
            </p:cNvSpPr>
            <p:nvPr/>
          </p:nvSpPr>
          <p:spPr bwMode="auto">
            <a:xfrm>
              <a:off x="792871" y="51134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69" name="Freeform 1314"/>
            <p:cNvSpPr>
              <a:spLocks/>
            </p:cNvSpPr>
            <p:nvPr/>
          </p:nvSpPr>
          <p:spPr bwMode="auto">
            <a:xfrm>
              <a:off x="792871" y="511349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0" name="Freeform 1315"/>
            <p:cNvSpPr>
              <a:spLocks/>
            </p:cNvSpPr>
            <p:nvPr/>
          </p:nvSpPr>
          <p:spPr bwMode="auto">
            <a:xfrm>
              <a:off x="768423" y="5038409"/>
              <a:ext cx="40163" cy="41910"/>
            </a:xfrm>
            <a:custGeom>
              <a:avLst/>
              <a:gdLst>
                <a:gd name="T0" fmla="*/ 0 w 23"/>
                <a:gd name="T1" fmla="*/ 24 h 24"/>
                <a:gd name="T2" fmla="*/ 23 w 23"/>
                <a:gd name="T3" fmla="*/ 0 h 24"/>
                <a:gd name="T4" fmla="*/ 23 w 23"/>
                <a:gd name="T5" fmla="*/ 0 h 24"/>
                <a:gd name="T6" fmla="*/ 0 w 23"/>
                <a:gd name="T7" fmla="*/ 24 h 24"/>
                <a:gd name="T8" fmla="*/ 0 w 23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4">
                  <a:moveTo>
                    <a:pt x="0" y="24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4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1" name="Freeform 1316"/>
            <p:cNvSpPr>
              <a:spLocks/>
            </p:cNvSpPr>
            <p:nvPr/>
          </p:nvSpPr>
          <p:spPr bwMode="auto">
            <a:xfrm>
              <a:off x="792871" y="5082065"/>
              <a:ext cx="27940" cy="31433"/>
            </a:xfrm>
            <a:custGeom>
              <a:avLst/>
              <a:gdLst>
                <a:gd name="T0" fmla="*/ 0 w 16"/>
                <a:gd name="T1" fmla="*/ 18 h 18"/>
                <a:gd name="T2" fmla="*/ 0 w 16"/>
                <a:gd name="T3" fmla="*/ 18 h 18"/>
                <a:gd name="T4" fmla="*/ 16 w 16"/>
                <a:gd name="T5" fmla="*/ 18 h 18"/>
                <a:gd name="T6" fmla="*/ 16 w 16"/>
                <a:gd name="T7" fmla="*/ 18 h 18"/>
                <a:gd name="T8" fmla="*/ 16 w 16"/>
                <a:gd name="T9" fmla="*/ 18 h 18"/>
                <a:gd name="T10" fmla="*/ 16 w 16"/>
                <a:gd name="T11" fmla="*/ 0 h 18"/>
                <a:gd name="T12" fmla="*/ 0 w 16"/>
                <a:gd name="T13" fmla="*/ 18 h 18"/>
                <a:gd name="T14" fmla="*/ 0 w 16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2" name="Freeform 1317"/>
            <p:cNvSpPr>
              <a:spLocks/>
            </p:cNvSpPr>
            <p:nvPr/>
          </p:nvSpPr>
          <p:spPr bwMode="auto">
            <a:xfrm>
              <a:off x="688096" y="5038409"/>
              <a:ext cx="92551" cy="75089"/>
            </a:xfrm>
            <a:custGeom>
              <a:avLst/>
              <a:gdLst>
                <a:gd name="T0" fmla="*/ 0 w 53"/>
                <a:gd name="T1" fmla="*/ 43 h 43"/>
                <a:gd name="T2" fmla="*/ 9 w 53"/>
                <a:gd name="T3" fmla="*/ 43 h 43"/>
                <a:gd name="T4" fmla="*/ 10 w 53"/>
                <a:gd name="T5" fmla="*/ 43 h 43"/>
                <a:gd name="T6" fmla="*/ 53 w 53"/>
                <a:gd name="T7" fmla="*/ 0 h 43"/>
                <a:gd name="T8" fmla="*/ 35 w 53"/>
                <a:gd name="T9" fmla="*/ 0 h 43"/>
                <a:gd name="T10" fmla="*/ 0 w 53"/>
                <a:gd name="T11" fmla="*/ 38 h 43"/>
                <a:gd name="T12" fmla="*/ 0 w 53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3">
                  <a:moveTo>
                    <a:pt x="0" y="43"/>
                  </a:moveTo>
                  <a:lnTo>
                    <a:pt x="9" y="43"/>
                  </a:lnTo>
                  <a:lnTo>
                    <a:pt x="10" y="43"/>
                  </a:lnTo>
                  <a:lnTo>
                    <a:pt x="53" y="0"/>
                  </a:lnTo>
                  <a:lnTo>
                    <a:pt x="35" y="0"/>
                  </a:lnTo>
                  <a:lnTo>
                    <a:pt x="0" y="38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3" name="Freeform 1318"/>
            <p:cNvSpPr>
              <a:spLocks/>
            </p:cNvSpPr>
            <p:nvPr/>
          </p:nvSpPr>
          <p:spPr bwMode="auto">
            <a:xfrm>
              <a:off x="688096" y="5038409"/>
              <a:ext cx="33178" cy="34925"/>
            </a:xfrm>
            <a:custGeom>
              <a:avLst/>
              <a:gdLst>
                <a:gd name="T0" fmla="*/ 0 w 19"/>
                <a:gd name="T1" fmla="*/ 20 h 20"/>
                <a:gd name="T2" fmla="*/ 9 w 19"/>
                <a:gd name="T3" fmla="*/ 13 h 20"/>
                <a:gd name="T4" fmla="*/ 9 w 19"/>
                <a:gd name="T5" fmla="*/ 13 h 20"/>
                <a:gd name="T6" fmla="*/ 19 w 19"/>
                <a:gd name="T7" fmla="*/ 0 h 20"/>
                <a:gd name="T8" fmla="*/ 9 w 19"/>
                <a:gd name="T9" fmla="*/ 0 h 20"/>
                <a:gd name="T10" fmla="*/ 3 w 19"/>
                <a:gd name="T11" fmla="*/ 0 h 20"/>
                <a:gd name="T12" fmla="*/ 3 w 19"/>
                <a:gd name="T13" fmla="*/ 0 h 20"/>
                <a:gd name="T14" fmla="*/ 3 w 19"/>
                <a:gd name="T15" fmla="*/ 0 h 20"/>
                <a:gd name="T16" fmla="*/ 0 w 19"/>
                <a:gd name="T17" fmla="*/ 4 h 20"/>
                <a:gd name="T18" fmla="*/ 0 w 19"/>
                <a:gd name="T1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0">
                  <a:moveTo>
                    <a:pt x="0" y="20"/>
                  </a:moveTo>
                  <a:lnTo>
                    <a:pt x="9" y="13"/>
                  </a:lnTo>
                  <a:lnTo>
                    <a:pt x="9" y="13"/>
                  </a:lnTo>
                  <a:lnTo>
                    <a:pt x="19" y="0"/>
                  </a:lnTo>
                  <a:lnTo>
                    <a:pt x="9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4" name="Freeform 1319"/>
            <p:cNvSpPr>
              <a:spLocks/>
            </p:cNvSpPr>
            <p:nvPr/>
          </p:nvSpPr>
          <p:spPr bwMode="auto">
            <a:xfrm>
              <a:off x="733498" y="5038409"/>
              <a:ext cx="87312" cy="75089"/>
            </a:xfrm>
            <a:custGeom>
              <a:avLst/>
              <a:gdLst>
                <a:gd name="T0" fmla="*/ 16 w 50"/>
                <a:gd name="T1" fmla="*/ 43 h 43"/>
                <a:gd name="T2" fmla="*/ 46 w 50"/>
                <a:gd name="T3" fmla="*/ 13 h 43"/>
                <a:gd name="T4" fmla="*/ 46 w 50"/>
                <a:gd name="T5" fmla="*/ 13 h 43"/>
                <a:gd name="T6" fmla="*/ 50 w 50"/>
                <a:gd name="T7" fmla="*/ 9 h 43"/>
                <a:gd name="T8" fmla="*/ 50 w 50"/>
                <a:gd name="T9" fmla="*/ 0 h 43"/>
                <a:gd name="T10" fmla="*/ 46 w 50"/>
                <a:gd name="T11" fmla="*/ 0 h 43"/>
                <a:gd name="T12" fmla="*/ 46 w 50"/>
                <a:gd name="T13" fmla="*/ 0 h 43"/>
                <a:gd name="T14" fmla="*/ 43 w 50"/>
                <a:gd name="T15" fmla="*/ 0 h 43"/>
                <a:gd name="T16" fmla="*/ 20 w 50"/>
                <a:gd name="T17" fmla="*/ 24 h 43"/>
                <a:gd name="T18" fmla="*/ 0 w 50"/>
                <a:gd name="T19" fmla="*/ 43 h 43"/>
                <a:gd name="T20" fmla="*/ 16 w 50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3">
                  <a:moveTo>
                    <a:pt x="16" y="43"/>
                  </a:moveTo>
                  <a:lnTo>
                    <a:pt x="46" y="13"/>
                  </a:lnTo>
                  <a:lnTo>
                    <a:pt x="46" y="13"/>
                  </a:lnTo>
                  <a:lnTo>
                    <a:pt x="50" y="9"/>
                  </a:lnTo>
                  <a:lnTo>
                    <a:pt x="50" y="0"/>
                  </a:lnTo>
                  <a:lnTo>
                    <a:pt x="46" y="0"/>
                  </a:lnTo>
                  <a:lnTo>
                    <a:pt x="46" y="0"/>
                  </a:lnTo>
                  <a:lnTo>
                    <a:pt x="43" y="0"/>
                  </a:lnTo>
                  <a:lnTo>
                    <a:pt x="20" y="24"/>
                  </a:lnTo>
                  <a:lnTo>
                    <a:pt x="0" y="43"/>
                  </a:lnTo>
                  <a:lnTo>
                    <a:pt x="16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5" name="Freeform 1320"/>
            <p:cNvSpPr>
              <a:spLocks/>
            </p:cNvSpPr>
            <p:nvPr/>
          </p:nvSpPr>
          <p:spPr bwMode="auto">
            <a:xfrm>
              <a:off x="1061793" y="545052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6" name="Freeform 1321"/>
            <p:cNvSpPr>
              <a:spLocks/>
            </p:cNvSpPr>
            <p:nvPr/>
          </p:nvSpPr>
          <p:spPr bwMode="auto">
            <a:xfrm>
              <a:off x="1061793" y="545052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7" name="Freeform 1322"/>
            <p:cNvSpPr>
              <a:spLocks/>
            </p:cNvSpPr>
            <p:nvPr/>
          </p:nvSpPr>
          <p:spPr bwMode="auto">
            <a:xfrm>
              <a:off x="1061793" y="545052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8" name="Freeform 1323"/>
            <p:cNvSpPr>
              <a:spLocks/>
            </p:cNvSpPr>
            <p:nvPr/>
          </p:nvSpPr>
          <p:spPr bwMode="auto">
            <a:xfrm>
              <a:off x="1061793" y="5450524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79" name="Freeform 1324"/>
            <p:cNvSpPr>
              <a:spLocks/>
            </p:cNvSpPr>
            <p:nvPr/>
          </p:nvSpPr>
          <p:spPr bwMode="auto">
            <a:xfrm>
              <a:off x="1037346" y="5377182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0" name="Freeform 1325"/>
            <p:cNvSpPr>
              <a:spLocks/>
            </p:cNvSpPr>
            <p:nvPr/>
          </p:nvSpPr>
          <p:spPr bwMode="auto">
            <a:xfrm>
              <a:off x="1061793" y="5420837"/>
              <a:ext cx="31432" cy="29687"/>
            </a:xfrm>
            <a:custGeom>
              <a:avLst/>
              <a:gdLst>
                <a:gd name="T0" fmla="*/ 0 w 18"/>
                <a:gd name="T1" fmla="*/ 17 h 17"/>
                <a:gd name="T2" fmla="*/ 0 w 18"/>
                <a:gd name="T3" fmla="*/ 17 h 17"/>
                <a:gd name="T4" fmla="*/ 16 w 18"/>
                <a:gd name="T5" fmla="*/ 17 h 17"/>
                <a:gd name="T6" fmla="*/ 16 w 18"/>
                <a:gd name="T7" fmla="*/ 17 h 17"/>
                <a:gd name="T8" fmla="*/ 18 w 18"/>
                <a:gd name="T9" fmla="*/ 17 h 17"/>
                <a:gd name="T10" fmla="*/ 18 w 18"/>
                <a:gd name="T11" fmla="*/ 0 h 17"/>
                <a:gd name="T12" fmla="*/ 0 w 18"/>
                <a:gd name="T13" fmla="*/ 17 h 17"/>
                <a:gd name="T14" fmla="*/ 0 w 18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7">
                  <a:moveTo>
                    <a:pt x="0" y="17"/>
                  </a:moveTo>
                  <a:lnTo>
                    <a:pt x="0" y="17"/>
                  </a:lnTo>
                  <a:lnTo>
                    <a:pt x="16" y="17"/>
                  </a:lnTo>
                  <a:lnTo>
                    <a:pt x="16" y="17"/>
                  </a:lnTo>
                  <a:lnTo>
                    <a:pt x="18" y="17"/>
                  </a:lnTo>
                  <a:lnTo>
                    <a:pt x="18" y="0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1" name="Freeform 1326"/>
            <p:cNvSpPr>
              <a:spLocks/>
            </p:cNvSpPr>
            <p:nvPr/>
          </p:nvSpPr>
          <p:spPr bwMode="auto">
            <a:xfrm>
              <a:off x="957018" y="5377182"/>
              <a:ext cx="92551" cy="73343"/>
            </a:xfrm>
            <a:custGeom>
              <a:avLst/>
              <a:gdLst>
                <a:gd name="T0" fmla="*/ 0 w 53"/>
                <a:gd name="T1" fmla="*/ 42 h 42"/>
                <a:gd name="T2" fmla="*/ 9 w 53"/>
                <a:gd name="T3" fmla="*/ 42 h 42"/>
                <a:gd name="T4" fmla="*/ 11 w 53"/>
                <a:gd name="T5" fmla="*/ 42 h 42"/>
                <a:gd name="T6" fmla="*/ 53 w 53"/>
                <a:gd name="T7" fmla="*/ 0 h 42"/>
                <a:gd name="T8" fmla="*/ 37 w 53"/>
                <a:gd name="T9" fmla="*/ 0 h 42"/>
                <a:gd name="T10" fmla="*/ 0 w 53"/>
                <a:gd name="T11" fmla="*/ 37 h 42"/>
                <a:gd name="T12" fmla="*/ 0 w 53"/>
                <a:gd name="T1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2">
                  <a:moveTo>
                    <a:pt x="0" y="42"/>
                  </a:moveTo>
                  <a:lnTo>
                    <a:pt x="9" y="42"/>
                  </a:lnTo>
                  <a:lnTo>
                    <a:pt x="11" y="42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0" y="37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2" name="Freeform 1327"/>
            <p:cNvSpPr>
              <a:spLocks/>
            </p:cNvSpPr>
            <p:nvPr/>
          </p:nvSpPr>
          <p:spPr bwMode="auto">
            <a:xfrm>
              <a:off x="957018" y="5377182"/>
              <a:ext cx="36671" cy="33179"/>
            </a:xfrm>
            <a:custGeom>
              <a:avLst/>
              <a:gdLst>
                <a:gd name="T0" fmla="*/ 0 w 21"/>
                <a:gd name="T1" fmla="*/ 19 h 19"/>
                <a:gd name="T2" fmla="*/ 9 w 21"/>
                <a:gd name="T3" fmla="*/ 12 h 19"/>
                <a:gd name="T4" fmla="*/ 9 w 21"/>
                <a:gd name="T5" fmla="*/ 12 h 19"/>
                <a:gd name="T6" fmla="*/ 21 w 21"/>
                <a:gd name="T7" fmla="*/ 0 h 19"/>
                <a:gd name="T8" fmla="*/ 9 w 21"/>
                <a:gd name="T9" fmla="*/ 0 h 19"/>
                <a:gd name="T10" fmla="*/ 4 w 21"/>
                <a:gd name="T11" fmla="*/ 0 h 19"/>
                <a:gd name="T12" fmla="*/ 4 w 21"/>
                <a:gd name="T13" fmla="*/ 0 h 19"/>
                <a:gd name="T14" fmla="*/ 4 w 21"/>
                <a:gd name="T15" fmla="*/ 0 h 19"/>
                <a:gd name="T16" fmla="*/ 0 w 21"/>
                <a:gd name="T17" fmla="*/ 3 h 19"/>
                <a:gd name="T18" fmla="*/ 0 w 21"/>
                <a:gd name="T1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19">
                  <a:moveTo>
                    <a:pt x="0" y="19"/>
                  </a:moveTo>
                  <a:lnTo>
                    <a:pt x="9" y="12"/>
                  </a:lnTo>
                  <a:lnTo>
                    <a:pt x="9" y="12"/>
                  </a:lnTo>
                  <a:lnTo>
                    <a:pt x="21" y="0"/>
                  </a:lnTo>
                  <a:lnTo>
                    <a:pt x="9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0" y="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3" name="Freeform 1328"/>
            <p:cNvSpPr>
              <a:spLocks/>
            </p:cNvSpPr>
            <p:nvPr/>
          </p:nvSpPr>
          <p:spPr bwMode="auto">
            <a:xfrm>
              <a:off x="1005913" y="5377182"/>
              <a:ext cx="87312" cy="73343"/>
            </a:xfrm>
            <a:custGeom>
              <a:avLst/>
              <a:gdLst>
                <a:gd name="T0" fmla="*/ 16 w 50"/>
                <a:gd name="T1" fmla="*/ 42 h 42"/>
                <a:gd name="T2" fmla="*/ 47 w 50"/>
                <a:gd name="T3" fmla="*/ 12 h 42"/>
                <a:gd name="T4" fmla="*/ 47 w 50"/>
                <a:gd name="T5" fmla="*/ 12 h 42"/>
                <a:gd name="T6" fmla="*/ 50 w 50"/>
                <a:gd name="T7" fmla="*/ 9 h 42"/>
                <a:gd name="T8" fmla="*/ 50 w 50"/>
                <a:gd name="T9" fmla="*/ 0 h 42"/>
                <a:gd name="T10" fmla="*/ 47 w 50"/>
                <a:gd name="T11" fmla="*/ 0 h 42"/>
                <a:gd name="T12" fmla="*/ 47 w 50"/>
                <a:gd name="T13" fmla="*/ 0 h 42"/>
                <a:gd name="T14" fmla="*/ 41 w 50"/>
                <a:gd name="T15" fmla="*/ 0 h 42"/>
                <a:gd name="T16" fmla="*/ 18 w 50"/>
                <a:gd name="T17" fmla="*/ 23 h 42"/>
                <a:gd name="T18" fmla="*/ 0 w 50"/>
                <a:gd name="T19" fmla="*/ 42 h 42"/>
                <a:gd name="T20" fmla="*/ 16 w 50"/>
                <a:gd name="T21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2">
                  <a:moveTo>
                    <a:pt x="16" y="42"/>
                  </a:moveTo>
                  <a:lnTo>
                    <a:pt x="47" y="12"/>
                  </a:lnTo>
                  <a:lnTo>
                    <a:pt x="47" y="12"/>
                  </a:lnTo>
                  <a:lnTo>
                    <a:pt x="50" y="9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1" y="0"/>
                  </a:lnTo>
                  <a:lnTo>
                    <a:pt x="18" y="23"/>
                  </a:lnTo>
                  <a:lnTo>
                    <a:pt x="0" y="42"/>
                  </a:lnTo>
                  <a:lnTo>
                    <a:pt x="16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4" name="Freeform 1329"/>
            <p:cNvSpPr>
              <a:spLocks/>
            </p:cNvSpPr>
            <p:nvPr/>
          </p:nvSpPr>
          <p:spPr bwMode="auto">
            <a:xfrm>
              <a:off x="925586" y="533701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5" name="Freeform 1330"/>
            <p:cNvSpPr>
              <a:spLocks/>
            </p:cNvSpPr>
            <p:nvPr/>
          </p:nvSpPr>
          <p:spPr bwMode="auto">
            <a:xfrm>
              <a:off x="925586" y="533701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6" name="Freeform 1331"/>
            <p:cNvSpPr>
              <a:spLocks/>
            </p:cNvSpPr>
            <p:nvPr/>
          </p:nvSpPr>
          <p:spPr bwMode="auto">
            <a:xfrm>
              <a:off x="925586" y="533701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7" name="Freeform 1332"/>
            <p:cNvSpPr>
              <a:spLocks/>
            </p:cNvSpPr>
            <p:nvPr/>
          </p:nvSpPr>
          <p:spPr bwMode="auto">
            <a:xfrm>
              <a:off x="925586" y="533701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8" name="Freeform 1333"/>
            <p:cNvSpPr>
              <a:spLocks/>
            </p:cNvSpPr>
            <p:nvPr/>
          </p:nvSpPr>
          <p:spPr bwMode="auto">
            <a:xfrm>
              <a:off x="904631" y="5261929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89" name="Freeform 1334"/>
            <p:cNvSpPr>
              <a:spLocks/>
            </p:cNvSpPr>
            <p:nvPr/>
          </p:nvSpPr>
          <p:spPr bwMode="auto">
            <a:xfrm>
              <a:off x="925586" y="5309077"/>
              <a:ext cx="31432" cy="27940"/>
            </a:xfrm>
            <a:custGeom>
              <a:avLst/>
              <a:gdLst>
                <a:gd name="T0" fmla="*/ 0 w 18"/>
                <a:gd name="T1" fmla="*/ 16 h 16"/>
                <a:gd name="T2" fmla="*/ 0 w 18"/>
                <a:gd name="T3" fmla="*/ 16 h 16"/>
                <a:gd name="T4" fmla="*/ 18 w 18"/>
                <a:gd name="T5" fmla="*/ 16 h 16"/>
                <a:gd name="T6" fmla="*/ 18 w 18"/>
                <a:gd name="T7" fmla="*/ 16 h 16"/>
                <a:gd name="T8" fmla="*/ 18 w 18"/>
                <a:gd name="T9" fmla="*/ 16 h 16"/>
                <a:gd name="T10" fmla="*/ 18 w 18"/>
                <a:gd name="T11" fmla="*/ 0 h 16"/>
                <a:gd name="T12" fmla="*/ 0 w 18"/>
                <a:gd name="T13" fmla="*/ 16 h 16"/>
                <a:gd name="T14" fmla="*/ 0 w 18"/>
                <a:gd name="T15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6">
                  <a:moveTo>
                    <a:pt x="0" y="16"/>
                  </a:moveTo>
                  <a:lnTo>
                    <a:pt x="0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16"/>
                  </a:lnTo>
                  <a:lnTo>
                    <a:pt x="18" y="0"/>
                  </a:lnTo>
                  <a:lnTo>
                    <a:pt x="0" y="16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0" name="Freeform 1335"/>
            <p:cNvSpPr>
              <a:spLocks/>
            </p:cNvSpPr>
            <p:nvPr/>
          </p:nvSpPr>
          <p:spPr bwMode="auto">
            <a:xfrm>
              <a:off x="820811" y="5261929"/>
              <a:ext cx="92551" cy="75089"/>
            </a:xfrm>
            <a:custGeom>
              <a:avLst/>
              <a:gdLst>
                <a:gd name="T0" fmla="*/ 0 w 53"/>
                <a:gd name="T1" fmla="*/ 43 h 43"/>
                <a:gd name="T2" fmla="*/ 9 w 53"/>
                <a:gd name="T3" fmla="*/ 43 h 43"/>
                <a:gd name="T4" fmla="*/ 12 w 53"/>
                <a:gd name="T5" fmla="*/ 43 h 43"/>
                <a:gd name="T6" fmla="*/ 53 w 53"/>
                <a:gd name="T7" fmla="*/ 0 h 43"/>
                <a:gd name="T8" fmla="*/ 37 w 53"/>
                <a:gd name="T9" fmla="*/ 0 h 43"/>
                <a:gd name="T10" fmla="*/ 0 w 53"/>
                <a:gd name="T11" fmla="*/ 37 h 43"/>
                <a:gd name="T12" fmla="*/ 0 w 53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3">
                  <a:moveTo>
                    <a:pt x="0" y="43"/>
                  </a:moveTo>
                  <a:lnTo>
                    <a:pt x="9" y="43"/>
                  </a:lnTo>
                  <a:lnTo>
                    <a:pt x="12" y="43"/>
                  </a:lnTo>
                  <a:lnTo>
                    <a:pt x="53" y="0"/>
                  </a:lnTo>
                  <a:lnTo>
                    <a:pt x="37" y="0"/>
                  </a:lnTo>
                  <a:lnTo>
                    <a:pt x="0" y="37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1" name="Freeform 1336"/>
            <p:cNvSpPr>
              <a:spLocks/>
            </p:cNvSpPr>
            <p:nvPr/>
          </p:nvSpPr>
          <p:spPr bwMode="auto">
            <a:xfrm>
              <a:off x="820811" y="5261929"/>
              <a:ext cx="36671" cy="36672"/>
            </a:xfrm>
            <a:custGeom>
              <a:avLst/>
              <a:gdLst>
                <a:gd name="T0" fmla="*/ 0 w 21"/>
                <a:gd name="T1" fmla="*/ 21 h 21"/>
                <a:gd name="T2" fmla="*/ 9 w 21"/>
                <a:gd name="T3" fmla="*/ 13 h 21"/>
                <a:gd name="T4" fmla="*/ 9 w 21"/>
                <a:gd name="T5" fmla="*/ 13 h 21"/>
                <a:gd name="T6" fmla="*/ 21 w 21"/>
                <a:gd name="T7" fmla="*/ 0 h 21"/>
                <a:gd name="T8" fmla="*/ 9 w 21"/>
                <a:gd name="T9" fmla="*/ 0 h 21"/>
                <a:gd name="T10" fmla="*/ 5 w 21"/>
                <a:gd name="T11" fmla="*/ 0 h 21"/>
                <a:gd name="T12" fmla="*/ 5 w 21"/>
                <a:gd name="T13" fmla="*/ 0 h 21"/>
                <a:gd name="T14" fmla="*/ 5 w 21"/>
                <a:gd name="T15" fmla="*/ 0 h 21"/>
                <a:gd name="T16" fmla="*/ 0 w 21"/>
                <a:gd name="T17" fmla="*/ 6 h 21"/>
                <a:gd name="T18" fmla="*/ 0 w 21"/>
                <a:gd name="T19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" h="21">
                  <a:moveTo>
                    <a:pt x="0" y="21"/>
                  </a:moveTo>
                  <a:lnTo>
                    <a:pt x="9" y="13"/>
                  </a:lnTo>
                  <a:lnTo>
                    <a:pt x="9" y="13"/>
                  </a:lnTo>
                  <a:lnTo>
                    <a:pt x="21" y="0"/>
                  </a:lnTo>
                  <a:lnTo>
                    <a:pt x="9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5" y="0"/>
                  </a:lnTo>
                  <a:lnTo>
                    <a:pt x="0" y="6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2" name="Freeform 1337"/>
            <p:cNvSpPr>
              <a:spLocks/>
            </p:cNvSpPr>
            <p:nvPr/>
          </p:nvSpPr>
          <p:spPr bwMode="auto">
            <a:xfrm>
              <a:off x="869706" y="5261929"/>
              <a:ext cx="87312" cy="75089"/>
            </a:xfrm>
            <a:custGeom>
              <a:avLst/>
              <a:gdLst>
                <a:gd name="T0" fmla="*/ 16 w 50"/>
                <a:gd name="T1" fmla="*/ 43 h 43"/>
                <a:gd name="T2" fmla="*/ 47 w 50"/>
                <a:gd name="T3" fmla="*/ 13 h 43"/>
                <a:gd name="T4" fmla="*/ 47 w 50"/>
                <a:gd name="T5" fmla="*/ 13 h 43"/>
                <a:gd name="T6" fmla="*/ 50 w 50"/>
                <a:gd name="T7" fmla="*/ 9 h 43"/>
                <a:gd name="T8" fmla="*/ 50 w 50"/>
                <a:gd name="T9" fmla="*/ 0 h 43"/>
                <a:gd name="T10" fmla="*/ 47 w 50"/>
                <a:gd name="T11" fmla="*/ 0 h 43"/>
                <a:gd name="T12" fmla="*/ 47 w 50"/>
                <a:gd name="T13" fmla="*/ 0 h 43"/>
                <a:gd name="T14" fmla="*/ 43 w 50"/>
                <a:gd name="T15" fmla="*/ 0 h 43"/>
                <a:gd name="T16" fmla="*/ 20 w 50"/>
                <a:gd name="T17" fmla="*/ 23 h 43"/>
                <a:gd name="T18" fmla="*/ 0 w 50"/>
                <a:gd name="T19" fmla="*/ 43 h 43"/>
                <a:gd name="T20" fmla="*/ 16 w 50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3">
                  <a:moveTo>
                    <a:pt x="16" y="43"/>
                  </a:moveTo>
                  <a:lnTo>
                    <a:pt x="47" y="13"/>
                  </a:lnTo>
                  <a:lnTo>
                    <a:pt x="47" y="13"/>
                  </a:lnTo>
                  <a:lnTo>
                    <a:pt x="50" y="9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20" y="23"/>
                  </a:lnTo>
                  <a:lnTo>
                    <a:pt x="0" y="43"/>
                  </a:lnTo>
                  <a:lnTo>
                    <a:pt x="16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3" name="Freeform 1338"/>
            <p:cNvSpPr>
              <a:spLocks/>
            </p:cNvSpPr>
            <p:nvPr/>
          </p:nvSpPr>
          <p:spPr bwMode="auto">
            <a:xfrm>
              <a:off x="929078" y="522525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4" name="Freeform 1339"/>
            <p:cNvSpPr>
              <a:spLocks/>
            </p:cNvSpPr>
            <p:nvPr/>
          </p:nvSpPr>
          <p:spPr bwMode="auto">
            <a:xfrm>
              <a:off x="929078" y="522525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5" name="Freeform 1340"/>
            <p:cNvSpPr>
              <a:spLocks/>
            </p:cNvSpPr>
            <p:nvPr/>
          </p:nvSpPr>
          <p:spPr bwMode="auto">
            <a:xfrm>
              <a:off x="929078" y="522525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6" name="Freeform 1341"/>
            <p:cNvSpPr>
              <a:spLocks/>
            </p:cNvSpPr>
            <p:nvPr/>
          </p:nvSpPr>
          <p:spPr bwMode="auto">
            <a:xfrm>
              <a:off x="929078" y="522525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7" name="Freeform 1342"/>
            <p:cNvSpPr>
              <a:spLocks/>
            </p:cNvSpPr>
            <p:nvPr/>
          </p:nvSpPr>
          <p:spPr bwMode="auto">
            <a:xfrm>
              <a:off x="904631" y="5150169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8" name="Freeform 1343"/>
            <p:cNvSpPr>
              <a:spLocks/>
            </p:cNvSpPr>
            <p:nvPr/>
          </p:nvSpPr>
          <p:spPr bwMode="auto">
            <a:xfrm>
              <a:off x="929078" y="5193825"/>
              <a:ext cx="27940" cy="31433"/>
            </a:xfrm>
            <a:custGeom>
              <a:avLst/>
              <a:gdLst>
                <a:gd name="T0" fmla="*/ 0 w 16"/>
                <a:gd name="T1" fmla="*/ 18 h 18"/>
                <a:gd name="T2" fmla="*/ 0 w 16"/>
                <a:gd name="T3" fmla="*/ 18 h 18"/>
                <a:gd name="T4" fmla="*/ 16 w 16"/>
                <a:gd name="T5" fmla="*/ 18 h 18"/>
                <a:gd name="T6" fmla="*/ 16 w 16"/>
                <a:gd name="T7" fmla="*/ 18 h 18"/>
                <a:gd name="T8" fmla="*/ 16 w 16"/>
                <a:gd name="T9" fmla="*/ 18 h 18"/>
                <a:gd name="T10" fmla="*/ 16 w 16"/>
                <a:gd name="T11" fmla="*/ 0 h 18"/>
                <a:gd name="T12" fmla="*/ 0 w 16"/>
                <a:gd name="T13" fmla="*/ 18 h 18"/>
                <a:gd name="T14" fmla="*/ 0 w 16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99" name="Freeform 1344"/>
            <p:cNvSpPr>
              <a:spLocks/>
            </p:cNvSpPr>
            <p:nvPr/>
          </p:nvSpPr>
          <p:spPr bwMode="auto">
            <a:xfrm>
              <a:off x="824303" y="5150169"/>
              <a:ext cx="92551" cy="75089"/>
            </a:xfrm>
            <a:custGeom>
              <a:avLst/>
              <a:gdLst>
                <a:gd name="T0" fmla="*/ 0 w 53"/>
                <a:gd name="T1" fmla="*/ 43 h 43"/>
                <a:gd name="T2" fmla="*/ 7 w 53"/>
                <a:gd name="T3" fmla="*/ 43 h 43"/>
                <a:gd name="T4" fmla="*/ 10 w 53"/>
                <a:gd name="T5" fmla="*/ 43 h 43"/>
                <a:gd name="T6" fmla="*/ 53 w 53"/>
                <a:gd name="T7" fmla="*/ 0 h 43"/>
                <a:gd name="T8" fmla="*/ 35 w 53"/>
                <a:gd name="T9" fmla="*/ 0 h 43"/>
                <a:gd name="T10" fmla="*/ 0 w 53"/>
                <a:gd name="T11" fmla="*/ 38 h 43"/>
                <a:gd name="T12" fmla="*/ 0 w 53"/>
                <a:gd name="T1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3" h="43">
                  <a:moveTo>
                    <a:pt x="0" y="43"/>
                  </a:moveTo>
                  <a:lnTo>
                    <a:pt x="7" y="43"/>
                  </a:lnTo>
                  <a:lnTo>
                    <a:pt x="10" y="43"/>
                  </a:lnTo>
                  <a:lnTo>
                    <a:pt x="53" y="0"/>
                  </a:lnTo>
                  <a:lnTo>
                    <a:pt x="35" y="0"/>
                  </a:lnTo>
                  <a:lnTo>
                    <a:pt x="0" y="38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00" name="Freeform 1345"/>
            <p:cNvSpPr>
              <a:spLocks/>
            </p:cNvSpPr>
            <p:nvPr/>
          </p:nvSpPr>
          <p:spPr bwMode="auto">
            <a:xfrm>
              <a:off x="824303" y="5150169"/>
              <a:ext cx="33178" cy="38418"/>
            </a:xfrm>
            <a:custGeom>
              <a:avLst/>
              <a:gdLst>
                <a:gd name="T0" fmla="*/ 0 w 19"/>
                <a:gd name="T1" fmla="*/ 22 h 22"/>
                <a:gd name="T2" fmla="*/ 7 w 19"/>
                <a:gd name="T3" fmla="*/ 13 h 22"/>
                <a:gd name="T4" fmla="*/ 7 w 19"/>
                <a:gd name="T5" fmla="*/ 13 h 22"/>
                <a:gd name="T6" fmla="*/ 19 w 19"/>
                <a:gd name="T7" fmla="*/ 0 h 22"/>
                <a:gd name="T8" fmla="*/ 7 w 19"/>
                <a:gd name="T9" fmla="*/ 0 h 22"/>
                <a:gd name="T10" fmla="*/ 3 w 19"/>
                <a:gd name="T11" fmla="*/ 0 h 22"/>
                <a:gd name="T12" fmla="*/ 3 w 19"/>
                <a:gd name="T13" fmla="*/ 0 h 22"/>
                <a:gd name="T14" fmla="*/ 3 w 19"/>
                <a:gd name="T15" fmla="*/ 0 h 22"/>
                <a:gd name="T16" fmla="*/ 0 w 19"/>
                <a:gd name="T17" fmla="*/ 4 h 22"/>
                <a:gd name="T18" fmla="*/ 0 w 19"/>
                <a:gd name="T19" fmla="*/ 2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" h="22">
                  <a:moveTo>
                    <a:pt x="0" y="22"/>
                  </a:moveTo>
                  <a:lnTo>
                    <a:pt x="7" y="13"/>
                  </a:lnTo>
                  <a:lnTo>
                    <a:pt x="7" y="13"/>
                  </a:lnTo>
                  <a:lnTo>
                    <a:pt x="19" y="0"/>
                  </a:lnTo>
                  <a:lnTo>
                    <a:pt x="7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3" y="0"/>
                  </a:lnTo>
                  <a:lnTo>
                    <a:pt x="0" y="4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01" name="Freeform 1346"/>
            <p:cNvSpPr>
              <a:spLocks/>
            </p:cNvSpPr>
            <p:nvPr/>
          </p:nvSpPr>
          <p:spPr bwMode="auto">
            <a:xfrm>
              <a:off x="869706" y="5150169"/>
              <a:ext cx="87312" cy="75089"/>
            </a:xfrm>
            <a:custGeom>
              <a:avLst/>
              <a:gdLst>
                <a:gd name="T0" fmla="*/ 16 w 50"/>
                <a:gd name="T1" fmla="*/ 43 h 43"/>
                <a:gd name="T2" fmla="*/ 47 w 50"/>
                <a:gd name="T3" fmla="*/ 13 h 43"/>
                <a:gd name="T4" fmla="*/ 47 w 50"/>
                <a:gd name="T5" fmla="*/ 13 h 43"/>
                <a:gd name="T6" fmla="*/ 50 w 50"/>
                <a:gd name="T7" fmla="*/ 9 h 43"/>
                <a:gd name="T8" fmla="*/ 50 w 50"/>
                <a:gd name="T9" fmla="*/ 0 h 43"/>
                <a:gd name="T10" fmla="*/ 47 w 50"/>
                <a:gd name="T11" fmla="*/ 0 h 43"/>
                <a:gd name="T12" fmla="*/ 47 w 50"/>
                <a:gd name="T13" fmla="*/ 0 h 43"/>
                <a:gd name="T14" fmla="*/ 43 w 50"/>
                <a:gd name="T15" fmla="*/ 0 h 43"/>
                <a:gd name="T16" fmla="*/ 20 w 50"/>
                <a:gd name="T17" fmla="*/ 23 h 43"/>
                <a:gd name="T18" fmla="*/ 0 w 50"/>
                <a:gd name="T19" fmla="*/ 43 h 43"/>
                <a:gd name="T20" fmla="*/ 16 w 50"/>
                <a:gd name="T21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0" h="43">
                  <a:moveTo>
                    <a:pt x="16" y="43"/>
                  </a:moveTo>
                  <a:lnTo>
                    <a:pt x="47" y="13"/>
                  </a:lnTo>
                  <a:lnTo>
                    <a:pt x="47" y="13"/>
                  </a:lnTo>
                  <a:lnTo>
                    <a:pt x="50" y="9"/>
                  </a:lnTo>
                  <a:lnTo>
                    <a:pt x="50" y="0"/>
                  </a:lnTo>
                  <a:lnTo>
                    <a:pt x="47" y="0"/>
                  </a:lnTo>
                  <a:lnTo>
                    <a:pt x="47" y="0"/>
                  </a:lnTo>
                  <a:lnTo>
                    <a:pt x="43" y="0"/>
                  </a:lnTo>
                  <a:lnTo>
                    <a:pt x="20" y="23"/>
                  </a:lnTo>
                  <a:lnTo>
                    <a:pt x="0" y="43"/>
                  </a:lnTo>
                  <a:lnTo>
                    <a:pt x="16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405" name="Group 9404"/>
            <p:cNvGrpSpPr/>
            <p:nvPr/>
          </p:nvGrpSpPr>
          <p:grpSpPr>
            <a:xfrm>
              <a:off x="481005" y="3437319"/>
              <a:ext cx="688022" cy="470393"/>
              <a:chOff x="-1280071" y="1268255"/>
              <a:chExt cx="1132434" cy="821697"/>
            </a:xfrm>
          </p:grpSpPr>
          <p:sp>
            <p:nvSpPr>
              <p:cNvPr id="9458" name="Rectangle 9457"/>
              <p:cNvSpPr/>
              <p:nvPr/>
            </p:nvSpPr>
            <p:spPr>
              <a:xfrm>
                <a:off x="-1280071" y="1268255"/>
                <a:ext cx="1132434" cy="82169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9459" name="Straight Connector 9458"/>
              <p:cNvCxnSpPr/>
              <p:nvPr/>
            </p:nvCxnSpPr>
            <p:spPr>
              <a:xfrm flipV="1">
                <a:off x="-127292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60" name="Straight Connector 9459"/>
              <p:cNvCxnSpPr/>
              <p:nvPr/>
            </p:nvCxnSpPr>
            <p:spPr>
              <a:xfrm flipV="1">
                <a:off x="-1053585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61" name="Straight Connector 9460"/>
              <p:cNvCxnSpPr/>
              <p:nvPr/>
            </p:nvCxnSpPr>
            <p:spPr>
              <a:xfrm flipV="1">
                <a:off x="-827097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62" name="Straight Connector 9461"/>
              <p:cNvCxnSpPr/>
              <p:nvPr/>
            </p:nvCxnSpPr>
            <p:spPr>
              <a:xfrm flipV="1">
                <a:off x="-600610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63" name="Straight Connector 9462"/>
              <p:cNvCxnSpPr/>
              <p:nvPr/>
            </p:nvCxnSpPr>
            <p:spPr>
              <a:xfrm flipV="1">
                <a:off x="-374123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64" name="Straight Connector 9463"/>
              <p:cNvCxnSpPr/>
              <p:nvPr/>
            </p:nvCxnSpPr>
            <p:spPr>
              <a:xfrm flipV="1">
                <a:off x="-152399" y="1269064"/>
                <a:ext cx="0" cy="820553"/>
              </a:xfrm>
              <a:prstGeom prst="line">
                <a:avLst/>
              </a:prstGeom>
              <a:noFill/>
              <a:ln w="12700" cap="flat" cmpd="sng" algn="ctr">
                <a:solidFill>
                  <a:schemeClr val="bg1">
                    <a:lumMod val="75000"/>
                  </a:schemeClr>
                </a:solidFill>
                <a:prstDash val="sysDot"/>
                <a:headEnd type="none"/>
              </a:ln>
              <a:effectLst/>
            </p:spPr>
          </p:cxnSp>
          <p:cxnSp>
            <p:nvCxnSpPr>
              <p:cNvPr id="9465" name="Straight Connector 9464"/>
              <p:cNvCxnSpPr/>
              <p:nvPr/>
            </p:nvCxnSpPr>
            <p:spPr>
              <a:xfrm rot="16200000">
                <a:off x="-713854" y="1523734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  <p:cxnSp>
            <p:nvCxnSpPr>
              <p:cNvPr id="9466" name="Straight Connector 9465"/>
              <p:cNvCxnSpPr/>
              <p:nvPr/>
            </p:nvCxnSpPr>
            <p:spPr>
              <a:xfrm rot="16200000">
                <a:off x="-713854" y="702847"/>
                <a:ext cx="0" cy="1132434"/>
              </a:xfrm>
              <a:prstGeom prst="line">
                <a:avLst/>
              </a:prstGeom>
              <a:noFill/>
              <a:ln w="19050" cap="flat" cmpd="sng" algn="ctr">
                <a:solidFill>
                  <a:srgbClr val="3A3A3A"/>
                </a:solidFill>
                <a:prstDash val="solid"/>
              </a:ln>
              <a:effectLst/>
            </p:spPr>
          </p:cxnSp>
        </p:grpSp>
        <p:sp>
          <p:nvSpPr>
            <p:cNvPr id="9406" name="Rectangle 1210"/>
            <p:cNvSpPr>
              <a:spLocks noChangeArrowheads="1"/>
            </p:cNvSpPr>
            <p:nvPr/>
          </p:nvSpPr>
          <p:spPr bwMode="auto">
            <a:xfrm>
              <a:off x="480292" y="3471148"/>
              <a:ext cx="204311" cy="71597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07" name="Rectangle 1211"/>
            <p:cNvSpPr>
              <a:spLocks noChangeArrowheads="1"/>
            </p:cNvSpPr>
            <p:nvPr/>
          </p:nvSpPr>
          <p:spPr bwMode="auto">
            <a:xfrm>
              <a:off x="480292" y="3579416"/>
              <a:ext cx="340518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08" name="Rectangle 1213"/>
            <p:cNvSpPr>
              <a:spLocks noChangeArrowheads="1"/>
            </p:cNvSpPr>
            <p:nvPr/>
          </p:nvSpPr>
          <p:spPr bwMode="auto">
            <a:xfrm>
              <a:off x="480292" y="3698162"/>
              <a:ext cx="340518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09" name="Rectangle 1214"/>
            <p:cNvSpPr>
              <a:spLocks noChangeArrowheads="1"/>
            </p:cNvSpPr>
            <p:nvPr/>
          </p:nvSpPr>
          <p:spPr bwMode="auto">
            <a:xfrm>
              <a:off x="482038" y="3802937"/>
              <a:ext cx="474980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0" name="Freeform 1216"/>
            <p:cNvSpPr>
              <a:spLocks/>
            </p:cNvSpPr>
            <p:nvPr/>
          </p:nvSpPr>
          <p:spPr bwMode="auto">
            <a:xfrm>
              <a:off x="789378" y="36545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1" name="Freeform 1217"/>
            <p:cNvSpPr>
              <a:spLocks/>
            </p:cNvSpPr>
            <p:nvPr/>
          </p:nvSpPr>
          <p:spPr bwMode="auto">
            <a:xfrm>
              <a:off x="789378" y="36545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2" name="Freeform 1218"/>
            <p:cNvSpPr>
              <a:spLocks/>
            </p:cNvSpPr>
            <p:nvPr/>
          </p:nvSpPr>
          <p:spPr bwMode="auto">
            <a:xfrm>
              <a:off x="789378" y="36545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3" name="Freeform 1219"/>
            <p:cNvSpPr>
              <a:spLocks/>
            </p:cNvSpPr>
            <p:nvPr/>
          </p:nvSpPr>
          <p:spPr bwMode="auto">
            <a:xfrm>
              <a:off x="789378" y="36545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4" name="Freeform 1220"/>
            <p:cNvSpPr>
              <a:spLocks/>
            </p:cNvSpPr>
            <p:nvPr/>
          </p:nvSpPr>
          <p:spPr bwMode="auto">
            <a:xfrm>
              <a:off x="768423" y="3579417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1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1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5" name="Freeform 1221"/>
            <p:cNvSpPr>
              <a:spLocks/>
            </p:cNvSpPr>
            <p:nvPr/>
          </p:nvSpPr>
          <p:spPr bwMode="auto">
            <a:xfrm>
              <a:off x="789378" y="3623073"/>
              <a:ext cx="31432" cy="31433"/>
            </a:xfrm>
            <a:custGeom>
              <a:avLst/>
              <a:gdLst>
                <a:gd name="T0" fmla="*/ 0 w 18"/>
                <a:gd name="T1" fmla="*/ 18 h 18"/>
                <a:gd name="T2" fmla="*/ 0 w 18"/>
                <a:gd name="T3" fmla="*/ 18 h 18"/>
                <a:gd name="T4" fmla="*/ 16 w 18"/>
                <a:gd name="T5" fmla="*/ 18 h 18"/>
                <a:gd name="T6" fmla="*/ 16 w 18"/>
                <a:gd name="T7" fmla="*/ 18 h 18"/>
                <a:gd name="T8" fmla="*/ 18 w 18"/>
                <a:gd name="T9" fmla="*/ 18 h 18"/>
                <a:gd name="T10" fmla="*/ 18 w 18"/>
                <a:gd name="T11" fmla="*/ 0 h 18"/>
                <a:gd name="T12" fmla="*/ 0 w 18"/>
                <a:gd name="T13" fmla="*/ 18 h 18"/>
                <a:gd name="T14" fmla="*/ 0 w 18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8" y="18"/>
                  </a:lnTo>
                  <a:lnTo>
                    <a:pt x="18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6" name="Freeform 1222"/>
            <p:cNvSpPr>
              <a:spLocks/>
            </p:cNvSpPr>
            <p:nvPr/>
          </p:nvSpPr>
          <p:spPr bwMode="auto">
            <a:xfrm>
              <a:off x="752707" y="3579417"/>
              <a:ext cx="24447" cy="27940"/>
            </a:xfrm>
            <a:custGeom>
              <a:avLst/>
              <a:gdLst>
                <a:gd name="T0" fmla="*/ 0 w 14"/>
                <a:gd name="T1" fmla="*/ 16 h 16"/>
                <a:gd name="T2" fmla="*/ 14 w 14"/>
                <a:gd name="T3" fmla="*/ 0 h 16"/>
                <a:gd name="T4" fmla="*/ 0 w 14"/>
                <a:gd name="T5" fmla="*/ 0 h 16"/>
                <a:gd name="T6" fmla="*/ 0 w 14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6">
                  <a:moveTo>
                    <a:pt x="0" y="16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7" name="Freeform 1223"/>
            <p:cNvSpPr>
              <a:spLocks/>
            </p:cNvSpPr>
            <p:nvPr/>
          </p:nvSpPr>
          <p:spPr bwMode="auto">
            <a:xfrm>
              <a:off x="752707" y="3579417"/>
              <a:ext cx="68103" cy="75089"/>
            </a:xfrm>
            <a:custGeom>
              <a:avLst/>
              <a:gdLst>
                <a:gd name="T0" fmla="*/ 5 w 39"/>
                <a:gd name="T1" fmla="*/ 43 h 43"/>
                <a:gd name="T2" fmla="*/ 35 w 39"/>
                <a:gd name="T3" fmla="*/ 13 h 43"/>
                <a:gd name="T4" fmla="*/ 35 w 39"/>
                <a:gd name="T5" fmla="*/ 13 h 43"/>
                <a:gd name="T6" fmla="*/ 39 w 39"/>
                <a:gd name="T7" fmla="*/ 9 h 43"/>
                <a:gd name="T8" fmla="*/ 39 w 39"/>
                <a:gd name="T9" fmla="*/ 0 h 43"/>
                <a:gd name="T10" fmla="*/ 35 w 39"/>
                <a:gd name="T11" fmla="*/ 0 h 43"/>
                <a:gd name="T12" fmla="*/ 35 w 39"/>
                <a:gd name="T13" fmla="*/ 0 h 43"/>
                <a:gd name="T14" fmla="*/ 32 w 39"/>
                <a:gd name="T15" fmla="*/ 0 h 43"/>
                <a:gd name="T16" fmla="*/ 9 w 39"/>
                <a:gd name="T17" fmla="*/ 23 h 43"/>
                <a:gd name="T18" fmla="*/ 0 w 39"/>
                <a:gd name="T19" fmla="*/ 32 h 43"/>
                <a:gd name="T20" fmla="*/ 0 w 39"/>
                <a:gd name="T21" fmla="*/ 43 h 43"/>
                <a:gd name="T22" fmla="*/ 5 w 39"/>
                <a:gd name="T2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3">
                  <a:moveTo>
                    <a:pt x="5" y="43"/>
                  </a:moveTo>
                  <a:lnTo>
                    <a:pt x="35" y="13"/>
                  </a:lnTo>
                  <a:lnTo>
                    <a:pt x="35" y="13"/>
                  </a:lnTo>
                  <a:lnTo>
                    <a:pt x="39" y="9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9" y="23"/>
                  </a:lnTo>
                  <a:lnTo>
                    <a:pt x="0" y="32"/>
                  </a:lnTo>
                  <a:lnTo>
                    <a:pt x="0" y="43"/>
                  </a:lnTo>
                  <a:lnTo>
                    <a:pt x="5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8" name="Freeform 1224"/>
            <p:cNvSpPr>
              <a:spLocks/>
            </p:cNvSpPr>
            <p:nvPr/>
          </p:nvSpPr>
          <p:spPr bwMode="auto">
            <a:xfrm>
              <a:off x="789378" y="37715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19" name="Freeform 1225"/>
            <p:cNvSpPr>
              <a:spLocks/>
            </p:cNvSpPr>
            <p:nvPr/>
          </p:nvSpPr>
          <p:spPr bwMode="auto">
            <a:xfrm>
              <a:off x="789378" y="37715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0" name="Freeform 1226"/>
            <p:cNvSpPr>
              <a:spLocks/>
            </p:cNvSpPr>
            <p:nvPr/>
          </p:nvSpPr>
          <p:spPr bwMode="auto">
            <a:xfrm>
              <a:off x="789378" y="37715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1" name="Freeform 1227"/>
            <p:cNvSpPr>
              <a:spLocks/>
            </p:cNvSpPr>
            <p:nvPr/>
          </p:nvSpPr>
          <p:spPr bwMode="auto">
            <a:xfrm>
              <a:off x="789378" y="377150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2" name="Freeform 1228"/>
            <p:cNvSpPr>
              <a:spLocks/>
            </p:cNvSpPr>
            <p:nvPr/>
          </p:nvSpPr>
          <p:spPr bwMode="auto">
            <a:xfrm>
              <a:off x="768423" y="3698162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3" name="Freeform 1229"/>
            <p:cNvSpPr>
              <a:spLocks/>
            </p:cNvSpPr>
            <p:nvPr/>
          </p:nvSpPr>
          <p:spPr bwMode="auto">
            <a:xfrm>
              <a:off x="789378" y="3741818"/>
              <a:ext cx="31432" cy="29687"/>
            </a:xfrm>
            <a:custGeom>
              <a:avLst/>
              <a:gdLst>
                <a:gd name="T0" fmla="*/ 0 w 18"/>
                <a:gd name="T1" fmla="*/ 17 h 17"/>
                <a:gd name="T2" fmla="*/ 0 w 18"/>
                <a:gd name="T3" fmla="*/ 17 h 17"/>
                <a:gd name="T4" fmla="*/ 18 w 18"/>
                <a:gd name="T5" fmla="*/ 17 h 17"/>
                <a:gd name="T6" fmla="*/ 18 w 18"/>
                <a:gd name="T7" fmla="*/ 17 h 17"/>
                <a:gd name="T8" fmla="*/ 18 w 18"/>
                <a:gd name="T9" fmla="*/ 17 h 17"/>
                <a:gd name="T10" fmla="*/ 18 w 18"/>
                <a:gd name="T11" fmla="*/ 0 h 17"/>
                <a:gd name="T12" fmla="*/ 0 w 18"/>
                <a:gd name="T13" fmla="*/ 17 h 17"/>
                <a:gd name="T14" fmla="*/ 0 w 18"/>
                <a:gd name="T15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17">
                  <a:moveTo>
                    <a:pt x="0" y="17"/>
                  </a:moveTo>
                  <a:lnTo>
                    <a:pt x="0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17"/>
                  </a:lnTo>
                  <a:lnTo>
                    <a:pt x="18" y="0"/>
                  </a:lnTo>
                  <a:lnTo>
                    <a:pt x="0" y="17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4" name="Freeform 1230"/>
            <p:cNvSpPr>
              <a:spLocks/>
            </p:cNvSpPr>
            <p:nvPr/>
          </p:nvSpPr>
          <p:spPr bwMode="auto">
            <a:xfrm>
              <a:off x="752707" y="3698162"/>
              <a:ext cx="24447" cy="27940"/>
            </a:xfrm>
            <a:custGeom>
              <a:avLst/>
              <a:gdLst>
                <a:gd name="T0" fmla="*/ 0 w 14"/>
                <a:gd name="T1" fmla="*/ 16 h 16"/>
                <a:gd name="T2" fmla="*/ 14 w 14"/>
                <a:gd name="T3" fmla="*/ 0 h 16"/>
                <a:gd name="T4" fmla="*/ 0 w 14"/>
                <a:gd name="T5" fmla="*/ 0 h 16"/>
                <a:gd name="T6" fmla="*/ 0 w 14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6">
                  <a:moveTo>
                    <a:pt x="0" y="16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5" name="Freeform 1231"/>
            <p:cNvSpPr>
              <a:spLocks/>
            </p:cNvSpPr>
            <p:nvPr/>
          </p:nvSpPr>
          <p:spPr bwMode="auto">
            <a:xfrm>
              <a:off x="752707" y="3698162"/>
              <a:ext cx="68103" cy="73343"/>
            </a:xfrm>
            <a:custGeom>
              <a:avLst/>
              <a:gdLst>
                <a:gd name="T0" fmla="*/ 5 w 39"/>
                <a:gd name="T1" fmla="*/ 42 h 42"/>
                <a:gd name="T2" fmla="*/ 35 w 39"/>
                <a:gd name="T3" fmla="*/ 12 h 42"/>
                <a:gd name="T4" fmla="*/ 35 w 39"/>
                <a:gd name="T5" fmla="*/ 12 h 42"/>
                <a:gd name="T6" fmla="*/ 39 w 39"/>
                <a:gd name="T7" fmla="*/ 9 h 42"/>
                <a:gd name="T8" fmla="*/ 39 w 39"/>
                <a:gd name="T9" fmla="*/ 0 h 42"/>
                <a:gd name="T10" fmla="*/ 35 w 39"/>
                <a:gd name="T11" fmla="*/ 0 h 42"/>
                <a:gd name="T12" fmla="*/ 35 w 39"/>
                <a:gd name="T13" fmla="*/ 0 h 42"/>
                <a:gd name="T14" fmla="*/ 32 w 39"/>
                <a:gd name="T15" fmla="*/ 0 h 42"/>
                <a:gd name="T16" fmla="*/ 9 w 39"/>
                <a:gd name="T17" fmla="*/ 23 h 42"/>
                <a:gd name="T18" fmla="*/ 0 w 39"/>
                <a:gd name="T19" fmla="*/ 32 h 42"/>
                <a:gd name="T20" fmla="*/ 0 w 39"/>
                <a:gd name="T21" fmla="*/ 42 h 42"/>
                <a:gd name="T22" fmla="*/ 5 w 39"/>
                <a:gd name="T23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2">
                  <a:moveTo>
                    <a:pt x="5" y="42"/>
                  </a:moveTo>
                  <a:lnTo>
                    <a:pt x="35" y="12"/>
                  </a:lnTo>
                  <a:lnTo>
                    <a:pt x="35" y="12"/>
                  </a:lnTo>
                  <a:lnTo>
                    <a:pt x="39" y="9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9" y="23"/>
                  </a:lnTo>
                  <a:lnTo>
                    <a:pt x="0" y="32"/>
                  </a:lnTo>
                  <a:lnTo>
                    <a:pt x="0" y="42"/>
                  </a:lnTo>
                  <a:lnTo>
                    <a:pt x="5" y="42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6" name="Freeform 1232"/>
            <p:cNvSpPr>
              <a:spLocks/>
            </p:cNvSpPr>
            <p:nvPr/>
          </p:nvSpPr>
          <p:spPr bwMode="auto">
            <a:xfrm>
              <a:off x="929078" y="3878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7" name="Freeform 1233"/>
            <p:cNvSpPr>
              <a:spLocks/>
            </p:cNvSpPr>
            <p:nvPr/>
          </p:nvSpPr>
          <p:spPr bwMode="auto">
            <a:xfrm>
              <a:off x="929078" y="3878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8" name="Freeform 1234"/>
            <p:cNvSpPr>
              <a:spLocks/>
            </p:cNvSpPr>
            <p:nvPr/>
          </p:nvSpPr>
          <p:spPr bwMode="auto">
            <a:xfrm>
              <a:off x="929078" y="3878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29" name="Freeform 1235"/>
            <p:cNvSpPr>
              <a:spLocks/>
            </p:cNvSpPr>
            <p:nvPr/>
          </p:nvSpPr>
          <p:spPr bwMode="auto">
            <a:xfrm>
              <a:off x="929078" y="38780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0" name="Freeform 1236"/>
            <p:cNvSpPr>
              <a:spLocks/>
            </p:cNvSpPr>
            <p:nvPr/>
          </p:nvSpPr>
          <p:spPr bwMode="auto">
            <a:xfrm>
              <a:off x="904631" y="3802937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1" name="Freeform 1237"/>
            <p:cNvSpPr>
              <a:spLocks/>
            </p:cNvSpPr>
            <p:nvPr/>
          </p:nvSpPr>
          <p:spPr bwMode="auto">
            <a:xfrm>
              <a:off x="929078" y="3846593"/>
              <a:ext cx="27940" cy="31433"/>
            </a:xfrm>
            <a:custGeom>
              <a:avLst/>
              <a:gdLst>
                <a:gd name="T0" fmla="*/ 0 w 16"/>
                <a:gd name="T1" fmla="*/ 18 h 18"/>
                <a:gd name="T2" fmla="*/ 0 w 16"/>
                <a:gd name="T3" fmla="*/ 18 h 18"/>
                <a:gd name="T4" fmla="*/ 16 w 16"/>
                <a:gd name="T5" fmla="*/ 18 h 18"/>
                <a:gd name="T6" fmla="*/ 16 w 16"/>
                <a:gd name="T7" fmla="*/ 18 h 18"/>
                <a:gd name="T8" fmla="*/ 16 w 16"/>
                <a:gd name="T9" fmla="*/ 18 h 18"/>
                <a:gd name="T10" fmla="*/ 16 w 16"/>
                <a:gd name="T11" fmla="*/ 0 h 18"/>
                <a:gd name="T12" fmla="*/ 0 w 16"/>
                <a:gd name="T13" fmla="*/ 18 h 18"/>
                <a:gd name="T14" fmla="*/ 0 w 16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2" name="Freeform 1238"/>
            <p:cNvSpPr>
              <a:spLocks/>
            </p:cNvSpPr>
            <p:nvPr/>
          </p:nvSpPr>
          <p:spPr bwMode="auto">
            <a:xfrm>
              <a:off x="888914" y="3802937"/>
              <a:ext cx="27940" cy="27940"/>
            </a:xfrm>
            <a:custGeom>
              <a:avLst/>
              <a:gdLst>
                <a:gd name="T0" fmla="*/ 0 w 16"/>
                <a:gd name="T1" fmla="*/ 16 h 16"/>
                <a:gd name="T2" fmla="*/ 16 w 16"/>
                <a:gd name="T3" fmla="*/ 0 h 16"/>
                <a:gd name="T4" fmla="*/ 0 w 16"/>
                <a:gd name="T5" fmla="*/ 0 h 16"/>
                <a:gd name="T6" fmla="*/ 0 w 16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3" name="Freeform 1239"/>
            <p:cNvSpPr>
              <a:spLocks/>
            </p:cNvSpPr>
            <p:nvPr/>
          </p:nvSpPr>
          <p:spPr bwMode="auto">
            <a:xfrm>
              <a:off x="888914" y="3802937"/>
              <a:ext cx="68103" cy="75089"/>
            </a:xfrm>
            <a:custGeom>
              <a:avLst/>
              <a:gdLst>
                <a:gd name="T0" fmla="*/ 5 w 39"/>
                <a:gd name="T1" fmla="*/ 43 h 43"/>
                <a:gd name="T2" fmla="*/ 36 w 39"/>
                <a:gd name="T3" fmla="*/ 12 h 43"/>
                <a:gd name="T4" fmla="*/ 36 w 39"/>
                <a:gd name="T5" fmla="*/ 12 h 43"/>
                <a:gd name="T6" fmla="*/ 39 w 39"/>
                <a:gd name="T7" fmla="*/ 9 h 43"/>
                <a:gd name="T8" fmla="*/ 39 w 39"/>
                <a:gd name="T9" fmla="*/ 0 h 43"/>
                <a:gd name="T10" fmla="*/ 36 w 39"/>
                <a:gd name="T11" fmla="*/ 0 h 43"/>
                <a:gd name="T12" fmla="*/ 36 w 39"/>
                <a:gd name="T13" fmla="*/ 0 h 43"/>
                <a:gd name="T14" fmla="*/ 32 w 39"/>
                <a:gd name="T15" fmla="*/ 0 h 43"/>
                <a:gd name="T16" fmla="*/ 9 w 39"/>
                <a:gd name="T17" fmla="*/ 23 h 43"/>
                <a:gd name="T18" fmla="*/ 0 w 39"/>
                <a:gd name="T19" fmla="*/ 32 h 43"/>
                <a:gd name="T20" fmla="*/ 0 w 39"/>
                <a:gd name="T21" fmla="*/ 43 h 43"/>
                <a:gd name="T22" fmla="*/ 5 w 39"/>
                <a:gd name="T2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3">
                  <a:moveTo>
                    <a:pt x="5" y="43"/>
                  </a:moveTo>
                  <a:lnTo>
                    <a:pt x="36" y="12"/>
                  </a:lnTo>
                  <a:lnTo>
                    <a:pt x="36" y="12"/>
                  </a:lnTo>
                  <a:lnTo>
                    <a:pt x="39" y="9"/>
                  </a:lnTo>
                  <a:lnTo>
                    <a:pt x="39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32" y="0"/>
                  </a:lnTo>
                  <a:lnTo>
                    <a:pt x="9" y="23"/>
                  </a:lnTo>
                  <a:lnTo>
                    <a:pt x="0" y="32"/>
                  </a:lnTo>
                  <a:lnTo>
                    <a:pt x="0" y="43"/>
                  </a:lnTo>
                  <a:lnTo>
                    <a:pt x="5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4" name="Rectangle 1161"/>
            <p:cNvSpPr>
              <a:spLocks noChangeArrowheads="1"/>
            </p:cNvSpPr>
            <p:nvPr/>
          </p:nvSpPr>
          <p:spPr bwMode="auto">
            <a:xfrm>
              <a:off x="482038" y="4271489"/>
              <a:ext cx="338772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5" name="Rectangle 1162"/>
            <p:cNvSpPr>
              <a:spLocks noChangeArrowheads="1"/>
            </p:cNvSpPr>
            <p:nvPr/>
          </p:nvSpPr>
          <p:spPr bwMode="auto">
            <a:xfrm>
              <a:off x="482038" y="4379756"/>
              <a:ext cx="474980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6" name="Rectangle 1163"/>
            <p:cNvSpPr>
              <a:spLocks noChangeArrowheads="1"/>
            </p:cNvSpPr>
            <p:nvPr/>
          </p:nvSpPr>
          <p:spPr bwMode="auto">
            <a:xfrm>
              <a:off x="482038" y="4498501"/>
              <a:ext cx="611187" cy="73343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7" name="Rectangle 1164"/>
            <p:cNvSpPr>
              <a:spLocks noChangeArrowheads="1"/>
            </p:cNvSpPr>
            <p:nvPr/>
          </p:nvSpPr>
          <p:spPr bwMode="auto">
            <a:xfrm>
              <a:off x="482038" y="4603276"/>
              <a:ext cx="679291" cy="7508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8" name="Freeform 1166"/>
            <p:cNvSpPr>
              <a:spLocks/>
            </p:cNvSpPr>
            <p:nvPr/>
          </p:nvSpPr>
          <p:spPr bwMode="auto">
            <a:xfrm>
              <a:off x="792871" y="434657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39" name="Freeform 1167"/>
            <p:cNvSpPr>
              <a:spLocks/>
            </p:cNvSpPr>
            <p:nvPr/>
          </p:nvSpPr>
          <p:spPr bwMode="auto">
            <a:xfrm>
              <a:off x="792871" y="434657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40" name="Freeform 1168"/>
            <p:cNvSpPr>
              <a:spLocks/>
            </p:cNvSpPr>
            <p:nvPr/>
          </p:nvSpPr>
          <p:spPr bwMode="auto">
            <a:xfrm>
              <a:off x="792871" y="434657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41" name="Freeform 1169"/>
            <p:cNvSpPr>
              <a:spLocks/>
            </p:cNvSpPr>
            <p:nvPr/>
          </p:nvSpPr>
          <p:spPr bwMode="auto">
            <a:xfrm>
              <a:off x="792871" y="4346577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42" name="Freeform 1170"/>
            <p:cNvSpPr>
              <a:spLocks/>
            </p:cNvSpPr>
            <p:nvPr/>
          </p:nvSpPr>
          <p:spPr bwMode="auto">
            <a:xfrm>
              <a:off x="768423" y="4271489"/>
              <a:ext cx="40163" cy="40164"/>
            </a:xfrm>
            <a:custGeom>
              <a:avLst/>
              <a:gdLst>
                <a:gd name="T0" fmla="*/ 0 w 23"/>
                <a:gd name="T1" fmla="*/ 23 h 23"/>
                <a:gd name="T2" fmla="*/ 23 w 23"/>
                <a:gd name="T3" fmla="*/ 0 h 23"/>
                <a:gd name="T4" fmla="*/ 23 w 23"/>
                <a:gd name="T5" fmla="*/ 0 h 23"/>
                <a:gd name="T6" fmla="*/ 0 w 23"/>
                <a:gd name="T7" fmla="*/ 23 h 23"/>
                <a:gd name="T8" fmla="*/ 0 w 23"/>
                <a:gd name="T9" fmla="*/ 2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" h="23">
                  <a:moveTo>
                    <a:pt x="0" y="23"/>
                  </a:moveTo>
                  <a:lnTo>
                    <a:pt x="23" y="0"/>
                  </a:lnTo>
                  <a:lnTo>
                    <a:pt x="23" y="0"/>
                  </a:lnTo>
                  <a:lnTo>
                    <a:pt x="0" y="23"/>
                  </a:lnTo>
                  <a:lnTo>
                    <a:pt x="0" y="2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43" name="Freeform 1171"/>
            <p:cNvSpPr>
              <a:spLocks/>
            </p:cNvSpPr>
            <p:nvPr/>
          </p:nvSpPr>
          <p:spPr bwMode="auto">
            <a:xfrm>
              <a:off x="792871" y="4315144"/>
              <a:ext cx="27940" cy="31433"/>
            </a:xfrm>
            <a:custGeom>
              <a:avLst/>
              <a:gdLst>
                <a:gd name="T0" fmla="*/ 0 w 16"/>
                <a:gd name="T1" fmla="*/ 18 h 18"/>
                <a:gd name="T2" fmla="*/ 0 w 16"/>
                <a:gd name="T3" fmla="*/ 18 h 18"/>
                <a:gd name="T4" fmla="*/ 16 w 16"/>
                <a:gd name="T5" fmla="*/ 18 h 18"/>
                <a:gd name="T6" fmla="*/ 16 w 16"/>
                <a:gd name="T7" fmla="*/ 18 h 18"/>
                <a:gd name="T8" fmla="*/ 16 w 16"/>
                <a:gd name="T9" fmla="*/ 18 h 18"/>
                <a:gd name="T10" fmla="*/ 16 w 16"/>
                <a:gd name="T11" fmla="*/ 0 h 18"/>
                <a:gd name="T12" fmla="*/ 0 w 16"/>
                <a:gd name="T13" fmla="*/ 18 h 18"/>
                <a:gd name="T14" fmla="*/ 0 w 16"/>
                <a:gd name="T15" fmla="*/ 18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" h="18">
                  <a:moveTo>
                    <a:pt x="0" y="18"/>
                  </a:moveTo>
                  <a:lnTo>
                    <a:pt x="0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18"/>
                  </a:lnTo>
                  <a:lnTo>
                    <a:pt x="16" y="0"/>
                  </a:lnTo>
                  <a:lnTo>
                    <a:pt x="0" y="18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44" name="Freeform 1172"/>
            <p:cNvSpPr>
              <a:spLocks/>
            </p:cNvSpPr>
            <p:nvPr/>
          </p:nvSpPr>
          <p:spPr bwMode="auto">
            <a:xfrm>
              <a:off x="752707" y="4271489"/>
              <a:ext cx="27940" cy="27940"/>
            </a:xfrm>
            <a:custGeom>
              <a:avLst/>
              <a:gdLst>
                <a:gd name="T0" fmla="*/ 0 w 16"/>
                <a:gd name="T1" fmla="*/ 16 h 16"/>
                <a:gd name="T2" fmla="*/ 16 w 16"/>
                <a:gd name="T3" fmla="*/ 0 h 16"/>
                <a:gd name="T4" fmla="*/ 0 w 16"/>
                <a:gd name="T5" fmla="*/ 0 h 16"/>
                <a:gd name="T6" fmla="*/ 0 w 16"/>
                <a:gd name="T7" fmla="*/ 16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6">
                  <a:moveTo>
                    <a:pt x="0" y="16"/>
                  </a:moveTo>
                  <a:lnTo>
                    <a:pt x="16" y="0"/>
                  </a:lnTo>
                  <a:lnTo>
                    <a:pt x="0" y="0"/>
                  </a:lnTo>
                  <a:lnTo>
                    <a:pt x="0" y="16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45" name="Freeform 1173"/>
            <p:cNvSpPr>
              <a:spLocks/>
            </p:cNvSpPr>
            <p:nvPr/>
          </p:nvSpPr>
          <p:spPr bwMode="auto">
            <a:xfrm>
              <a:off x="752707" y="4271489"/>
              <a:ext cx="68103" cy="75089"/>
            </a:xfrm>
            <a:custGeom>
              <a:avLst/>
              <a:gdLst>
                <a:gd name="T0" fmla="*/ 7 w 39"/>
                <a:gd name="T1" fmla="*/ 43 h 43"/>
                <a:gd name="T2" fmla="*/ 35 w 39"/>
                <a:gd name="T3" fmla="*/ 13 h 43"/>
                <a:gd name="T4" fmla="*/ 35 w 39"/>
                <a:gd name="T5" fmla="*/ 13 h 43"/>
                <a:gd name="T6" fmla="*/ 39 w 39"/>
                <a:gd name="T7" fmla="*/ 9 h 43"/>
                <a:gd name="T8" fmla="*/ 39 w 39"/>
                <a:gd name="T9" fmla="*/ 0 h 43"/>
                <a:gd name="T10" fmla="*/ 35 w 39"/>
                <a:gd name="T11" fmla="*/ 0 h 43"/>
                <a:gd name="T12" fmla="*/ 35 w 39"/>
                <a:gd name="T13" fmla="*/ 0 h 43"/>
                <a:gd name="T14" fmla="*/ 32 w 39"/>
                <a:gd name="T15" fmla="*/ 0 h 43"/>
                <a:gd name="T16" fmla="*/ 9 w 39"/>
                <a:gd name="T17" fmla="*/ 23 h 43"/>
                <a:gd name="T18" fmla="*/ 0 w 39"/>
                <a:gd name="T19" fmla="*/ 32 h 43"/>
                <a:gd name="T20" fmla="*/ 0 w 39"/>
                <a:gd name="T21" fmla="*/ 43 h 43"/>
                <a:gd name="T22" fmla="*/ 7 w 39"/>
                <a:gd name="T23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9" h="43">
                  <a:moveTo>
                    <a:pt x="7" y="43"/>
                  </a:moveTo>
                  <a:lnTo>
                    <a:pt x="35" y="13"/>
                  </a:lnTo>
                  <a:lnTo>
                    <a:pt x="35" y="13"/>
                  </a:lnTo>
                  <a:lnTo>
                    <a:pt x="39" y="9"/>
                  </a:lnTo>
                  <a:lnTo>
                    <a:pt x="39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32" y="0"/>
                  </a:lnTo>
                  <a:lnTo>
                    <a:pt x="9" y="23"/>
                  </a:lnTo>
                  <a:lnTo>
                    <a:pt x="0" y="32"/>
                  </a:lnTo>
                  <a:lnTo>
                    <a:pt x="0" y="43"/>
                  </a:lnTo>
                  <a:lnTo>
                    <a:pt x="7" y="43"/>
                  </a:lnTo>
                  <a:close/>
                </a:path>
              </a:pathLst>
            </a:custGeom>
            <a:solidFill>
              <a:srgbClr val="FDD79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46" name="Rectangle 1211"/>
            <p:cNvSpPr>
              <a:spLocks noChangeArrowheads="1"/>
            </p:cNvSpPr>
            <p:nvPr/>
          </p:nvSpPr>
          <p:spPr bwMode="auto">
            <a:xfrm>
              <a:off x="752707" y="3579416"/>
              <a:ext cx="68103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447" name="Rectangle 1211"/>
            <p:cNvSpPr>
              <a:spLocks noChangeArrowheads="1"/>
            </p:cNvSpPr>
            <p:nvPr/>
          </p:nvSpPr>
          <p:spPr bwMode="auto">
            <a:xfrm>
              <a:off x="752707" y="3696416"/>
              <a:ext cx="68103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448" name="Rectangle 1211"/>
            <p:cNvSpPr>
              <a:spLocks noChangeArrowheads="1"/>
            </p:cNvSpPr>
            <p:nvPr/>
          </p:nvSpPr>
          <p:spPr bwMode="auto">
            <a:xfrm>
              <a:off x="888915" y="3802937"/>
              <a:ext cx="68103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449" name="Rectangle 1211"/>
            <p:cNvSpPr>
              <a:spLocks noChangeArrowheads="1"/>
            </p:cNvSpPr>
            <p:nvPr/>
          </p:nvSpPr>
          <p:spPr bwMode="auto">
            <a:xfrm>
              <a:off x="752707" y="4271489"/>
              <a:ext cx="68103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450" name="Rectangle 1211"/>
            <p:cNvSpPr>
              <a:spLocks noChangeArrowheads="1"/>
            </p:cNvSpPr>
            <p:nvPr/>
          </p:nvSpPr>
          <p:spPr bwMode="auto">
            <a:xfrm>
              <a:off x="688097" y="5038408"/>
              <a:ext cx="132714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451" name="Rectangle 1211"/>
            <p:cNvSpPr>
              <a:spLocks noChangeArrowheads="1"/>
            </p:cNvSpPr>
            <p:nvPr/>
          </p:nvSpPr>
          <p:spPr bwMode="auto">
            <a:xfrm>
              <a:off x="824304" y="5150169"/>
              <a:ext cx="132714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452" name="Rectangle 1211"/>
            <p:cNvSpPr>
              <a:spLocks noChangeArrowheads="1"/>
            </p:cNvSpPr>
            <p:nvPr/>
          </p:nvSpPr>
          <p:spPr bwMode="auto">
            <a:xfrm>
              <a:off x="824304" y="5261929"/>
              <a:ext cx="132714" cy="75089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453" name="Rectangle 1211"/>
            <p:cNvSpPr>
              <a:spLocks noChangeArrowheads="1"/>
            </p:cNvSpPr>
            <p:nvPr/>
          </p:nvSpPr>
          <p:spPr bwMode="auto">
            <a:xfrm>
              <a:off x="957019" y="5377182"/>
              <a:ext cx="136206" cy="73344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454" name="TextBox 9453"/>
            <p:cNvSpPr txBox="1"/>
            <p:nvPr/>
          </p:nvSpPr>
          <p:spPr>
            <a:xfrm>
              <a:off x="357768" y="3110001"/>
              <a:ext cx="1182392" cy="3277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Reduced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Fisheries </a:t>
              </a: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Catch Potential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at Low </a:t>
              </a: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Latitudes</a:t>
              </a:r>
            </a:p>
          </p:txBody>
        </p:sp>
        <p:sp>
          <p:nvSpPr>
            <p:cNvPr id="9455" name="TextBox 9454"/>
            <p:cNvSpPr txBox="1"/>
            <p:nvPr/>
          </p:nvSpPr>
          <p:spPr>
            <a:xfrm>
              <a:off x="389852" y="4004158"/>
              <a:ext cx="1184257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Increased </a:t>
              </a: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Mass Coral</a:t>
              </a:r>
              <a:b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Bleaching and Mortality</a:t>
              </a:r>
              <a:endParaRPr 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456" name="TextBox 9455"/>
            <p:cNvSpPr txBox="1"/>
            <p:nvPr/>
          </p:nvSpPr>
          <p:spPr>
            <a:xfrm>
              <a:off x="389852" y="4774669"/>
              <a:ext cx="914669" cy="249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Coastal Inundation</a:t>
              </a:r>
              <a:b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Habitat Loss</a:t>
              </a:r>
            </a:p>
          </p:txBody>
        </p:sp>
        <p:sp>
          <p:nvSpPr>
            <p:cNvPr id="9457" name="TextBox 9456"/>
            <p:cNvSpPr txBox="1"/>
            <p:nvPr/>
          </p:nvSpPr>
          <p:spPr>
            <a:xfrm>
              <a:off x="389492" y="2878298"/>
              <a:ext cx="829469" cy="19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8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THE OCEAN</a:t>
              </a:r>
              <a:endParaRPr lang="en-US" sz="8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9485" name="Group 9484"/>
          <p:cNvGrpSpPr/>
          <p:nvPr/>
        </p:nvGrpSpPr>
        <p:grpSpPr>
          <a:xfrm>
            <a:off x="351074" y="998062"/>
            <a:ext cx="5371466" cy="822484"/>
            <a:chOff x="389492" y="552292"/>
            <a:chExt cx="5371466" cy="822484"/>
          </a:xfrm>
        </p:grpSpPr>
        <p:sp>
          <p:nvSpPr>
            <p:cNvPr id="9486" name="Rectangle 923"/>
            <p:cNvSpPr>
              <a:spLocks noChangeArrowheads="1"/>
            </p:cNvSpPr>
            <p:nvPr/>
          </p:nvSpPr>
          <p:spPr bwMode="auto">
            <a:xfrm>
              <a:off x="4407613" y="642560"/>
              <a:ext cx="1353345" cy="159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marR="0" lvl="0" indent="0" fontAlgn="base">
                <a:lnSpc>
                  <a:spcPct val="8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Unprecedented Challenges,</a:t>
              </a:r>
              <a:br>
                <a:rPr lang="en-US" alt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altLang="en-US" sz="600" dirty="0" smtClean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Especially from Rate of Change</a:t>
              </a:r>
              <a:endParaRPr lang="en-US" altLang="en-US" sz="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grpSp>
          <p:nvGrpSpPr>
            <p:cNvPr id="9487" name="Group 9486"/>
            <p:cNvGrpSpPr/>
            <p:nvPr/>
          </p:nvGrpSpPr>
          <p:grpSpPr>
            <a:xfrm>
              <a:off x="389492" y="552292"/>
              <a:ext cx="5278915" cy="822484"/>
              <a:chOff x="389492" y="552292"/>
              <a:chExt cx="5278915" cy="822484"/>
            </a:xfrm>
          </p:grpSpPr>
          <p:grpSp>
            <p:nvGrpSpPr>
              <p:cNvPr id="9488" name="Group 9487"/>
              <p:cNvGrpSpPr/>
              <p:nvPr/>
            </p:nvGrpSpPr>
            <p:grpSpPr>
              <a:xfrm>
                <a:off x="4407613" y="823897"/>
                <a:ext cx="688022" cy="470393"/>
                <a:chOff x="-1280071" y="1268255"/>
                <a:chExt cx="1132434" cy="821697"/>
              </a:xfrm>
            </p:grpSpPr>
            <p:sp>
              <p:nvSpPr>
                <p:cNvPr id="9563" name="Rectangle 9562"/>
                <p:cNvSpPr/>
                <p:nvPr/>
              </p:nvSpPr>
              <p:spPr>
                <a:xfrm>
                  <a:off x="-1280071" y="1268255"/>
                  <a:ext cx="1132434" cy="8216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564" name="Straight Connector 9563"/>
                <p:cNvCxnSpPr/>
                <p:nvPr/>
              </p:nvCxnSpPr>
              <p:spPr>
                <a:xfrm flipV="1">
                  <a:off x="-127292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65" name="Straight Connector 9564"/>
                <p:cNvCxnSpPr/>
                <p:nvPr/>
              </p:nvCxnSpPr>
              <p:spPr>
                <a:xfrm flipV="1">
                  <a:off x="-1053585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66" name="Straight Connector 9565"/>
                <p:cNvCxnSpPr/>
                <p:nvPr/>
              </p:nvCxnSpPr>
              <p:spPr>
                <a:xfrm flipV="1">
                  <a:off x="-827097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67" name="Straight Connector 9566"/>
                <p:cNvCxnSpPr/>
                <p:nvPr/>
              </p:nvCxnSpPr>
              <p:spPr>
                <a:xfrm flipV="1">
                  <a:off x="-600610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68" name="Straight Connector 9567"/>
                <p:cNvCxnSpPr/>
                <p:nvPr/>
              </p:nvCxnSpPr>
              <p:spPr>
                <a:xfrm flipV="1">
                  <a:off x="-374123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69" name="Straight Connector 9568"/>
                <p:cNvCxnSpPr/>
                <p:nvPr/>
              </p:nvCxnSpPr>
              <p:spPr>
                <a:xfrm flipV="1">
                  <a:off x="-15239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70" name="Straight Connector 9569"/>
                <p:cNvCxnSpPr/>
                <p:nvPr/>
              </p:nvCxnSpPr>
              <p:spPr>
                <a:xfrm rot="16200000">
                  <a:off x="-713854" y="1523734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  <p:cxnSp>
              <p:nvCxnSpPr>
                <p:cNvPr id="9571" name="Straight Connector 9570"/>
                <p:cNvCxnSpPr/>
                <p:nvPr/>
              </p:nvCxnSpPr>
              <p:spPr>
                <a:xfrm rot="16200000">
                  <a:off x="-713854" y="702847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</p:grpSp>
          <p:sp>
            <p:nvSpPr>
              <p:cNvPr id="9489" name="Freeform 786"/>
              <p:cNvSpPr>
                <a:spLocks/>
              </p:cNvSpPr>
              <p:nvPr/>
            </p:nvSpPr>
            <p:spPr bwMode="auto">
              <a:xfrm>
                <a:off x="389493" y="552292"/>
                <a:ext cx="5278914" cy="822484"/>
              </a:xfrm>
              <a:custGeom>
                <a:avLst/>
                <a:gdLst>
                  <a:gd name="T0" fmla="*/ 3021 w 3023"/>
                  <a:gd name="T1" fmla="*/ 469 h 471"/>
                  <a:gd name="T2" fmla="*/ 3021 w 3023"/>
                  <a:gd name="T3" fmla="*/ 467 h 471"/>
                  <a:gd name="T4" fmla="*/ 4 w 3023"/>
                  <a:gd name="T5" fmla="*/ 467 h 471"/>
                  <a:gd name="T6" fmla="*/ 4 w 3023"/>
                  <a:gd name="T7" fmla="*/ 4 h 471"/>
                  <a:gd name="T8" fmla="*/ 3019 w 3023"/>
                  <a:gd name="T9" fmla="*/ 4 h 471"/>
                  <a:gd name="T10" fmla="*/ 3019 w 3023"/>
                  <a:gd name="T11" fmla="*/ 469 h 471"/>
                  <a:gd name="T12" fmla="*/ 3021 w 3023"/>
                  <a:gd name="T13" fmla="*/ 469 h 471"/>
                  <a:gd name="T14" fmla="*/ 3021 w 3023"/>
                  <a:gd name="T15" fmla="*/ 467 h 471"/>
                  <a:gd name="T16" fmla="*/ 3021 w 3023"/>
                  <a:gd name="T17" fmla="*/ 469 h 471"/>
                  <a:gd name="T18" fmla="*/ 3023 w 3023"/>
                  <a:gd name="T19" fmla="*/ 469 h 471"/>
                  <a:gd name="T20" fmla="*/ 3023 w 3023"/>
                  <a:gd name="T21" fmla="*/ 0 h 471"/>
                  <a:gd name="T22" fmla="*/ 0 w 3023"/>
                  <a:gd name="T23" fmla="*/ 0 h 471"/>
                  <a:gd name="T24" fmla="*/ 0 w 3023"/>
                  <a:gd name="T25" fmla="*/ 471 h 471"/>
                  <a:gd name="T26" fmla="*/ 3023 w 3023"/>
                  <a:gd name="T27" fmla="*/ 471 h 471"/>
                  <a:gd name="T28" fmla="*/ 3023 w 3023"/>
                  <a:gd name="T29" fmla="*/ 469 h 471"/>
                  <a:gd name="T30" fmla="*/ 3021 w 3023"/>
                  <a:gd name="T31" fmla="*/ 469 h 4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3023" h="471">
                    <a:moveTo>
                      <a:pt x="3021" y="469"/>
                    </a:moveTo>
                    <a:lnTo>
                      <a:pt x="3021" y="467"/>
                    </a:lnTo>
                    <a:lnTo>
                      <a:pt x="4" y="467"/>
                    </a:lnTo>
                    <a:lnTo>
                      <a:pt x="4" y="4"/>
                    </a:lnTo>
                    <a:lnTo>
                      <a:pt x="3019" y="4"/>
                    </a:lnTo>
                    <a:lnTo>
                      <a:pt x="3019" y="469"/>
                    </a:lnTo>
                    <a:lnTo>
                      <a:pt x="3021" y="469"/>
                    </a:lnTo>
                    <a:lnTo>
                      <a:pt x="3021" y="467"/>
                    </a:lnTo>
                    <a:lnTo>
                      <a:pt x="3021" y="469"/>
                    </a:lnTo>
                    <a:lnTo>
                      <a:pt x="3023" y="469"/>
                    </a:lnTo>
                    <a:lnTo>
                      <a:pt x="3023" y="0"/>
                    </a:lnTo>
                    <a:lnTo>
                      <a:pt x="0" y="0"/>
                    </a:lnTo>
                    <a:lnTo>
                      <a:pt x="0" y="471"/>
                    </a:lnTo>
                    <a:lnTo>
                      <a:pt x="3023" y="471"/>
                    </a:lnTo>
                    <a:lnTo>
                      <a:pt x="3023" y="469"/>
                    </a:lnTo>
                    <a:lnTo>
                      <a:pt x="3021" y="469"/>
                    </a:lnTo>
                    <a:close/>
                  </a:path>
                </a:pathLst>
              </a:custGeom>
              <a:solidFill>
                <a:schemeClr val="bg1">
                  <a:lumMod val="50000"/>
                </a:schemeClr>
              </a:solidFill>
              <a:ln>
                <a:noFill/>
              </a:ln>
              <a:extLst/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497" name="Rectangle 923"/>
              <p:cNvSpPr>
                <a:spLocks noChangeArrowheads="1"/>
              </p:cNvSpPr>
              <p:nvPr/>
            </p:nvSpPr>
            <p:spPr bwMode="auto">
              <a:xfrm>
                <a:off x="1451258" y="642560"/>
                <a:ext cx="452047" cy="156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R="0" lvl="0" indent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Risks for </a:t>
                </a:r>
                <a:r>
                  <a:rPr lang="en-US" altLang="en-US" sz="600" dirty="0" smtClean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/>
                </a:r>
                <a:br>
                  <a:rPr lang="en-US" altLang="en-US" sz="600" dirty="0" smtClean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altLang="en-US" sz="600" dirty="0" smtClean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Ecosystems</a:t>
                </a:r>
                <a:endParaRPr lang="en-US" alt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498" name="Freeform 2326"/>
              <p:cNvSpPr>
                <a:spLocks/>
              </p:cNvSpPr>
              <p:nvPr/>
            </p:nvSpPr>
            <p:spPr bwMode="auto">
              <a:xfrm>
                <a:off x="4543821" y="866617"/>
                <a:ext cx="5238" cy="438309"/>
              </a:xfrm>
              <a:custGeom>
                <a:avLst/>
                <a:gdLst>
                  <a:gd name="T0" fmla="*/ 0 w 3"/>
                  <a:gd name="T1" fmla="*/ 0 h 251"/>
                  <a:gd name="T2" fmla="*/ 0 w 3"/>
                  <a:gd name="T3" fmla="*/ 251 h 251"/>
                  <a:gd name="T4" fmla="*/ 3 w 3"/>
                  <a:gd name="T5" fmla="*/ 251 h 251"/>
                  <a:gd name="T6" fmla="*/ 3 w 3"/>
                  <a:gd name="T7" fmla="*/ 0 h 2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51">
                    <a:moveTo>
                      <a:pt x="0" y="0"/>
                    </a:moveTo>
                    <a:lnTo>
                      <a:pt x="0" y="251"/>
                    </a:lnTo>
                    <a:lnTo>
                      <a:pt x="3" y="251"/>
                    </a:lnTo>
                    <a:lnTo>
                      <a:pt x="3" y="0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499" name="Group 9498"/>
              <p:cNvGrpSpPr/>
              <p:nvPr/>
            </p:nvGrpSpPr>
            <p:grpSpPr>
              <a:xfrm>
                <a:off x="1457322" y="823897"/>
                <a:ext cx="688022" cy="470393"/>
                <a:chOff x="-1280071" y="1268255"/>
                <a:chExt cx="1132434" cy="821697"/>
              </a:xfrm>
            </p:grpSpPr>
            <p:sp>
              <p:nvSpPr>
                <p:cNvPr id="9554" name="Rectangle 9553"/>
                <p:cNvSpPr/>
                <p:nvPr/>
              </p:nvSpPr>
              <p:spPr>
                <a:xfrm>
                  <a:off x="-1280071" y="1268255"/>
                  <a:ext cx="1132434" cy="8216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555" name="Straight Connector 9554"/>
                <p:cNvCxnSpPr/>
                <p:nvPr/>
              </p:nvCxnSpPr>
              <p:spPr>
                <a:xfrm flipV="1">
                  <a:off x="-127292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56" name="Straight Connector 9555"/>
                <p:cNvCxnSpPr/>
                <p:nvPr/>
              </p:nvCxnSpPr>
              <p:spPr>
                <a:xfrm flipV="1">
                  <a:off x="-1053585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57" name="Straight Connector 9556"/>
                <p:cNvCxnSpPr/>
                <p:nvPr/>
              </p:nvCxnSpPr>
              <p:spPr>
                <a:xfrm flipV="1">
                  <a:off x="-827097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58" name="Straight Connector 9557"/>
                <p:cNvCxnSpPr/>
                <p:nvPr/>
              </p:nvCxnSpPr>
              <p:spPr>
                <a:xfrm flipV="1">
                  <a:off x="-600610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59" name="Straight Connector 9558"/>
                <p:cNvCxnSpPr/>
                <p:nvPr/>
              </p:nvCxnSpPr>
              <p:spPr>
                <a:xfrm flipV="1">
                  <a:off x="-374123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60" name="Straight Connector 9559"/>
                <p:cNvCxnSpPr/>
                <p:nvPr/>
              </p:nvCxnSpPr>
              <p:spPr>
                <a:xfrm flipV="1">
                  <a:off x="-15239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61" name="Straight Connector 9560"/>
                <p:cNvCxnSpPr/>
                <p:nvPr/>
              </p:nvCxnSpPr>
              <p:spPr>
                <a:xfrm rot="16200000">
                  <a:off x="-713854" y="1523734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  <p:cxnSp>
              <p:nvCxnSpPr>
                <p:cNvPr id="9562" name="Straight Connector 9561"/>
                <p:cNvCxnSpPr/>
                <p:nvPr/>
              </p:nvCxnSpPr>
              <p:spPr>
                <a:xfrm rot="16200000">
                  <a:off x="-713854" y="702847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</p:grpSp>
          <p:sp>
            <p:nvSpPr>
              <p:cNvPr id="9500" name="Rectangle 2266"/>
              <p:cNvSpPr>
                <a:spLocks noChangeArrowheads="1"/>
              </p:cNvSpPr>
              <p:nvPr/>
            </p:nvSpPr>
            <p:spPr bwMode="auto">
              <a:xfrm>
                <a:off x="1456451" y="859632"/>
                <a:ext cx="337026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1" name="Rectangle 2267"/>
              <p:cNvSpPr>
                <a:spLocks noChangeArrowheads="1"/>
              </p:cNvSpPr>
              <p:nvPr/>
            </p:nvSpPr>
            <p:spPr bwMode="auto">
              <a:xfrm>
                <a:off x="1456451" y="967900"/>
                <a:ext cx="473233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2" name="Rectangle 2268"/>
              <p:cNvSpPr>
                <a:spLocks noChangeArrowheads="1"/>
              </p:cNvSpPr>
              <p:nvPr/>
            </p:nvSpPr>
            <p:spPr bwMode="auto">
              <a:xfrm>
                <a:off x="1456451" y="1079660"/>
                <a:ext cx="473233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3" name="Rectangle 2269"/>
              <p:cNvSpPr>
                <a:spLocks noChangeArrowheads="1"/>
              </p:cNvSpPr>
              <p:nvPr/>
            </p:nvSpPr>
            <p:spPr bwMode="auto">
              <a:xfrm>
                <a:off x="1456451" y="1191420"/>
                <a:ext cx="607695" cy="71597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9504" name="Group 9503"/>
              <p:cNvGrpSpPr/>
              <p:nvPr/>
            </p:nvGrpSpPr>
            <p:grpSpPr>
              <a:xfrm>
                <a:off x="2961956" y="823897"/>
                <a:ext cx="688022" cy="470393"/>
                <a:chOff x="-1280071" y="1268255"/>
                <a:chExt cx="1132434" cy="821697"/>
              </a:xfrm>
            </p:grpSpPr>
            <p:sp>
              <p:nvSpPr>
                <p:cNvPr id="9545" name="Rectangle 9544"/>
                <p:cNvSpPr/>
                <p:nvPr/>
              </p:nvSpPr>
              <p:spPr>
                <a:xfrm>
                  <a:off x="-1280071" y="1268255"/>
                  <a:ext cx="1132434" cy="821697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9546" name="Straight Connector 9545"/>
                <p:cNvCxnSpPr/>
                <p:nvPr/>
              </p:nvCxnSpPr>
              <p:spPr>
                <a:xfrm flipV="1">
                  <a:off x="-127292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47" name="Straight Connector 9546"/>
                <p:cNvCxnSpPr/>
                <p:nvPr/>
              </p:nvCxnSpPr>
              <p:spPr>
                <a:xfrm flipV="1">
                  <a:off x="-1053585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48" name="Straight Connector 9547"/>
                <p:cNvCxnSpPr/>
                <p:nvPr/>
              </p:nvCxnSpPr>
              <p:spPr>
                <a:xfrm flipV="1">
                  <a:off x="-827097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49" name="Straight Connector 9548"/>
                <p:cNvCxnSpPr/>
                <p:nvPr/>
              </p:nvCxnSpPr>
              <p:spPr>
                <a:xfrm flipV="1">
                  <a:off x="-600610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50" name="Straight Connector 9549"/>
                <p:cNvCxnSpPr/>
                <p:nvPr/>
              </p:nvCxnSpPr>
              <p:spPr>
                <a:xfrm flipV="1">
                  <a:off x="-374123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51" name="Straight Connector 9550"/>
                <p:cNvCxnSpPr/>
                <p:nvPr/>
              </p:nvCxnSpPr>
              <p:spPr>
                <a:xfrm flipV="1">
                  <a:off x="-152399" y="1269064"/>
                  <a:ext cx="0" cy="820553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bg1">
                      <a:lumMod val="75000"/>
                    </a:schemeClr>
                  </a:solidFill>
                  <a:prstDash val="sysDot"/>
                  <a:headEnd type="none"/>
                </a:ln>
                <a:effectLst/>
              </p:spPr>
            </p:cxnSp>
            <p:cxnSp>
              <p:nvCxnSpPr>
                <p:cNvPr id="9552" name="Straight Connector 9551"/>
                <p:cNvCxnSpPr/>
                <p:nvPr/>
              </p:nvCxnSpPr>
              <p:spPr>
                <a:xfrm rot="16200000">
                  <a:off x="-713854" y="1523734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  <p:cxnSp>
              <p:nvCxnSpPr>
                <p:cNvPr id="9553" name="Straight Connector 9552"/>
                <p:cNvCxnSpPr/>
                <p:nvPr/>
              </p:nvCxnSpPr>
              <p:spPr>
                <a:xfrm rot="16200000">
                  <a:off x="-713854" y="702847"/>
                  <a:ext cx="0" cy="1132434"/>
                </a:xfrm>
                <a:prstGeom prst="line">
                  <a:avLst/>
                </a:prstGeom>
                <a:noFill/>
                <a:ln w="19050" cap="flat" cmpd="sng" algn="ctr">
                  <a:solidFill>
                    <a:srgbClr val="3A3A3A"/>
                  </a:solidFill>
                  <a:prstDash val="solid"/>
                </a:ln>
                <a:effectLst/>
              </p:spPr>
            </p:cxnSp>
          </p:grpSp>
          <p:sp>
            <p:nvSpPr>
              <p:cNvPr id="9505" name="Rectangle 2280"/>
              <p:cNvSpPr>
                <a:spLocks noChangeArrowheads="1"/>
              </p:cNvSpPr>
              <p:nvPr/>
            </p:nvSpPr>
            <p:spPr bwMode="auto">
              <a:xfrm>
                <a:off x="2961719" y="859632"/>
                <a:ext cx="338772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6" name="Rectangle 2290"/>
              <p:cNvSpPr>
                <a:spLocks noChangeArrowheads="1"/>
              </p:cNvSpPr>
              <p:nvPr/>
            </p:nvSpPr>
            <p:spPr bwMode="auto">
              <a:xfrm>
                <a:off x="2961719" y="967900"/>
                <a:ext cx="471487" cy="71597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7" name="Rectangle 2300"/>
              <p:cNvSpPr>
                <a:spLocks noChangeArrowheads="1"/>
              </p:cNvSpPr>
              <p:nvPr/>
            </p:nvSpPr>
            <p:spPr bwMode="auto">
              <a:xfrm>
                <a:off x="2961719" y="1079660"/>
                <a:ext cx="607695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8" name="Rectangle 2310"/>
              <p:cNvSpPr>
                <a:spLocks noChangeArrowheads="1"/>
              </p:cNvSpPr>
              <p:nvPr/>
            </p:nvSpPr>
            <p:spPr bwMode="auto">
              <a:xfrm>
                <a:off x="2959973" y="1191420"/>
                <a:ext cx="675798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09" name="Rectangle 2327"/>
              <p:cNvSpPr>
                <a:spLocks noChangeArrowheads="1"/>
              </p:cNvSpPr>
              <p:nvPr/>
            </p:nvSpPr>
            <p:spPr bwMode="auto">
              <a:xfrm>
                <a:off x="4409361" y="859632"/>
                <a:ext cx="267175" cy="73343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0" name="Rectangle 2337"/>
              <p:cNvSpPr>
                <a:spLocks noChangeArrowheads="1"/>
              </p:cNvSpPr>
              <p:nvPr/>
            </p:nvSpPr>
            <p:spPr bwMode="auto">
              <a:xfrm>
                <a:off x="4409362" y="967900"/>
                <a:ext cx="411066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1" name="Rectangle 2347"/>
              <p:cNvSpPr>
                <a:spLocks noChangeArrowheads="1"/>
              </p:cNvSpPr>
              <p:nvPr/>
            </p:nvSpPr>
            <p:spPr bwMode="auto">
              <a:xfrm>
                <a:off x="4409362" y="1079660"/>
                <a:ext cx="555306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2" name="Rectangle 2357"/>
              <p:cNvSpPr>
                <a:spLocks noChangeArrowheads="1"/>
              </p:cNvSpPr>
              <p:nvPr/>
            </p:nvSpPr>
            <p:spPr bwMode="auto">
              <a:xfrm>
                <a:off x="4409361" y="1191420"/>
                <a:ext cx="614680" cy="75089"/>
              </a:xfrm>
              <a:prstGeom prst="rect">
                <a:avLst/>
              </a:prstGeom>
              <a:solidFill>
                <a:srgbClr val="5492CD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13" name="Rectangle 2280"/>
              <p:cNvSpPr>
                <a:spLocks noChangeArrowheads="1"/>
              </p:cNvSpPr>
              <p:nvPr/>
            </p:nvSpPr>
            <p:spPr bwMode="auto">
              <a:xfrm>
                <a:off x="3164283" y="859632"/>
                <a:ext cx="136207" cy="75089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514" name="Rectangle 2280"/>
              <p:cNvSpPr>
                <a:spLocks noChangeArrowheads="1"/>
              </p:cNvSpPr>
              <p:nvPr/>
            </p:nvSpPr>
            <p:spPr bwMode="auto">
              <a:xfrm>
                <a:off x="3296999" y="967900"/>
                <a:ext cx="136207" cy="71597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515" name="Rectangle 2280"/>
              <p:cNvSpPr>
                <a:spLocks noChangeArrowheads="1"/>
              </p:cNvSpPr>
              <p:nvPr/>
            </p:nvSpPr>
            <p:spPr bwMode="auto">
              <a:xfrm>
                <a:off x="3433207" y="1081406"/>
                <a:ext cx="136207" cy="73344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516" name="Rectangle 2280"/>
              <p:cNvSpPr>
                <a:spLocks noChangeArrowheads="1"/>
              </p:cNvSpPr>
              <p:nvPr/>
            </p:nvSpPr>
            <p:spPr bwMode="auto">
              <a:xfrm>
                <a:off x="3433207" y="1191421"/>
                <a:ext cx="202566" cy="750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517" name="Rectangle 2280"/>
              <p:cNvSpPr>
                <a:spLocks noChangeArrowheads="1"/>
              </p:cNvSpPr>
              <p:nvPr/>
            </p:nvSpPr>
            <p:spPr bwMode="auto">
              <a:xfrm>
                <a:off x="4611926" y="859632"/>
                <a:ext cx="136207" cy="71596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518" name="Rectangle 2280"/>
              <p:cNvSpPr>
                <a:spLocks noChangeArrowheads="1"/>
              </p:cNvSpPr>
              <p:nvPr/>
            </p:nvSpPr>
            <p:spPr bwMode="auto">
              <a:xfrm>
                <a:off x="4744641" y="967901"/>
                <a:ext cx="136207" cy="750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519" name="Rectangle 2280"/>
              <p:cNvSpPr>
                <a:spLocks noChangeArrowheads="1"/>
              </p:cNvSpPr>
              <p:nvPr/>
            </p:nvSpPr>
            <p:spPr bwMode="auto">
              <a:xfrm>
                <a:off x="4880849" y="1079661"/>
                <a:ext cx="136207" cy="750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520" name="Rectangle 2280"/>
              <p:cNvSpPr>
                <a:spLocks noChangeArrowheads="1"/>
              </p:cNvSpPr>
              <p:nvPr/>
            </p:nvSpPr>
            <p:spPr bwMode="auto">
              <a:xfrm>
                <a:off x="4880848" y="1191420"/>
                <a:ext cx="211893" cy="75088"/>
              </a:xfrm>
              <a:prstGeom prst="rec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chemeClr val="lt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531" name="Freeform 628"/>
              <p:cNvSpPr>
                <a:spLocks/>
              </p:cNvSpPr>
              <p:nvPr/>
            </p:nvSpPr>
            <p:spPr bwMode="auto">
              <a:xfrm>
                <a:off x="2258695" y="861377"/>
                <a:ext cx="5239" cy="15717"/>
              </a:xfrm>
              <a:custGeom>
                <a:avLst/>
                <a:gdLst>
                  <a:gd name="T0" fmla="*/ 0 w 2"/>
                  <a:gd name="T1" fmla="*/ 5 h 5"/>
                  <a:gd name="T2" fmla="*/ 0 w 2"/>
                  <a:gd name="T3" fmla="*/ 5 h 5"/>
                  <a:gd name="T4" fmla="*/ 2 w 2"/>
                  <a:gd name="T5" fmla="*/ 0 h 5"/>
                  <a:gd name="T6" fmla="*/ 0 w 2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" h="5">
                    <a:moveTo>
                      <a:pt x="0" y="5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5"/>
                      <a:pt x="0" y="2"/>
                      <a:pt x="2" y="0"/>
                    </a:cubicBezTo>
                    <a:cubicBezTo>
                      <a:pt x="0" y="2"/>
                      <a:pt x="0" y="5"/>
                      <a:pt x="0" y="5"/>
                    </a:cubicBezTo>
                    <a:close/>
                  </a:path>
                </a:pathLst>
              </a:custGeom>
              <a:solidFill>
                <a:srgbClr val="5EA22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522" name="TextBox 9521"/>
              <p:cNvSpPr txBox="1"/>
              <p:nvPr/>
            </p:nvSpPr>
            <p:spPr>
              <a:xfrm>
                <a:off x="389492" y="553880"/>
                <a:ext cx="1323658" cy="1969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85000"/>
                  </a:lnSpc>
                </a:pPr>
                <a:r>
                  <a:rPr lang="en-US" sz="800" dirty="0" smtClean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POLAR REGIONS</a:t>
                </a:r>
                <a:endParaRPr lang="en-US" sz="8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9523" name="Rectangle 923"/>
              <p:cNvSpPr>
                <a:spLocks noChangeArrowheads="1"/>
              </p:cNvSpPr>
              <p:nvPr/>
            </p:nvSpPr>
            <p:spPr bwMode="auto">
              <a:xfrm>
                <a:off x="2956797" y="642560"/>
                <a:ext cx="858519" cy="1569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fontAlgn="base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marR="0" lvl="0" indent="0" fontAlgn="base">
                  <a:lnSpc>
                    <a:spcPct val="85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lang="en-US" altLang="en-US" sz="600" dirty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Risks </a:t>
                </a:r>
                <a:r>
                  <a:rPr lang="en-US" altLang="en-US" sz="600" dirty="0" smtClean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for Health </a:t>
                </a:r>
                <a:br>
                  <a:rPr lang="en-US" altLang="en-US" sz="600" dirty="0" smtClean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</a:br>
                <a:r>
                  <a:rPr lang="en-US" altLang="en-US" sz="600" dirty="0" smtClean="0">
                    <a:solidFill>
                      <a:srgbClr val="3A3A3A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and Well-Being</a:t>
                </a:r>
                <a:endParaRPr lang="en-US" altLang="en-US" sz="600" dirty="0">
                  <a:solidFill>
                    <a:srgbClr val="3A3A3A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351752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6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82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8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86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87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9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9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9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8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7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Jonathan.DUARTE\Desktop\greenc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1588"/>
            <a:ext cx="9142412" cy="685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4" y="-1654629"/>
            <a:ext cx="9144001" cy="8512629"/>
          </a:xfrm>
          <a:prstGeom prst="rect">
            <a:avLst/>
          </a:prstGeom>
          <a:gradFill>
            <a:gsLst>
              <a:gs pos="12000">
                <a:schemeClr val="tx1">
                  <a:alpha val="70000"/>
                </a:schemeClr>
              </a:gs>
              <a:gs pos="50000">
                <a:schemeClr val="tx2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34865" y="6172200"/>
            <a:ext cx="2077348" cy="423894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1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265601" y="4338989"/>
            <a:ext cx="5819141" cy="1681437"/>
            <a:chOff x="265601" y="4338989"/>
            <a:chExt cx="5819141" cy="1681437"/>
          </a:xfrm>
        </p:grpSpPr>
        <p:sp>
          <p:nvSpPr>
            <p:cNvPr id="5" name="TextBox 4"/>
            <p:cNvSpPr txBox="1"/>
            <p:nvPr/>
          </p:nvSpPr>
          <p:spPr>
            <a:xfrm>
              <a:off x="265602" y="4402816"/>
              <a:ext cx="5753536" cy="10341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EFFECTIVE CLIMATE </a:t>
              </a:r>
              <a:r>
                <a:rPr lang="en-US" sz="3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/>
              </a:r>
              <a:br>
                <a:rPr lang="en-US" sz="3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3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CHANGE </a:t>
              </a:r>
              <a:r>
                <a: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ADAPTATION</a:t>
              </a:r>
            </a:p>
          </p:txBody>
        </p:sp>
        <p:grpSp>
          <p:nvGrpSpPr>
            <p:cNvPr id="2" name="Group 1"/>
            <p:cNvGrpSpPr/>
            <p:nvPr/>
          </p:nvGrpSpPr>
          <p:grpSpPr>
            <a:xfrm>
              <a:off x="265601" y="4338989"/>
              <a:ext cx="5819141" cy="1681437"/>
              <a:chOff x="265601" y="4338989"/>
              <a:chExt cx="5819141" cy="168143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265601" y="5498745"/>
                <a:ext cx="5819141" cy="5216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3100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 </a:t>
                </a:r>
                <a:r>
                  <a:rPr lang="en-US" sz="31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MORE VIBRANT WORLD</a:t>
                </a:r>
                <a:endParaRPr lang="en-US" sz="31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grpSp>
            <p:nvGrpSpPr>
              <p:cNvPr id="52" name="Group 51"/>
              <p:cNvGrpSpPr/>
              <p:nvPr/>
            </p:nvGrpSpPr>
            <p:grpSpPr>
              <a:xfrm>
                <a:off x="360123" y="4338989"/>
                <a:ext cx="5364401" cy="1101586"/>
                <a:chOff x="360124" y="4768880"/>
                <a:chExt cx="4495398" cy="1101586"/>
              </a:xfrm>
            </p:grpSpPr>
            <p:cxnSp>
              <p:nvCxnSpPr>
                <p:cNvPr id="53" name="Straight Connector 52"/>
                <p:cNvCxnSpPr/>
                <p:nvPr/>
              </p:nvCxnSpPr>
              <p:spPr>
                <a:xfrm>
                  <a:off x="360736" y="4768880"/>
                  <a:ext cx="449478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53"/>
                <p:cNvCxnSpPr/>
                <p:nvPr/>
              </p:nvCxnSpPr>
              <p:spPr>
                <a:xfrm>
                  <a:off x="360124" y="5870466"/>
                  <a:ext cx="4494786" cy="0"/>
                </a:xfrm>
                <a:prstGeom prst="line">
                  <a:avLst/>
                </a:prstGeom>
                <a:ln w="19050">
                  <a:solidFill>
                    <a:schemeClr val="bg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</p:spTree>
    <p:extLst>
      <p:ext uri="{BB962C8B-B14F-4D97-AF65-F5344CB8AC3E}">
        <p14:creationId xmlns:p14="http://schemas.microsoft.com/office/powerpoint/2010/main" val="713892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0" y="649704"/>
            <a:ext cx="9142413" cy="5430253"/>
          </a:xfrm>
          <a:prstGeom prst="rect">
            <a:avLst/>
          </a:prstGeom>
          <a:solidFill>
            <a:srgbClr val="FEF5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488951" y="2136758"/>
            <a:ext cx="8261389" cy="2523744"/>
            <a:chOff x="488951" y="2168843"/>
            <a:chExt cx="8261389" cy="2513965"/>
          </a:xfrm>
        </p:grpSpPr>
        <p:sp>
          <p:nvSpPr>
            <p:cNvPr id="19" name="Rectangle 18"/>
            <p:cNvSpPr/>
            <p:nvPr/>
          </p:nvSpPr>
          <p:spPr>
            <a:xfrm>
              <a:off x="4932948" y="2168843"/>
              <a:ext cx="3817392" cy="2513964"/>
            </a:xfrm>
            <a:prstGeom prst="rect">
              <a:avLst/>
            </a:prstGeom>
            <a:solidFill>
              <a:srgbClr val="C1CAE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8" name="Pentagon 97"/>
            <p:cNvSpPr/>
            <p:nvPr/>
          </p:nvSpPr>
          <p:spPr>
            <a:xfrm>
              <a:off x="488951" y="2168843"/>
              <a:ext cx="4443996" cy="2513965"/>
            </a:xfrm>
            <a:prstGeom prst="homePlate">
              <a:avLst>
                <a:gd name="adj" fmla="val 0"/>
              </a:avLst>
            </a:prstGeom>
            <a:solidFill>
              <a:srgbClr val="BDDCE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eform 12"/>
            <p:cNvSpPr>
              <a:spLocks/>
            </p:cNvSpPr>
            <p:nvPr/>
          </p:nvSpPr>
          <p:spPr bwMode="auto">
            <a:xfrm>
              <a:off x="2277981" y="2169567"/>
              <a:ext cx="664368" cy="2512517"/>
            </a:xfrm>
            <a:custGeom>
              <a:avLst/>
              <a:gdLst>
                <a:gd name="T0" fmla="*/ 0 w 330"/>
                <a:gd name="T1" fmla="*/ 1248 h 1248"/>
                <a:gd name="T2" fmla="*/ 0 w 330"/>
                <a:gd name="T3" fmla="*/ 1248 h 1248"/>
                <a:gd name="T4" fmla="*/ 12 w 330"/>
                <a:gd name="T5" fmla="*/ 1222 h 1248"/>
                <a:gd name="T6" fmla="*/ 296 w 330"/>
                <a:gd name="T7" fmla="*/ 636 h 1248"/>
                <a:gd name="T8" fmla="*/ 296 w 330"/>
                <a:gd name="T9" fmla="*/ 636 h 1248"/>
                <a:gd name="T10" fmla="*/ 298 w 330"/>
                <a:gd name="T11" fmla="*/ 630 h 1248"/>
                <a:gd name="T12" fmla="*/ 298 w 330"/>
                <a:gd name="T13" fmla="*/ 622 h 1248"/>
                <a:gd name="T14" fmla="*/ 298 w 330"/>
                <a:gd name="T15" fmla="*/ 616 h 1248"/>
                <a:gd name="T16" fmla="*/ 296 w 330"/>
                <a:gd name="T17" fmla="*/ 610 h 1248"/>
                <a:gd name="T18" fmla="*/ 12 w 330"/>
                <a:gd name="T19" fmla="*/ 24 h 1248"/>
                <a:gd name="T20" fmla="*/ 12 w 330"/>
                <a:gd name="T21" fmla="*/ 24 h 1248"/>
                <a:gd name="T22" fmla="*/ 2 w 330"/>
                <a:gd name="T23" fmla="*/ 0 h 1248"/>
                <a:gd name="T24" fmla="*/ 36 w 330"/>
                <a:gd name="T25" fmla="*/ 0 h 1248"/>
                <a:gd name="T26" fmla="*/ 36 w 330"/>
                <a:gd name="T27" fmla="*/ 0 h 1248"/>
                <a:gd name="T28" fmla="*/ 40 w 330"/>
                <a:gd name="T29" fmla="*/ 8 h 1248"/>
                <a:gd name="T30" fmla="*/ 324 w 330"/>
                <a:gd name="T31" fmla="*/ 594 h 1248"/>
                <a:gd name="T32" fmla="*/ 324 w 330"/>
                <a:gd name="T33" fmla="*/ 594 h 1248"/>
                <a:gd name="T34" fmla="*/ 328 w 330"/>
                <a:gd name="T35" fmla="*/ 608 h 1248"/>
                <a:gd name="T36" fmla="*/ 330 w 330"/>
                <a:gd name="T37" fmla="*/ 622 h 1248"/>
                <a:gd name="T38" fmla="*/ 328 w 330"/>
                <a:gd name="T39" fmla="*/ 638 h 1248"/>
                <a:gd name="T40" fmla="*/ 324 w 330"/>
                <a:gd name="T41" fmla="*/ 652 h 1248"/>
                <a:gd name="T42" fmla="*/ 40 w 330"/>
                <a:gd name="T43" fmla="*/ 1238 h 1248"/>
                <a:gd name="T44" fmla="*/ 40 w 330"/>
                <a:gd name="T45" fmla="*/ 1238 h 1248"/>
                <a:gd name="T46" fmla="*/ 36 w 330"/>
                <a:gd name="T47" fmla="*/ 1248 h 1248"/>
                <a:gd name="T48" fmla="*/ 0 w 330"/>
                <a:gd name="T49" fmla="*/ 1248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0" h="1248">
                  <a:moveTo>
                    <a:pt x="0" y="1248"/>
                  </a:moveTo>
                  <a:lnTo>
                    <a:pt x="0" y="1248"/>
                  </a:lnTo>
                  <a:lnTo>
                    <a:pt x="12" y="1222"/>
                  </a:lnTo>
                  <a:lnTo>
                    <a:pt x="296" y="636"/>
                  </a:lnTo>
                  <a:lnTo>
                    <a:pt x="296" y="636"/>
                  </a:lnTo>
                  <a:lnTo>
                    <a:pt x="298" y="630"/>
                  </a:lnTo>
                  <a:lnTo>
                    <a:pt x="298" y="622"/>
                  </a:lnTo>
                  <a:lnTo>
                    <a:pt x="298" y="616"/>
                  </a:lnTo>
                  <a:lnTo>
                    <a:pt x="296" y="61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0" y="8"/>
                  </a:lnTo>
                  <a:lnTo>
                    <a:pt x="324" y="594"/>
                  </a:lnTo>
                  <a:lnTo>
                    <a:pt x="324" y="594"/>
                  </a:lnTo>
                  <a:lnTo>
                    <a:pt x="328" y="608"/>
                  </a:lnTo>
                  <a:lnTo>
                    <a:pt x="330" y="622"/>
                  </a:lnTo>
                  <a:lnTo>
                    <a:pt x="328" y="638"/>
                  </a:lnTo>
                  <a:lnTo>
                    <a:pt x="324" y="652"/>
                  </a:lnTo>
                  <a:lnTo>
                    <a:pt x="40" y="1238"/>
                  </a:lnTo>
                  <a:lnTo>
                    <a:pt x="40" y="1238"/>
                  </a:lnTo>
                  <a:lnTo>
                    <a:pt x="36" y="1248"/>
                  </a:lnTo>
                  <a:lnTo>
                    <a:pt x="0" y="12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" name="Freeform 12"/>
            <p:cNvSpPr>
              <a:spLocks/>
            </p:cNvSpPr>
            <p:nvPr/>
          </p:nvSpPr>
          <p:spPr bwMode="auto">
            <a:xfrm flipH="1">
              <a:off x="6306174" y="2169567"/>
              <a:ext cx="680202" cy="2512517"/>
            </a:xfrm>
            <a:custGeom>
              <a:avLst/>
              <a:gdLst>
                <a:gd name="T0" fmla="*/ 0 w 330"/>
                <a:gd name="T1" fmla="*/ 1248 h 1248"/>
                <a:gd name="T2" fmla="*/ 0 w 330"/>
                <a:gd name="T3" fmla="*/ 1248 h 1248"/>
                <a:gd name="T4" fmla="*/ 12 w 330"/>
                <a:gd name="T5" fmla="*/ 1222 h 1248"/>
                <a:gd name="T6" fmla="*/ 296 w 330"/>
                <a:gd name="T7" fmla="*/ 636 h 1248"/>
                <a:gd name="T8" fmla="*/ 296 w 330"/>
                <a:gd name="T9" fmla="*/ 636 h 1248"/>
                <a:gd name="T10" fmla="*/ 298 w 330"/>
                <a:gd name="T11" fmla="*/ 630 h 1248"/>
                <a:gd name="T12" fmla="*/ 298 w 330"/>
                <a:gd name="T13" fmla="*/ 622 h 1248"/>
                <a:gd name="T14" fmla="*/ 298 w 330"/>
                <a:gd name="T15" fmla="*/ 616 h 1248"/>
                <a:gd name="T16" fmla="*/ 296 w 330"/>
                <a:gd name="T17" fmla="*/ 610 h 1248"/>
                <a:gd name="T18" fmla="*/ 12 w 330"/>
                <a:gd name="T19" fmla="*/ 24 h 1248"/>
                <a:gd name="T20" fmla="*/ 12 w 330"/>
                <a:gd name="T21" fmla="*/ 24 h 1248"/>
                <a:gd name="T22" fmla="*/ 2 w 330"/>
                <a:gd name="T23" fmla="*/ 0 h 1248"/>
                <a:gd name="T24" fmla="*/ 36 w 330"/>
                <a:gd name="T25" fmla="*/ 0 h 1248"/>
                <a:gd name="T26" fmla="*/ 36 w 330"/>
                <a:gd name="T27" fmla="*/ 0 h 1248"/>
                <a:gd name="T28" fmla="*/ 40 w 330"/>
                <a:gd name="T29" fmla="*/ 8 h 1248"/>
                <a:gd name="T30" fmla="*/ 324 w 330"/>
                <a:gd name="T31" fmla="*/ 594 h 1248"/>
                <a:gd name="T32" fmla="*/ 324 w 330"/>
                <a:gd name="T33" fmla="*/ 594 h 1248"/>
                <a:gd name="T34" fmla="*/ 328 w 330"/>
                <a:gd name="T35" fmla="*/ 608 h 1248"/>
                <a:gd name="T36" fmla="*/ 330 w 330"/>
                <a:gd name="T37" fmla="*/ 622 h 1248"/>
                <a:gd name="T38" fmla="*/ 328 w 330"/>
                <a:gd name="T39" fmla="*/ 638 h 1248"/>
                <a:gd name="T40" fmla="*/ 324 w 330"/>
                <a:gd name="T41" fmla="*/ 652 h 1248"/>
                <a:gd name="T42" fmla="*/ 40 w 330"/>
                <a:gd name="T43" fmla="*/ 1238 h 1248"/>
                <a:gd name="T44" fmla="*/ 40 w 330"/>
                <a:gd name="T45" fmla="*/ 1238 h 1248"/>
                <a:gd name="T46" fmla="*/ 36 w 330"/>
                <a:gd name="T47" fmla="*/ 1248 h 1248"/>
                <a:gd name="T48" fmla="*/ 0 w 330"/>
                <a:gd name="T49" fmla="*/ 1248 h 1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30" h="1248">
                  <a:moveTo>
                    <a:pt x="0" y="1248"/>
                  </a:moveTo>
                  <a:lnTo>
                    <a:pt x="0" y="1248"/>
                  </a:lnTo>
                  <a:lnTo>
                    <a:pt x="12" y="1222"/>
                  </a:lnTo>
                  <a:lnTo>
                    <a:pt x="296" y="636"/>
                  </a:lnTo>
                  <a:lnTo>
                    <a:pt x="296" y="636"/>
                  </a:lnTo>
                  <a:lnTo>
                    <a:pt x="298" y="630"/>
                  </a:lnTo>
                  <a:lnTo>
                    <a:pt x="298" y="622"/>
                  </a:lnTo>
                  <a:lnTo>
                    <a:pt x="298" y="616"/>
                  </a:lnTo>
                  <a:lnTo>
                    <a:pt x="296" y="610"/>
                  </a:lnTo>
                  <a:lnTo>
                    <a:pt x="12" y="24"/>
                  </a:lnTo>
                  <a:lnTo>
                    <a:pt x="12" y="24"/>
                  </a:lnTo>
                  <a:lnTo>
                    <a:pt x="2" y="0"/>
                  </a:lnTo>
                  <a:lnTo>
                    <a:pt x="36" y="0"/>
                  </a:lnTo>
                  <a:lnTo>
                    <a:pt x="36" y="0"/>
                  </a:lnTo>
                  <a:lnTo>
                    <a:pt x="40" y="8"/>
                  </a:lnTo>
                  <a:lnTo>
                    <a:pt x="324" y="594"/>
                  </a:lnTo>
                  <a:lnTo>
                    <a:pt x="324" y="594"/>
                  </a:lnTo>
                  <a:lnTo>
                    <a:pt x="328" y="608"/>
                  </a:lnTo>
                  <a:lnTo>
                    <a:pt x="330" y="622"/>
                  </a:lnTo>
                  <a:lnTo>
                    <a:pt x="328" y="638"/>
                  </a:lnTo>
                  <a:lnTo>
                    <a:pt x="324" y="652"/>
                  </a:lnTo>
                  <a:lnTo>
                    <a:pt x="40" y="1238"/>
                  </a:lnTo>
                  <a:lnTo>
                    <a:pt x="40" y="1238"/>
                  </a:lnTo>
                  <a:lnTo>
                    <a:pt x="36" y="1248"/>
                  </a:lnTo>
                  <a:lnTo>
                    <a:pt x="0" y="12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116263" y="1542716"/>
            <a:ext cx="3322637" cy="3775076"/>
            <a:chOff x="3116263" y="1574800"/>
            <a:chExt cx="3322637" cy="3775076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>
              <a:off x="3116263" y="2627313"/>
              <a:ext cx="1374775" cy="1662113"/>
            </a:xfrm>
            <a:custGeom>
              <a:avLst/>
              <a:gdLst>
                <a:gd name="T0" fmla="*/ 579 w 579"/>
                <a:gd name="T1" fmla="*/ 698 h 700"/>
                <a:gd name="T2" fmla="*/ 578 w 579"/>
                <a:gd name="T3" fmla="*/ 0 h 700"/>
                <a:gd name="T4" fmla="*/ 0 w 579"/>
                <a:gd name="T5" fmla="*/ 353 h 700"/>
                <a:gd name="T6" fmla="*/ 579 w 579"/>
                <a:gd name="T7" fmla="*/ 698 h 7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79" h="700">
                  <a:moveTo>
                    <a:pt x="579" y="698"/>
                  </a:moveTo>
                  <a:cubicBezTo>
                    <a:pt x="579" y="698"/>
                    <a:pt x="348" y="366"/>
                    <a:pt x="578" y="0"/>
                  </a:cubicBezTo>
                  <a:cubicBezTo>
                    <a:pt x="376" y="2"/>
                    <a:pt x="0" y="90"/>
                    <a:pt x="0" y="353"/>
                  </a:cubicBezTo>
                  <a:cubicBezTo>
                    <a:pt x="1" y="594"/>
                    <a:pt x="346" y="700"/>
                    <a:pt x="579" y="698"/>
                  </a:cubicBezTo>
                  <a:close/>
                </a:path>
              </a:pathLst>
            </a:custGeom>
            <a:solidFill>
              <a:schemeClr val="tx2"/>
            </a:soli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4491038" y="3471863"/>
              <a:ext cx="1938337" cy="1878013"/>
            </a:xfrm>
            <a:custGeom>
              <a:avLst/>
              <a:gdLst>
                <a:gd name="T0" fmla="*/ 0 w 816"/>
                <a:gd name="T1" fmla="*/ 344 h 791"/>
                <a:gd name="T2" fmla="*/ 610 w 816"/>
                <a:gd name="T3" fmla="*/ 0 h 791"/>
                <a:gd name="T4" fmla="*/ 589 w 816"/>
                <a:gd name="T5" fmla="*/ 672 h 791"/>
                <a:gd name="T6" fmla="*/ 0 w 816"/>
                <a:gd name="T7" fmla="*/ 344 h 7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16" h="791">
                  <a:moveTo>
                    <a:pt x="0" y="344"/>
                  </a:moveTo>
                  <a:cubicBezTo>
                    <a:pt x="0" y="344"/>
                    <a:pt x="404" y="380"/>
                    <a:pt x="610" y="0"/>
                  </a:cubicBezTo>
                  <a:cubicBezTo>
                    <a:pt x="707" y="173"/>
                    <a:pt x="816" y="543"/>
                    <a:pt x="589" y="672"/>
                  </a:cubicBezTo>
                  <a:cubicBezTo>
                    <a:pt x="378" y="791"/>
                    <a:pt x="116" y="546"/>
                    <a:pt x="0" y="344"/>
                  </a:cubicBezTo>
                  <a:close/>
                </a:path>
              </a:pathLst>
            </a:custGeom>
            <a:solidFill>
              <a:srgbClr val="08A6CC"/>
            </a:solidFill>
            <a:ln w="15875">
              <a:solidFill>
                <a:schemeClr val="bg1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>
              <a:off x="4481513" y="1574800"/>
              <a:ext cx="1957387" cy="1897063"/>
            </a:xfrm>
            <a:custGeom>
              <a:avLst/>
              <a:gdLst>
                <a:gd name="T0" fmla="*/ 0 w 824"/>
                <a:gd name="T1" fmla="*/ 444 h 799"/>
                <a:gd name="T2" fmla="*/ 612 w 824"/>
                <a:gd name="T3" fmla="*/ 799 h 799"/>
                <a:gd name="T4" fmla="*/ 595 w 824"/>
                <a:gd name="T5" fmla="*/ 123 h 799"/>
                <a:gd name="T6" fmla="*/ 0 w 824"/>
                <a:gd name="T7" fmla="*/ 444 h 7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4" h="799">
                  <a:moveTo>
                    <a:pt x="0" y="444"/>
                  </a:moveTo>
                  <a:cubicBezTo>
                    <a:pt x="0" y="444"/>
                    <a:pt x="406" y="414"/>
                    <a:pt x="612" y="799"/>
                  </a:cubicBezTo>
                  <a:cubicBezTo>
                    <a:pt x="711" y="626"/>
                    <a:pt x="824" y="256"/>
                    <a:pt x="595" y="123"/>
                  </a:cubicBezTo>
                  <a:cubicBezTo>
                    <a:pt x="382" y="0"/>
                    <a:pt x="117" y="242"/>
                    <a:pt x="0" y="444"/>
                  </a:cubicBezTo>
                  <a:close/>
                </a:path>
              </a:pathLst>
            </a:custGeom>
            <a:solidFill>
              <a:srgbClr val="5290C8"/>
            </a:solidFill>
            <a:ln w="19050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/>
          </p:nvSpPr>
          <p:spPr bwMode="auto">
            <a:xfrm>
              <a:off x="3943350" y="2598738"/>
              <a:ext cx="1992312" cy="1774825"/>
            </a:xfrm>
            <a:custGeom>
              <a:avLst/>
              <a:gdLst>
                <a:gd name="T0" fmla="*/ 838 w 839"/>
                <a:gd name="T1" fmla="*/ 365 h 748"/>
                <a:gd name="T2" fmla="*/ 230 w 839"/>
                <a:gd name="T3" fmla="*/ 12 h 748"/>
                <a:gd name="T4" fmla="*/ 230 w 839"/>
                <a:gd name="T5" fmla="*/ 12 h 748"/>
                <a:gd name="T6" fmla="*/ 231 w 839"/>
                <a:gd name="T7" fmla="*/ 710 h 748"/>
                <a:gd name="T8" fmla="*/ 226 w 839"/>
                <a:gd name="T9" fmla="*/ 710 h 748"/>
                <a:gd name="T10" fmla="*/ 233 w 839"/>
                <a:gd name="T11" fmla="*/ 715 h 748"/>
                <a:gd name="T12" fmla="*/ 231 w 839"/>
                <a:gd name="T13" fmla="*/ 712 h 748"/>
                <a:gd name="T14" fmla="*/ 839 w 839"/>
                <a:gd name="T15" fmla="*/ 372 h 748"/>
                <a:gd name="T16" fmla="*/ 838 w 839"/>
                <a:gd name="T17" fmla="*/ 365 h 7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839" h="748">
                  <a:moveTo>
                    <a:pt x="838" y="365"/>
                  </a:moveTo>
                  <a:cubicBezTo>
                    <a:pt x="639" y="0"/>
                    <a:pt x="261" y="11"/>
                    <a:pt x="230" y="12"/>
                  </a:cubicBezTo>
                  <a:cubicBezTo>
                    <a:pt x="230" y="12"/>
                    <a:pt x="230" y="12"/>
                    <a:pt x="230" y="12"/>
                  </a:cubicBezTo>
                  <a:cubicBezTo>
                    <a:pt x="0" y="378"/>
                    <a:pt x="231" y="710"/>
                    <a:pt x="231" y="710"/>
                  </a:cubicBezTo>
                  <a:cubicBezTo>
                    <a:pt x="229" y="710"/>
                    <a:pt x="227" y="710"/>
                    <a:pt x="226" y="710"/>
                  </a:cubicBezTo>
                  <a:cubicBezTo>
                    <a:pt x="233" y="715"/>
                    <a:pt x="233" y="715"/>
                    <a:pt x="233" y="715"/>
                  </a:cubicBezTo>
                  <a:cubicBezTo>
                    <a:pt x="233" y="714"/>
                    <a:pt x="232" y="713"/>
                    <a:pt x="231" y="712"/>
                  </a:cubicBezTo>
                  <a:cubicBezTo>
                    <a:pt x="231" y="712"/>
                    <a:pt x="632" y="748"/>
                    <a:pt x="839" y="372"/>
                  </a:cubicBezTo>
                  <a:lnTo>
                    <a:pt x="838" y="3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41" name="TextBox 40"/>
          <p:cNvSpPr txBox="1"/>
          <p:nvPr/>
        </p:nvSpPr>
        <p:spPr>
          <a:xfrm>
            <a:off x="6815937" y="2173897"/>
            <a:ext cx="2089858" cy="4585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SOCIOECONOMIC</a:t>
            </a:r>
            <a:br>
              <a:rPr lang="en-US" sz="1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400" dirty="0" smtClean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PROCESSES</a:t>
            </a:r>
            <a:endParaRPr lang="en-US" sz="1400" dirty="0">
              <a:solidFill>
                <a:schemeClr val="tx2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175066" y="2630821"/>
            <a:ext cx="1371600" cy="603504"/>
          </a:xfrm>
          <a:prstGeom prst="roundRect">
            <a:avLst>
              <a:gd name="adj" fmla="val 10401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0" bIns="0" rtlCol="0" anchor="ctr" anchorCtr="0">
            <a:noAutofit/>
          </a:bodyPr>
          <a:lstStyle/>
          <a:p>
            <a:pPr algn="ctr"/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Socioeconomic</a:t>
            </a:r>
            <a:b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Pathways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7175066" y="3308655"/>
            <a:ext cx="1371600" cy="603504"/>
          </a:xfrm>
          <a:prstGeom prst="roundRect">
            <a:avLst>
              <a:gd name="adj" fmla="val 914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0" bIns="0" rtlCol="0" anchor="ctr" anchorCtr="0">
            <a:noAutofit/>
          </a:bodyPr>
          <a:lstStyle/>
          <a:p>
            <a:pPr algn="ctr"/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Adaptation and Mitigation Actions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175066" y="3986489"/>
            <a:ext cx="1371600" cy="585216"/>
          </a:xfrm>
          <a:prstGeom prst="roundRect">
            <a:avLst>
              <a:gd name="adj" fmla="val 12907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0" bIns="0" rtlCol="0" anchor="ctr" anchorCtr="0">
            <a:noAutofit/>
          </a:bodyPr>
          <a:lstStyle/>
          <a:p>
            <a:pPr algn="ctr"/>
            <a:r>
              <a:rPr lang="en-US" sz="1100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Governance</a:t>
            </a:r>
            <a:endParaRPr lang="en-US" sz="11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43553" y="2221665"/>
            <a:ext cx="1401568" cy="275460"/>
          </a:xfrm>
          <a:prstGeom prst="rect">
            <a:avLst/>
          </a:prstGeom>
          <a:solidFill>
            <a:srgbClr val="BDDCEB"/>
          </a:solidFill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CLIMATE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658537" y="2624153"/>
            <a:ext cx="1371600" cy="694944"/>
          </a:xfrm>
          <a:prstGeom prst="roundRect">
            <a:avLst>
              <a:gd name="adj" fmla="val 11289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1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Natural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Variability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658537" y="3518253"/>
            <a:ext cx="1371600" cy="694944"/>
          </a:xfrm>
          <a:prstGeom prst="roundRect">
            <a:avLst>
              <a:gd name="adj" fmla="val 12365"/>
            </a:avLst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137160" bIns="137160" rtlCol="0" anchor="ctr" anchorCtr="0">
            <a:spAutoFit/>
          </a:bodyPr>
          <a:lstStyle>
            <a:defPPr>
              <a:defRPr lang="en-US"/>
            </a:defPPr>
            <a:lvl1pPr algn="ctr">
              <a:lnSpc>
                <a:spcPct val="90000"/>
              </a:lnSpc>
              <a:defRPr sz="1100">
                <a:solidFill>
                  <a:schemeClr val="tx2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</a:lstStyle>
          <a:p>
            <a:pPr>
              <a:lnSpc>
                <a:spcPct val="100000"/>
              </a:lnSpc>
            </a:pPr>
            <a:r>
              <a:rPr lang="en-US" dirty="0">
                <a:solidFill>
                  <a:schemeClr val="tx1"/>
                </a:solidFill>
              </a:rPr>
              <a:t>Anthropogenic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Climate Change</a:t>
            </a:r>
          </a:p>
        </p:txBody>
      </p:sp>
      <p:grpSp>
        <p:nvGrpSpPr>
          <p:cNvPr id="52" name="Group 51"/>
          <p:cNvGrpSpPr/>
          <p:nvPr/>
        </p:nvGrpSpPr>
        <p:grpSpPr>
          <a:xfrm>
            <a:off x="6734865" y="6172200"/>
            <a:ext cx="2077348" cy="423894"/>
            <a:chOff x="6575425" y="4506095"/>
            <a:chExt cx="2236788" cy="456429"/>
          </a:xfrm>
          <a:solidFill>
            <a:srgbClr val="5492CD"/>
          </a:solidFill>
        </p:grpSpPr>
        <p:sp>
          <p:nvSpPr>
            <p:cNvPr id="53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4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7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8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9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0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1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2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3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4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5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6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7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8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69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0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1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2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3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4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5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6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7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8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79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0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1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2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3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4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5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6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7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8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9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0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1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2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3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94" name="Rectangle 93"/>
          <p:cNvSpPr/>
          <p:nvPr/>
        </p:nvSpPr>
        <p:spPr>
          <a:xfrm>
            <a:off x="0" y="0"/>
            <a:ext cx="9144000" cy="92869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4748463" y="3252051"/>
            <a:ext cx="927591" cy="313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600" dirty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RISK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120021" y="3275600"/>
            <a:ext cx="1158321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Hazards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4695429" y="4278416"/>
            <a:ext cx="1401568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Exposure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4625351" y="2313850"/>
            <a:ext cx="1541725" cy="275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1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Vulnerability</a:t>
            </a:r>
            <a:endParaRPr lang="en-US" sz="14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0" y="6765131"/>
            <a:ext cx="9144000" cy="928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05" name="Picture 10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3421" b="25107"/>
          <a:stretch/>
        </p:blipFill>
        <p:spPr>
          <a:xfrm flipH="1">
            <a:off x="7686652" y="1169006"/>
            <a:ext cx="226427" cy="96847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" r="93204" b="24403"/>
          <a:stretch/>
        </p:blipFill>
        <p:spPr>
          <a:xfrm>
            <a:off x="1187361" y="1169006"/>
            <a:ext cx="208732" cy="977595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4376219" y="1443789"/>
            <a:ext cx="498264" cy="2013379"/>
            <a:chOff x="4376219" y="1475873"/>
            <a:chExt cx="498264" cy="2013379"/>
          </a:xfrm>
        </p:grpSpPr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7828" b="-1"/>
            <a:stretch/>
          </p:blipFill>
          <p:spPr>
            <a:xfrm>
              <a:off x="4376219" y="2621394"/>
              <a:ext cx="498264" cy="86785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12" name="Picture 11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62"/>
            <a:stretch/>
          </p:blipFill>
          <p:spPr>
            <a:xfrm>
              <a:off x="4376219" y="1475873"/>
              <a:ext cx="498264" cy="2013379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1396093" y="1169006"/>
            <a:ext cx="3099601" cy="274784"/>
            <a:chOff x="1396093" y="1201090"/>
            <a:chExt cx="3099601" cy="274784"/>
          </a:xfrm>
        </p:grpSpPr>
        <p:pic>
          <p:nvPicPr>
            <p:cNvPr id="107" name="Picture 10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96" r="9464" b="78751"/>
            <a:stretch/>
          </p:blipFill>
          <p:spPr>
            <a:xfrm>
              <a:off x="1396093" y="1201090"/>
              <a:ext cx="2882250" cy="274784"/>
            </a:xfrm>
            <a:prstGeom prst="rect">
              <a:avLst/>
            </a:prstGeom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5274" r="884" b="78751"/>
            <a:stretch/>
          </p:blipFill>
          <p:spPr>
            <a:xfrm>
              <a:off x="4019263" y="1201090"/>
              <a:ext cx="476431" cy="274784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4410339" y="1169006"/>
            <a:ext cx="3276312" cy="373710"/>
            <a:chOff x="4410339" y="1201090"/>
            <a:chExt cx="3276312" cy="373710"/>
          </a:xfrm>
        </p:grpSpPr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09" r="8227" b="85574"/>
            <a:stretch/>
          </p:blipFill>
          <p:spPr>
            <a:xfrm flipH="1">
              <a:off x="4748463" y="1201090"/>
              <a:ext cx="2938188" cy="186553"/>
            </a:xfrm>
            <a:prstGeom prst="rect">
              <a:avLst/>
            </a:prstGeom>
          </p:spPr>
        </p:pic>
        <p:pic>
          <p:nvPicPr>
            <p:cNvPr id="114" name="Picture 11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860" t="-1" r="325" b="71102"/>
            <a:stretch/>
          </p:blipFill>
          <p:spPr>
            <a:xfrm flipH="1">
              <a:off x="4410339" y="1201090"/>
              <a:ext cx="372244" cy="373710"/>
            </a:xfrm>
            <a:prstGeom prst="rect">
              <a:avLst/>
            </a:prstGeom>
          </p:spPr>
        </p:pic>
      </p:grpSp>
      <p:sp>
        <p:nvSpPr>
          <p:cNvPr id="139" name="TextBox 138"/>
          <p:cNvSpPr txBox="1"/>
          <p:nvPr/>
        </p:nvSpPr>
        <p:spPr>
          <a:xfrm>
            <a:off x="3873869" y="990926"/>
            <a:ext cx="1189087" cy="476726"/>
          </a:xfrm>
          <a:prstGeom prst="roundRect">
            <a:avLst/>
          </a:prstGeom>
          <a:solidFill>
            <a:srgbClr val="57585A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tIns="91440" bIns="91440" rtlCol="0">
            <a:spAutoFit/>
          </a:bodyPr>
          <a:lstStyle/>
          <a:p>
            <a:pPr algn="ctr"/>
            <a:r>
              <a:rPr lang="en-US" sz="16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IMPACTS</a:t>
            </a:r>
            <a:endParaRPr lang="en-US" sz="160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21" name="Picture 1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08" t="33168" r="1"/>
          <a:stretch/>
        </p:blipFill>
        <p:spPr>
          <a:xfrm>
            <a:off x="7607667" y="4659775"/>
            <a:ext cx="359390" cy="872335"/>
          </a:xfrm>
          <a:prstGeom prst="rect">
            <a:avLst/>
          </a:prstGeom>
        </p:spPr>
      </p:pic>
      <p:pic>
        <p:nvPicPr>
          <p:cNvPr id="122" name="Picture 1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" r="96462"/>
          <a:stretch/>
        </p:blipFill>
        <p:spPr>
          <a:xfrm>
            <a:off x="1187361" y="4226845"/>
            <a:ext cx="234126" cy="1305265"/>
          </a:xfrm>
          <a:prstGeom prst="rect">
            <a:avLst/>
          </a:prstGeom>
        </p:spPr>
      </p:pic>
      <p:grpSp>
        <p:nvGrpSpPr>
          <p:cNvPr id="34" name="Group 33"/>
          <p:cNvGrpSpPr/>
          <p:nvPr/>
        </p:nvGrpSpPr>
        <p:grpSpPr>
          <a:xfrm>
            <a:off x="1396093" y="5050738"/>
            <a:ext cx="6239220" cy="716399"/>
            <a:chOff x="1396093" y="5082822"/>
            <a:chExt cx="6239220" cy="716399"/>
          </a:xfrm>
        </p:grpSpPr>
        <p:grpSp>
          <p:nvGrpSpPr>
            <p:cNvPr id="33" name="Group 32"/>
            <p:cNvGrpSpPr/>
            <p:nvPr/>
          </p:nvGrpSpPr>
          <p:grpSpPr>
            <a:xfrm>
              <a:off x="1396093" y="5349875"/>
              <a:ext cx="6239220" cy="214319"/>
              <a:chOff x="1396093" y="5349875"/>
              <a:chExt cx="6239220" cy="214319"/>
            </a:xfrm>
          </p:grpSpPr>
          <p:pic>
            <p:nvPicPr>
              <p:cNvPr id="119" name="Picture 11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45" t="83582" r="65402" b="-2"/>
              <a:stretch/>
            </p:blipFill>
            <p:spPr>
              <a:xfrm>
                <a:off x="1396093" y="5349875"/>
                <a:ext cx="2051957" cy="214319"/>
              </a:xfrm>
              <a:prstGeom prst="rect">
                <a:avLst/>
              </a:prstGeom>
            </p:spPr>
          </p:pic>
          <p:pic>
            <p:nvPicPr>
              <p:cNvPr id="124" name="Picture 12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151" t="83580" r="6870"/>
              <a:stretch/>
            </p:blipFill>
            <p:spPr>
              <a:xfrm>
                <a:off x="3448050" y="5349876"/>
                <a:ext cx="4187263" cy="214318"/>
              </a:xfrm>
              <a:prstGeom prst="rect">
                <a:avLst/>
              </a:prstGeom>
            </p:spPr>
          </p:pic>
        </p:grpSp>
        <p:sp>
          <p:nvSpPr>
            <p:cNvPr id="96" name="TextBox 95"/>
            <p:cNvSpPr txBox="1"/>
            <p:nvPr/>
          </p:nvSpPr>
          <p:spPr>
            <a:xfrm>
              <a:off x="2388503" y="5082822"/>
              <a:ext cx="2564388" cy="716399"/>
            </a:xfrm>
            <a:prstGeom prst="roundRect">
              <a:avLst>
                <a:gd name="adj" fmla="val 10894"/>
              </a:avLst>
            </a:prstGeom>
            <a:solidFill>
              <a:srgbClr val="57585A"/>
            </a:solidFill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wrap="square" tIns="91440" bIns="91440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EMISSIONS</a:t>
              </a:r>
              <a:br>
                <a:rPr lang="en-US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</a:br>
              <a:r>
                <a:rPr lang="en-US" sz="16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and Land-use Change</a:t>
              </a:r>
              <a:endParaRPr lang="en-US" sz="16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479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600"/>
                            </p:stCondLst>
                            <p:childTnLst>
                              <p:par>
                                <p:cTn id="24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51" y="0"/>
            <a:ext cx="9141884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-4" y="-504825"/>
            <a:ext cx="9144001" cy="7362825"/>
          </a:xfrm>
          <a:prstGeom prst="rect">
            <a:avLst/>
          </a:prstGeom>
          <a:gradFill>
            <a:gsLst>
              <a:gs pos="0">
                <a:schemeClr val="tx1">
                  <a:alpha val="70000"/>
                </a:schemeClr>
              </a:gs>
              <a:gs pos="59000">
                <a:schemeClr val="tx2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3196" y="4130828"/>
            <a:ext cx="5455975" cy="2062553"/>
            <a:chOff x="263196" y="4130828"/>
            <a:chExt cx="5455975" cy="2062553"/>
          </a:xfrm>
        </p:grpSpPr>
        <p:cxnSp>
          <p:nvCxnSpPr>
            <p:cNvPr id="7" name="Straight Connector 6"/>
            <p:cNvCxnSpPr/>
            <p:nvPr/>
          </p:nvCxnSpPr>
          <p:spPr>
            <a:xfrm>
              <a:off x="380093" y="5095875"/>
              <a:ext cx="507773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Group 1"/>
            <p:cNvGrpSpPr/>
            <p:nvPr/>
          </p:nvGrpSpPr>
          <p:grpSpPr>
            <a:xfrm>
              <a:off x="263196" y="4130828"/>
              <a:ext cx="5455975" cy="2062553"/>
              <a:chOff x="263196" y="4130828"/>
              <a:chExt cx="5455975" cy="2062553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310820" y="5105400"/>
                <a:ext cx="5408351" cy="5632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3400" b="1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A CHANGING WORLD</a:t>
                </a:r>
                <a:endParaRPr lang="en-US" sz="3400" b="1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63197" y="4130828"/>
                <a:ext cx="5194630" cy="97872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32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WIDESPREAD</a:t>
                </a:r>
              </a:p>
              <a:p>
                <a:pPr>
                  <a:lnSpc>
                    <a:spcPct val="90000"/>
                  </a:lnSpc>
                </a:pPr>
                <a:r>
                  <a:rPr lang="en-US" sz="3200" dirty="0" smtClean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Verdana" panose="020B0604030504040204" pitchFamily="34" charset="0"/>
                  </a:rPr>
                  <a:t>OBSERVED IMPACTS</a:t>
                </a:r>
                <a:endParaRPr lang="en-US" sz="32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  <p:sp>
            <p:nvSpPr>
              <p:cNvPr id="13" name="Rectangle 12"/>
              <p:cNvSpPr/>
              <p:nvPr/>
            </p:nvSpPr>
            <p:spPr>
              <a:xfrm>
                <a:off x="263196" y="5657850"/>
                <a:ext cx="5194630" cy="5355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90000"/>
                  </a:lnSpc>
                </a:pPr>
                <a:endParaRPr lang="en-US" sz="3200" dirty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endParaRPr>
              </a:p>
            </p:txBody>
          </p:sp>
        </p:grpSp>
      </p:grpSp>
      <p:grpSp>
        <p:nvGrpSpPr>
          <p:cNvPr id="11" name="Group 10"/>
          <p:cNvGrpSpPr/>
          <p:nvPr/>
        </p:nvGrpSpPr>
        <p:grpSpPr>
          <a:xfrm>
            <a:off x="6734865" y="6172200"/>
            <a:ext cx="2077348" cy="423894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14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1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2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3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4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949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Jonathan.DUARTE\Desktop\Corals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2413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/>
          <p:nvPr/>
        </p:nvSpPr>
        <p:spPr>
          <a:xfrm rot="10800000">
            <a:off x="0" y="3175"/>
            <a:ext cx="9143997" cy="6854825"/>
          </a:xfrm>
          <a:prstGeom prst="rect">
            <a:avLst/>
          </a:prstGeom>
          <a:gradFill>
            <a:gsLst>
              <a:gs pos="0">
                <a:schemeClr val="tx1">
                  <a:alpha val="30000"/>
                </a:schemeClr>
              </a:gs>
              <a:gs pos="59000">
                <a:schemeClr val="tx2">
                  <a:alpha val="0"/>
                </a:schemeClr>
              </a:gs>
            </a:gsLst>
            <a:lin ang="162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34865" y="6172200"/>
            <a:ext cx="2077348" cy="423894"/>
            <a:chOff x="6575425" y="4506095"/>
            <a:chExt cx="2236788" cy="456429"/>
          </a:xfrm>
          <a:solidFill>
            <a:schemeClr val="bg1"/>
          </a:solidFill>
        </p:grpSpPr>
        <p:sp>
          <p:nvSpPr>
            <p:cNvPr id="11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8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9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0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1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2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3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4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5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6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7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58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63196" y="1066800"/>
            <a:ext cx="5563445" cy="2062553"/>
            <a:chOff x="263196" y="1066800"/>
            <a:chExt cx="5563445" cy="2062553"/>
          </a:xfrm>
        </p:grpSpPr>
        <p:sp>
          <p:nvSpPr>
            <p:cNvPr id="70" name="Rectangle 69"/>
            <p:cNvSpPr/>
            <p:nvPr/>
          </p:nvSpPr>
          <p:spPr>
            <a:xfrm>
              <a:off x="310820" y="2041372"/>
              <a:ext cx="5515821" cy="5632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400" b="1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A CHANGING WORLD</a:t>
              </a:r>
              <a:endParaRPr lang="en-US" sz="34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1" name="Straight Connector 70"/>
            <p:cNvCxnSpPr/>
            <p:nvPr/>
          </p:nvCxnSpPr>
          <p:spPr>
            <a:xfrm>
              <a:off x="380093" y="2031847"/>
              <a:ext cx="5077734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Rectangle 72"/>
            <p:cNvSpPr/>
            <p:nvPr/>
          </p:nvSpPr>
          <p:spPr>
            <a:xfrm>
              <a:off x="263197" y="1066800"/>
              <a:ext cx="5194630" cy="9787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32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WIDESPREAD</a:t>
              </a:r>
            </a:p>
            <a:p>
              <a:pPr>
                <a:lnSpc>
                  <a:spcPct val="90000"/>
                </a:lnSpc>
              </a:pPr>
              <a:r>
                <a:rPr lang="en-US" sz="32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OBSERVED </a:t>
              </a:r>
              <a:r>
                <a:rPr lang="en-US" sz="3200" dirty="0" smtClean="0">
                  <a:solidFill>
                    <a:schemeClr val="bg1"/>
                  </a:solidFill>
                  <a:latin typeface="Verdana" panose="020B0604030504040204" pitchFamily="34" charset="0"/>
                  <a:ea typeface="Verdana" panose="020B0604030504040204" pitchFamily="34" charset="0"/>
                  <a:cs typeface="Verdana" panose="020B0604030504040204" pitchFamily="34" charset="0"/>
                </a:rPr>
                <a:t>IMPACTS </a:t>
              </a:r>
            </a:p>
          </p:txBody>
        </p:sp>
        <p:sp>
          <p:nvSpPr>
            <p:cNvPr id="74" name="Rectangle 73"/>
            <p:cNvSpPr/>
            <p:nvPr/>
          </p:nvSpPr>
          <p:spPr>
            <a:xfrm>
              <a:off x="263196" y="2593822"/>
              <a:ext cx="5194630" cy="5355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90000"/>
                </a:lnSpc>
              </a:pPr>
              <a:endParaRPr lang="en-US" sz="3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4332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hidden="1"/>
          <p:cNvPicPr/>
          <p:nvPr/>
        </p:nvPicPr>
        <p:blipFill>
          <a:blip r:embed="rId2"/>
          <a:stretch>
            <a:fillRect/>
          </a:stretch>
        </p:blipFill>
        <p:spPr>
          <a:xfrm>
            <a:off x="132693" y="376556"/>
            <a:ext cx="8884582" cy="6159181"/>
          </a:xfrm>
          <a:prstGeom prst="rect">
            <a:avLst/>
          </a:prstGeom>
        </p:spPr>
      </p:pic>
      <p:pic>
        <p:nvPicPr>
          <p:cNvPr id="1430" name="Picture 6" descr="C:\Users\contractor\Desktop\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0"/>
          <a:stretch/>
        </p:blipFill>
        <p:spPr bwMode="auto">
          <a:xfrm>
            <a:off x="-6774" y="-11430"/>
            <a:ext cx="9211734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67734" y="4937760"/>
            <a:ext cx="9211734" cy="1899920"/>
            <a:chOff x="-67734" y="4937760"/>
            <a:chExt cx="9211734" cy="1899920"/>
          </a:xfrm>
        </p:grpSpPr>
        <p:sp>
          <p:nvSpPr>
            <p:cNvPr id="5" name="Rectangle 4"/>
            <p:cNvSpPr/>
            <p:nvPr/>
          </p:nvSpPr>
          <p:spPr>
            <a:xfrm>
              <a:off x="-13547" y="4937760"/>
              <a:ext cx="9157547" cy="1798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-13547" y="4937760"/>
              <a:ext cx="9157547" cy="1798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35" name="Picture 6" descr="C:\Users\contractor\Desktop\1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500"/>
            <a:stretch/>
          </p:blipFill>
          <p:spPr bwMode="auto">
            <a:xfrm>
              <a:off x="-67734" y="4937760"/>
              <a:ext cx="9211734" cy="18999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20562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C:\Users\contractor\Desktop\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0"/>
          <a:stretch/>
        </p:blipFill>
        <p:spPr bwMode="auto">
          <a:xfrm>
            <a:off x="440265" y="-6309"/>
            <a:ext cx="13886233" cy="744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hidden="1"/>
          <p:cNvPicPr/>
          <p:nvPr/>
        </p:nvPicPr>
        <p:blipFill>
          <a:blip r:embed="rId3"/>
          <a:stretch>
            <a:fillRect/>
          </a:stretch>
        </p:blipFill>
        <p:spPr>
          <a:xfrm>
            <a:off x="132693" y="376556"/>
            <a:ext cx="8884582" cy="6159181"/>
          </a:xfrm>
          <a:prstGeom prst="rect">
            <a:avLst/>
          </a:prstGeom>
        </p:spPr>
      </p:pic>
      <p:pic>
        <p:nvPicPr>
          <p:cNvPr id="1430" name="Picture 6" descr="C:\Users\contractor\Desktop\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530"/>
          <a:stretch/>
        </p:blipFill>
        <p:spPr bwMode="auto">
          <a:xfrm>
            <a:off x="-6774" y="-11430"/>
            <a:ext cx="9211734" cy="493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-13547" y="4937760"/>
            <a:ext cx="9157547" cy="1920240"/>
            <a:chOff x="-13547" y="4937760"/>
            <a:chExt cx="9157547" cy="1920240"/>
          </a:xfrm>
        </p:grpSpPr>
        <p:sp>
          <p:nvSpPr>
            <p:cNvPr id="5" name="Rectangle 4"/>
            <p:cNvSpPr/>
            <p:nvPr/>
          </p:nvSpPr>
          <p:spPr>
            <a:xfrm>
              <a:off x="-13547" y="4937760"/>
              <a:ext cx="9157547" cy="17983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" name="Rectangle 1"/>
            <p:cNvSpPr/>
            <p:nvPr/>
          </p:nvSpPr>
          <p:spPr>
            <a:xfrm>
              <a:off x="-13547" y="4937760"/>
              <a:ext cx="9157547" cy="19202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Rectangle 9"/>
          <p:cNvSpPr/>
          <p:nvPr/>
        </p:nvSpPr>
        <p:spPr>
          <a:xfrm>
            <a:off x="0" y="0"/>
            <a:ext cx="9144000" cy="92869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0" y="6765131"/>
            <a:ext cx="9144000" cy="928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</a:endParaRPr>
          </a:p>
        </p:txBody>
      </p:sp>
      <p:pic>
        <p:nvPicPr>
          <p:cNvPr id="12" name="Picture 6" descr="C:\Users\contractor\Desktop\1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00"/>
          <a:stretch/>
        </p:blipFill>
        <p:spPr bwMode="auto">
          <a:xfrm>
            <a:off x="-67734" y="4937760"/>
            <a:ext cx="9211734" cy="1899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043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4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73028E-6 L 0.30208 0.18297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4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91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2.96296E-6 L -0.00018 -0.3467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3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34676 L -0.56407 -0.096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94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6407 -0.09676 L -0.56407 -0.3467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16200000">
            <a:off x="4018904" y="2195336"/>
            <a:ext cx="0" cy="5120024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</a:ln>
          <a:effectLst/>
        </p:spPr>
      </p:cxnSp>
      <p:cxnSp>
        <p:nvCxnSpPr>
          <p:cNvPr id="10" name="Straight Connector 9"/>
          <p:cNvCxnSpPr/>
          <p:nvPr/>
        </p:nvCxnSpPr>
        <p:spPr>
          <a:xfrm rot="16200000">
            <a:off x="4018904" y="1758855"/>
            <a:ext cx="0" cy="5120024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sysDash"/>
          </a:ln>
          <a:effectLst/>
        </p:spPr>
      </p:cxnSp>
      <p:cxnSp>
        <p:nvCxnSpPr>
          <p:cNvPr id="11" name="Straight Connector 10"/>
          <p:cNvCxnSpPr/>
          <p:nvPr/>
        </p:nvCxnSpPr>
        <p:spPr>
          <a:xfrm rot="16200000">
            <a:off x="4018904" y="1322374"/>
            <a:ext cx="0" cy="5120024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</a:ln>
          <a:effectLst/>
        </p:spPr>
      </p:cxnSp>
      <p:cxnSp>
        <p:nvCxnSpPr>
          <p:cNvPr id="12" name="Straight Connector 11"/>
          <p:cNvCxnSpPr/>
          <p:nvPr/>
        </p:nvCxnSpPr>
        <p:spPr>
          <a:xfrm rot="16200000">
            <a:off x="4018904" y="-327081"/>
            <a:ext cx="0" cy="5120024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</a:ln>
          <a:effectLst/>
        </p:spPr>
      </p:cxnSp>
      <p:cxnSp>
        <p:nvCxnSpPr>
          <p:cNvPr id="136" name="Straight Connector 135"/>
          <p:cNvCxnSpPr/>
          <p:nvPr/>
        </p:nvCxnSpPr>
        <p:spPr>
          <a:xfrm rot="16200000">
            <a:off x="4018904" y="726963"/>
            <a:ext cx="0" cy="5120024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</a:ln>
          <a:effectLst/>
        </p:spPr>
      </p:cxnSp>
      <p:cxnSp>
        <p:nvCxnSpPr>
          <p:cNvPr id="3" name="Straight Connector 2"/>
          <p:cNvCxnSpPr/>
          <p:nvPr/>
        </p:nvCxnSpPr>
        <p:spPr>
          <a:xfrm>
            <a:off x="7202694" y="4079216"/>
            <a:ext cx="801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 rot="18900000">
            <a:off x="708621" y="5283781"/>
            <a:ext cx="1254081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Benthic Algae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6200000">
            <a:off x="-65026" y="3765359"/>
            <a:ext cx="198929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DISTRIBUTION CHANGE</a:t>
            </a:r>
            <a:b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(Km per Decade)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54176" y="4637238"/>
            <a:ext cx="633035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-20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113199" y="4217840"/>
            <a:ext cx="356202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981075" y="3763092"/>
            <a:ext cx="488326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81075" y="2114835"/>
            <a:ext cx="488326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400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>
            <a:off x="7202694" y="4376196"/>
            <a:ext cx="801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202694" y="4680407"/>
            <a:ext cx="801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7247568" y="3978042"/>
            <a:ext cx="134478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 Error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7247568" y="4264627"/>
            <a:ext cx="134478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Mean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247568" y="4573566"/>
            <a:ext cx="134478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Standard Error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829877" y="3875243"/>
            <a:ext cx="1591149" cy="1001906"/>
          </a:xfrm>
          <a:prstGeom prst="rect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 rot="18900000">
            <a:off x="804277" y="5407175"/>
            <a:ext cx="1603091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Benthic Cnidarians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 rot="18900000">
            <a:off x="1268885" y="5407175"/>
            <a:ext cx="1603091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Benthic Mollusks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 rot="18900000">
            <a:off x="1733493" y="5407175"/>
            <a:ext cx="1603091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Benthic Crustacean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 rot="18900000">
            <a:off x="2061092" y="5463926"/>
            <a:ext cx="1763608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Benthic Invert (Other)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 rot="18900000">
            <a:off x="2662709" y="5407175"/>
            <a:ext cx="1603091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Phytoplankton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 rot="18900000">
            <a:off x="3127317" y="5407175"/>
            <a:ext cx="1603091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Zooplankton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 rot="18900000">
            <a:off x="3591925" y="5407175"/>
            <a:ext cx="1603091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Larval Bony Fishes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 rot="18900000">
            <a:off x="4056533" y="5407175"/>
            <a:ext cx="1603091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Non-Bony Fishes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 rot="18900000">
            <a:off x="4521141" y="5407175"/>
            <a:ext cx="1603091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Bony Fishes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 rot="18900000">
            <a:off x="4985749" y="5407175"/>
            <a:ext cx="1603091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All Taxa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0" name="Oval 59"/>
          <p:cNvSpPr/>
          <p:nvPr/>
        </p:nvSpPr>
        <p:spPr>
          <a:xfrm>
            <a:off x="1651600" y="3973024"/>
            <a:ext cx="133823" cy="133823"/>
          </a:xfrm>
          <a:prstGeom prst="ellips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64" name="Straight Connector 63"/>
          <p:cNvCxnSpPr/>
          <p:nvPr/>
        </p:nvCxnSpPr>
        <p:spPr>
          <a:xfrm>
            <a:off x="1648255" y="3951396"/>
            <a:ext cx="140514" cy="0"/>
          </a:xfrm>
          <a:prstGeom prst="lin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65" name="Straight Connector 64"/>
          <p:cNvCxnSpPr/>
          <p:nvPr/>
        </p:nvCxnSpPr>
        <p:spPr>
          <a:xfrm>
            <a:off x="1648255" y="4126742"/>
            <a:ext cx="140514" cy="0"/>
          </a:xfrm>
          <a:prstGeom prst="lin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67" name="Group 66"/>
          <p:cNvGrpSpPr/>
          <p:nvPr/>
        </p:nvGrpSpPr>
        <p:grpSpPr>
          <a:xfrm>
            <a:off x="3427103" y="3554155"/>
            <a:ext cx="140514" cy="285565"/>
            <a:chOff x="6521409" y="876300"/>
            <a:chExt cx="154565" cy="314122"/>
          </a:xfrm>
        </p:grpSpPr>
        <p:cxnSp>
          <p:nvCxnSpPr>
            <p:cNvPr id="68" name="Straight Connector 67"/>
            <p:cNvCxnSpPr/>
            <p:nvPr/>
          </p:nvCxnSpPr>
          <p:spPr>
            <a:xfrm>
              <a:off x="6598691" y="882702"/>
              <a:ext cx="0" cy="30772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69" name="Oval 68"/>
            <p:cNvSpPr/>
            <p:nvPr/>
          </p:nvSpPr>
          <p:spPr>
            <a:xfrm>
              <a:off x="6525088" y="940695"/>
              <a:ext cx="147205" cy="14720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70" name="Straight Connector 69"/>
            <p:cNvCxnSpPr/>
            <p:nvPr/>
          </p:nvCxnSpPr>
          <p:spPr>
            <a:xfrm>
              <a:off x="6521409" y="876300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>
              <a:off x="6521409" y="1190422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73" name="Straight Connector 72"/>
          <p:cNvCxnSpPr/>
          <p:nvPr/>
        </p:nvCxnSpPr>
        <p:spPr>
          <a:xfrm>
            <a:off x="2163297" y="3643785"/>
            <a:ext cx="0" cy="231458"/>
          </a:xfrm>
          <a:prstGeom prst="lin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74" name="Oval 73"/>
          <p:cNvSpPr/>
          <p:nvPr/>
        </p:nvSpPr>
        <p:spPr>
          <a:xfrm>
            <a:off x="2096385" y="3691617"/>
            <a:ext cx="133823" cy="133823"/>
          </a:xfrm>
          <a:prstGeom prst="ellips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75" name="Straight Connector 74"/>
          <p:cNvCxnSpPr/>
          <p:nvPr/>
        </p:nvCxnSpPr>
        <p:spPr>
          <a:xfrm>
            <a:off x="2093040" y="3643785"/>
            <a:ext cx="140514" cy="0"/>
          </a:xfrm>
          <a:prstGeom prst="lin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6" name="Straight Connector 75"/>
          <p:cNvCxnSpPr/>
          <p:nvPr/>
        </p:nvCxnSpPr>
        <p:spPr>
          <a:xfrm>
            <a:off x="2093040" y="3882386"/>
            <a:ext cx="140514" cy="0"/>
          </a:xfrm>
          <a:prstGeom prst="lin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84" name="Group 83"/>
          <p:cNvGrpSpPr/>
          <p:nvPr/>
        </p:nvGrpSpPr>
        <p:grpSpPr>
          <a:xfrm>
            <a:off x="2537940" y="3846623"/>
            <a:ext cx="140514" cy="372341"/>
            <a:chOff x="6521409" y="876300"/>
            <a:chExt cx="154565" cy="409575"/>
          </a:xfrm>
        </p:grpSpPr>
        <p:cxnSp>
          <p:nvCxnSpPr>
            <p:cNvPr id="85" name="Straight Connector 84"/>
            <p:cNvCxnSpPr/>
            <p:nvPr/>
          </p:nvCxnSpPr>
          <p:spPr>
            <a:xfrm>
              <a:off x="6598691" y="876300"/>
              <a:ext cx="0" cy="409575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6" name="Oval 85"/>
            <p:cNvSpPr/>
            <p:nvPr/>
          </p:nvSpPr>
          <p:spPr>
            <a:xfrm>
              <a:off x="6525088" y="933882"/>
              <a:ext cx="147205" cy="14720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87" name="Straight Connector 86"/>
            <p:cNvCxnSpPr/>
            <p:nvPr/>
          </p:nvCxnSpPr>
          <p:spPr>
            <a:xfrm>
              <a:off x="6521409" y="876300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>
              <a:off x="6521409" y="1278731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89" name="Group 88"/>
          <p:cNvGrpSpPr/>
          <p:nvPr/>
        </p:nvGrpSpPr>
        <p:grpSpPr>
          <a:xfrm>
            <a:off x="2985217" y="3581741"/>
            <a:ext cx="140514" cy="197821"/>
            <a:chOff x="6521409" y="928734"/>
            <a:chExt cx="154565" cy="217604"/>
          </a:xfrm>
        </p:grpSpPr>
        <p:cxnSp>
          <p:nvCxnSpPr>
            <p:cNvPr id="90" name="Straight Connector 89"/>
            <p:cNvCxnSpPr/>
            <p:nvPr/>
          </p:nvCxnSpPr>
          <p:spPr>
            <a:xfrm>
              <a:off x="6598692" y="1015834"/>
              <a:ext cx="0" cy="130504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91" name="Oval 90"/>
            <p:cNvSpPr/>
            <p:nvPr/>
          </p:nvSpPr>
          <p:spPr>
            <a:xfrm>
              <a:off x="6525088" y="946979"/>
              <a:ext cx="147205" cy="14720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92" name="Straight Connector 91"/>
            <p:cNvCxnSpPr/>
            <p:nvPr/>
          </p:nvCxnSpPr>
          <p:spPr>
            <a:xfrm>
              <a:off x="6521409" y="928734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6521409" y="1138521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99" name="Group 98"/>
          <p:cNvGrpSpPr/>
          <p:nvPr/>
        </p:nvGrpSpPr>
        <p:grpSpPr>
          <a:xfrm>
            <a:off x="3873223" y="1811537"/>
            <a:ext cx="140514" cy="545145"/>
            <a:chOff x="6521409" y="794352"/>
            <a:chExt cx="154565" cy="599659"/>
          </a:xfrm>
        </p:grpSpPr>
        <p:cxnSp>
          <p:nvCxnSpPr>
            <p:cNvPr id="100" name="Straight Connector 99"/>
            <p:cNvCxnSpPr/>
            <p:nvPr/>
          </p:nvCxnSpPr>
          <p:spPr>
            <a:xfrm>
              <a:off x="6598691" y="794352"/>
              <a:ext cx="0" cy="599659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1" name="Oval 100"/>
            <p:cNvSpPr/>
            <p:nvPr/>
          </p:nvSpPr>
          <p:spPr>
            <a:xfrm>
              <a:off x="6525089" y="1007485"/>
              <a:ext cx="147205" cy="14720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02" name="Straight Connector 101"/>
            <p:cNvCxnSpPr/>
            <p:nvPr/>
          </p:nvCxnSpPr>
          <p:spPr>
            <a:xfrm>
              <a:off x="6521409" y="804828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3" name="Straight Connector 102"/>
            <p:cNvCxnSpPr/>
            <p:nvPr/>
          </p:nvCxnSpPr>
          <p:spPr>
            <a:xfrm>
              <a:off x="6521409" y="1394011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pSp>
        <p:nvGrpSpPr>
          <p:cNvPr id="104" name="Group 103"/>
          <p:cNvGrpSpPr/>
          <p:nvPr/>
        </p:nvGrpSpPr>
        <p:grpSpPr>
          <a:xfrm>
            <a:off x="4315352" y="3143635"/>
            <a:ext cx="140514" cy="214338"/>
            <a:chOff x="6521409" y="965489"/>
            <a:chExt cx="154565" cy="235772"/>
          </a:xfrm>
        </p:grpSpPr>
        <p:cxnSp>
          <p:nvCxnSpPr>
            <p:cNvPr id="105" name="Straight Connector 104"/>
            <p:cNvCxnSpPr/>
            <p:nvPr/>
          </p:nvCxnSpPr>
          <p:spPr>
            <a:xfrm>
              <a:off x="6598691" y="965489"/>
              <a:ext cx="0" cy="231195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06" name="Oval 105"/>
            <p:cNvSpPr/>
            <p:nvPr/>
          </p:nvSpPr>
          <p:spPr>
            <a:xfrm>
              <a:off x="6525089" y="1007485"/>
              <a:ext cx="147205" cy="14720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07" name="Straight Connector 106"/>
            <p:cNvCxnSpPr/>
            <p:nvPr/>
          </p:nvCxnSpPr>
          <p:spPr>
            <a:xfrm>
              <a:off x="6521409" y="965489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>
              <a:off x="6521409" y="1201261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111" name="Oval 110"/>
          <p:cNvSpPr/>
          <p:nvPr/>
        </p:nvSpPr>
        <p:spPr>
          <a:xfrm>
            <a:off x="4761935" y="4031029"/>
            <a:ext cx="133823" cy="133823"/>
          </a:xfrm>
          <a:prstGeom prst="ellips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14" name="Group 113"/>
          <p:cNvGrpSpPr/>
          <p:nvPr/>
        </p:nvGrpSpPr>
        <p:grpSpPr>
          <a:xfrm>
            <a:off x="5205126" y="4141611"/>
            <a:ext cx="140514" cy="595089"/>
            <a:chOff x="6521409" y="580348"/>
            <a:chExt cx="154565" cy="654599"/>
          </a:xfrm>
        </p:grpSpPr>
        <p:cxnSp>
          <p:nvCxnSpPr>
            <p:cNvPr id="115" name="Straight Connector 114"/>
            <p:cNvCxnSpPr/>
            <p:nvPr/>
          </p:nvCxnSpPr>
          <p:spPr>
            <a:xfrm>
              <a:off x="6598691" y="580348"/>
              <a:ext cx="0" cy="654599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16" name="Oval 115"/>
            <p:cNvSpPr/>
            <p:nvPr/>
          </p:nvSpPr>
          <p:spPr>
            <a:xfrm>
              <a:off x="6525089" y="1007485"/>
              <a:ext cx="147205" cy="147205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17" name="Straight Connector 116"/>
            <p:cNvCxnSpPr/>
            <p:nvPr/>
          </p:nvCxnSpPr>
          <p:spPr>
            <a:xfrm>
              <a:off x="6521409" y="580348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6521409" y="1234947"/>
              <a:ext cx="154565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21" name="Straight Connector 120"/>
          <p:cNvCxnSpPr/>
          <p:nvPr/>
        </p:nvCxnSpPr>
        <p:spPr>
          <a:xfrm>
            <a:off x="5723872" y="3543332"/>
            <a:ext cx="0" cy="231195"/>
          </a:xfrm>
          <a:prstGeom prst="lin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2" name="Oval 121"/>
          <p:cNvSpPr/>
          <p:nvPr/>
        </p:nvSpPr>
        <p:spPr>
          <a:xfrm>
            <a:off x="5656960" y="3592019"/>
            <a:ext cx="133823" cy="133822"/>
          </a:xfrm>
          <a:prstGeom prst="ellips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23" name="Straight Connector 122"/>
          <p:cNvCxnSpPr/>
          <p:nvPr/>
        </p:nvCxnSpPr>
        <p:spPr>
          <a:xfrm>
            <a:off x="5653615" y="3541848"/>
            <a:ext cx="140514" cy="0"/>
          </a:xfrm>
          <a:prstGeom prst="lin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124" name="Straight Connector 123"/>
          <p:cNvCxnSpPr/>
          <p:nvPr/>
        </p:nvCxnSpPr>
        <p:spPr>
          <a:xfrm>
            <a:off x="5653615" y="3777212"/>
            <a:ext cx="140514" cy="0"/>
          </a:xfrm>
          <a:prstGeom prst="lin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35" name="TextBox 134"/>
          <p:cNvSpPr txBox="1"/>
          <p:nvPr/>
        </p:nvSpPr>
        <p:spPr>
          <a:xfrm>
            <a:off x="5921989" y="3411623"/>
            <a:ext cx="631032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200" dirty="0" smtClean="0">
                <a:solidFill>
                  <a:srgbClr val="6C6C6C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(359)</a:t>
            </a:r>
            <a:endParaRPr lang="en-US" sz="1200" dirty="0">
              <a:solidFill>
                <a:srgbClr val="6C6C6C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37" name="TextBox 136"/>
          <p:cNvSpPr txBox="1"/>
          <p:nvPr/>
        </p:nvSpPr>
        <p:spPr>
          <a:xfrm>
            <a:off x="981075" y="3167681"/>
            <a:ext cx="488326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147" name="Group 146"/>
          <p:cNvGrpSpPr/>
          <p:nvPr/>
        </p:nvGrpSpPr>
        <p:grpSpPr>
          <a:xfrm>
            <a:off x="6964662" y="4078652"/>
            <a:ext cx="140514" cy="595089"/>
            <a:chOff x="8246393" y="5098873"/>
            <a:chExt cx="140514" cy="595089"/>
          </a:xfrm>
        </p:grpSpPr>
        <p:cxnSp>
          <p:nvCxnSpPr>
            <p:cNvPr id="148" name="Straight Connector 147"/>
            <p:cNvCxnSpPr/>
            <p:nvPr/>
          </p:nvCxnSpPr>
          <p:spPr>
            <a:xfrm>
              <a:off x="8316650" y="5098873"/>
              <a:ext cx="0" cy="595089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149" name="Oval 148"/>
            <p:cNvSpPr/>
            <p:nvPr/>
          </p:nvSpPr>
          <p:spPr>
            <a:xfrm>
              <a:off x="8249738" y="5329506"/>
              <a:ext cx="133823" cy="133823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cxnSp>
          <p:nvCxnSpPr>
            <p:cNvPr id="150" name="Straight Connector 149"/>
            <p:cNvCxnSpPr/>
            <p:nvPr/>
          </p:nvCxnSpPr>
          <p:spPr>
            <a:xfrm>
              <a:off x="8246393" y="5098873"/>
              <a:ext cx="140514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151" name="Straight Connector 150"/>
            <p:cNvCxnSpPr/>
            <p:nvPr/>
          </p:nvCxnSpPr>
          <p:spPr>
            <a:xfrm>
              <a:off x="8246393" y="5693962"/>
              <a:ext cx="140514" cy="0"/>
            </a:xfrm>
            <a:prstGeom prst="line">
              <a:avLst/>
            </a:prstGeom>
            <a:solidFill>
              <a:schemeClr val="bg1"/>
            </a:solidFill>
            <a:ln w="28575">
              <a:solidFill>
                <a:srgbClr val="5492C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cxnSp>
        <p:nvCxnSpPr>
          <p:cNvPr id="160" name="Straight Connector 159"/>
          <p:cNvCxnSpPr/>
          <p:nvPr/>
        </p:nvCxnSpPr>
        <p:spPr>
          <a:xfrm rot="16200000">
            <a:off x="4018904" y="2317125"/>
            <a:ext cx="0" cy="5120024"/>
          </a:xfrm>
          <a:prstGeom prst="line">
            <a:avLst/>
          </a:prstGeom>
          <a:noFill/>
          <a:ln w="19050" cap="flat" cmpd="sng" algn="ctr">
            <a:solidFill>
              <a:srgbClr val="3A3A3A"/>
            </a:solidFill>
            <a:prstDash val="solid"/>
          </a:ln>
          <a:effectLst/>
        </p:spPr>
      </p:cxnSp>
      <p:cxnSp>
        <p:nvCxnSpPr>
          <p:cNvPr id="94" name="Straight Connector 93"/>
          <p:cNvCxnSpPr/>
          <p:nvPr/>
        </p:nvCxnSpPr>
        <p:spPr>
          <a:xfrm flipV="1">
            <a:off x="6693507" y="2139117"/>
            <a:ext cx="0" cy="2738032"/>
          </a:xfrm>
          <a:prstGeom prst="line">
            <a:avLst/>
          </a:prstGeom>
          <a:ln w="44450">
            <a:gradFill>
              <a:gsLst>
                <a:gs pos="0">
                  <a:srgbClr val="C00000"/>
                </a:gs>
                <a:gs pos="100000">
                  <a:srgbClr val="0070C0"/>
                </a:gs>
              </a:gsLst>
              <a:lin ang="5400000" scaled="0"/>
            </a:gra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Straight Connector 94"/>
          <p:cNvCxnSpPr/>
          <p:nvPr/>
        </p:nvCxnSpPr>
        <p:spPr>
          <a:xfrm>
            <a:off x="6168293" y="3682093"/>
            <a:ext cx="140514" cy="0"/>
          </a:xfrm>
          <a:prstGeom prst="lin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96" name="Straight Connector 95"/>
          <p:cNvCxnSpPr/>
          <p:nvPr/>
        </p:nvCxnSpPr>
        <p:spPr>
          <a:xfrm>
            <a:off x="6168293" y="3796911"/>
            <a:ext cx="140514" cy="0"/>
          </a:xfrm>
          <a:prstGeom prst="lin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25" name="Oval 124"/>
          <p:cNvSpPr/>
          <p:nvPr/>
        </p:nvSpPr>
        <p:spPr>
          <a:xfrm>
            <a:off x="6171639" y="3673415"/>
            <a:ext cx="133823" cy="133823"/>
          </a:xfrm>
          <a:prstGeom prst="ellipse">
            <a:avLst/>
          </a:prstGeom>
          <a:solidFill>
            <a:schemeClr val="bg1"/>
          </a:solidFill>
          <a:ln w="28575">
            <a:solidFill>
              <a:srgbClr val="549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1264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6734865" y="6172200"/>
            <a:ext cx="2077348" cy="423894"/>
            <a:chOff x="6575425" y="4506095"/>
            <a:chExt cx="2236788" cy="456429"/>
          </a:xfrm>
          <a:solidFill>
            <a:srgbClr val="3E6CA4"/>
          </a:solidFill>
        </p:grpSpPr>
        <p:sp>
          <p:nvSpPr>
            <p:cNvPr id="7" name="Rectangle 5"/>
            <p:cNvSpPr>
              <a:spLocks noChangeArrowheads="1"/>
            </p:cNvSpPr>
            <p:nvPr/>
          </p:nvSpPr>
          <p:spPr bwMode="auto">
            <a:xfrm>
              <a:off x="6575425" y="4891650"/>
              <a:ext cx="8505" cy="56699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auto">
            <a:xfrm>
              <a:off x="6606610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auto">
            <a:xfrm>
              <a:off x="6663309" y="4891650"/>
              <a:ext cx="32603" cy="56699"/>
            </a:xfrm>
            <a:custGeom>
              <a:avLst/>
              <a:gdLst>
                <a:gd name="T0" fmla="*/ 9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5 w 23"/>
                <a:gd name="T11" fmla="*/ 5 h 40"/>
                <a:gd name="T12" fmla="*/ 15 w 23"/>
                <a:gd name="T13" fmla="*/ 40 h 40"/>
                <a:gd name="T14" fmla="*/ 9 w 23"/>
                <a:gd name="T15" fmla="*/ 40 h 40"/>
                <a:gd name="T16" fmla="*/ 9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9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5" y="5"/>
                  </a:lnTo>
                  <a:lnTo>
                    <a:pt x="15" y="40"/>
                  </a:lnTo>
                  <a:lnTo>
                    <a:pt x="9" y="40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auto">
            <a:xfrm>
              <a:off x="6715755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5 w 19"/>
                <a:gd name="T7" fmla="*/ 5 h 40"/>
                <a:gd name="T8" fmla="*/ 5 w 19"/>
                <a:gd name="T9" fmla="*/ 18 h 40"/>
                <a:gd name="T10" fmla="*/ 17 w 19"/>
                <a:gd name="T11" fmla="*/ 18 h 40"/>
                <a:gd name="T12" fmla="*/ 17 w 19"/>
                <a:gd name="T13" fmla="*/ 22 h 40"/>
                <a:gd name="T14" fmla="*/ 5 w 19"/>
                <a:gd name="T15" fmla="*/ 22 h 40"/>
                <a:gd name="T16" fmla="*/ 5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7" y="18"/>
                  </a:lnTo>
                  <a:lnTo>
                    <a:pt x="17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1" name="Freeform 9"/>
            <p:cNvSpPr>
              <a:spLocks noEditPoints="1"/>
            </p:cNvSpPr>
            <p:nvPr/>
          </p:nvSpPr>
          <p:spPr bwMode="auto">
            <a:xfrm>
              <a:off x="6765368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2 w 16"/>
                <a:gd name="T5" fmla="*/ 2 h 27"/>
                <a:gd name="T6" fmla="*/ 14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3"/>
                    <a:pt x="14" y="5"/>
                    <a:pt x="14" y="7"/>
                  </a:cubicBezTo>
                  <a:cubicBezTo>
                    <a:pt x="14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1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9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auto">
            <a:xfrm>
              <a:off x="6814979" y="4891650"/>
              <a:ext cx="39690" cy="58116"/>
            </a:xfrm>
            <a:custGeom>
              <a:avLst/>
              <a:gdLst>
                <a:gd name="T0" fmla="*/ 19 w 19"/>
                <a:gd name="T1" fmla="*/ 26 h 28"/>
                <a:gd name="T2" fmla="*/ 12 w 19"/>
                <a:gd name="T3" fmla="*/ 28 h 28"/>
                <a:gd name="T4" fmla="*/ 0 w 19"/>
                <a:gd name="T5" fmla="*/ 14 h 28"/>
                <a:gd name="T6" fmla="*/ 12 w 19"/>
                <a:gd name="T7" fmla="*/ 0 h 28"/>
                <a:gd name="T8" fmla="*/ 19 w 19"/>
                <a:gd name="T9" fmla="*/ 1 h 28"/>
                <a:gd name="T10" fmla="*/ 19 w 19"/>
                <a:gd name="T11" fmla="*/ 4 h 28"/>
                <a:gd name="T12" fmla="*/ 12 w 19"/>
                <a:gd name="T13" fmla="*/ 3 h 28"/>
                <a:gd name="T14" fmla="*/ 4 w 19"/>
                <a:gd name="T15" fmla="*/ 13 h 28"/>
                <a:gd name="T16" fmla="*/ 12 w 19"/>
                <a:gd name="T17" fmla="*/ 25 h 28"/>
                <a:gd name="T18" fmla="*/ 16 w 19"/>
                <a:gd name="T19" fmla="*/ 24 h 28"/>
                <a:gd name="T20" fmla="*/ 16 w 19"/>
                <a:gd name="T21" fmla="*/ 15 h 28"/>
                <a:gd name="T22" fmla="*/ 11 w 19"/>
                <a:gd name="T23" fmla="*/ 15 h 28"/>
                <a:gd name="T24" fmla="*/ 11 w 19"/>
                <a:gd name="T25" fmla="*/ 12 h 28"/>
                <a:gd name="T26" fmla="*/ 19 w 19"/>
                <a:gd name="T27" fmla="*/ 12 h 28"/>
                <a:gd name="T28" fmla="*/ 19 w 19"/>
                <a:gd name="T29" fmla="*/ 26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9" h="28">
                  <a:moveTo>
                    <a:pt x="19" y="26"/>
                  </a:moveTo>
                  <a:cubicBezTo>
                    <a:pt x="18" y="27"/>
                    <a:pt x="15" y="28"/>
                    <a:pt x="12" y="28"/>
                  </a:cubicBezTo>
                  <a:cubicBezTo>
                    <a:pt x="4" y="28"/>
                    <a:pt x="0" y="21"/>
                    <a:pt x="0" y="14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5" y="0"/>
                    <a:pt x="17" y="0"/>
                    <a:pt x="19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6" y="3"/>
                    <a:pt x="14" y="3"/>
                    <a:pt x="12" y="3"/>
                  </a:cubicBezTo>
                  <a:cubicBezTo>
                    <a:pt x="8" y="3"/>
                    <a:pt x="4" y="6"/>
                    <a:pt x="4" y="13"/>
                  </a:cubicBezTo>
                  <a:cubicBezTo>
                    <a:pt x="4" y="20"/>
                    <a:pt x="7" y="25"/>
                    <a:pt x="12" y="25"/>
                  </a:cubicBezTo>
                  <a:cubicBezTo>
                    <a:pt x="14" y="25"/>
                    <a:pt x="15" y="24"/>
                    <a:pt x="16" y="2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1" y="15"/>
                    <a:pt x="11" y="15"/>
                    <a:pt x="11" y="15"/>
                  </a:cubicBezTo>
                  <a:cubicBezTo>
                    <a:pt x="11" y="12"/>
                    <a:pt x="11" y="12"/>
                    <a:pt x="11" y="12"/>
                  </a:cubicBezTo>
                  <a:cubicBezTo>
                    <a:pt x="19" y="12"/>
                    <a:pt x="19" y="12"/>
                    <a:pt x="19" y="12"/>
                  </a:cubicBezTo>
                  <a:lnTo>
                    <a:pt x="19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3" name="Freeform 11"/>
            <p:cNvSpPr>
              <a:spLocks noEditPoints="1"/>
            </p:cNvSpPr>
            <p:nvPr/>
          </p:nvSpPr>
          <p:spPr bwMode="auto">
            <a:xfrm>
              <a:off x="6875931" y="4891650"/>
              <a:ext cx="41107" cy="58116"/>
            </a:xfrm>
            <a:custGeom>
              <a:avLst/>
              <a:gdLst>
                <a:gd name="T0" fmla="*/ 11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1 w 20"/>
                <a:gd name="T9" fmla="*/ 0 h 28"/>
                <a:gd name="T10" fmla="*/ 10 w 20"/>
                <a:gd name="T11" fmla="*/ 25 h 28"/>
                <a:gd name="T12" fmla="*/ 17 w 20"/>
                <a:gd name="T13" fmla="*/ 13 h 28"/>
                <a:gd name="T14" fmla="*/ 11 w 20"/>
                <a:gd name="T15" fmla="*/ 3 h 28"/>
                <a:gd name="T16" fmla="*/ 4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1" y="0"/>
                  </a:moveTo>
                  <a:cubicBezTo>
                    <a:pt x="17" y="0"/>
                    <a:pt x="20" y="5"/>
                    <a:pt x="20" y="13"/>
                  </a:cubicBezTo>
                  <a:cubicBezTo>
                    <a:pt x="20" y="23"/>
                    <a:pt x="17" y="28"/>
                    <a:pt x="10" y="28"/>
                  </a:cubicBezTo>
                  <a:cubicBezTo>
                    <a:pt x="4" y="28"/>
                    <a:pt x="0" y="22"/>
                    <a:pt x="0" y="14"/>
                  </a:cubicBezTo>
                  <a:cubicBezTo>
                    <a:pt x="0" y="5"/>
                    <a:pt x="4" y="0"/>
                    <a:pt x="11" y="0"/>
                  </a:cubicBezTo>
                  <a:close/>
                  <a:moveTo>
                    <a:pt x="10" y="25"/>
                  </a:moveTo>
                  <a:cubicBezTo>
                    <a:pt x="14" y="25"/>
                    <a:pt x="17" y="22"/>
                    <a:pt x="17" y="13"/>
                  </a:cubicBezTo>
                  <a:cubicBezTo>
                    <a:pt x="17" y="8"/>
                    <a:pt x="15" y="3"/>
                    <a:pt x="11" y="3"/>
                  </a:cubicBezTo>
                  <a:cubicBezTo>
                    <a:pt x="7" y="3"/>
                    <a:pt x="4" y="6"/>
                    <a:pt x="4" y="14"/>
                  </a:cubicBezTo>
                  <a:cubicBezTo>
                    <a:pt x="4" y="19"/>
                    <a:pt x="6" y="25"/>
                    <a:pt x="10" y="25"/>
                  </a:cubicBez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auto">
            <a:xfrm>
              <a:off x="6931213" y="4891650"/>
              <a:ext cx="43942" cy="56699"/>
            </a:xfrm>
            <a:custGeom>
              <a:avLst/>
              <a:gdLst>
                <a:gd name="T0" fmla="*/ 0 w 31"/>
                <a:gd name="T1" fmla="*/ 0 h 40"/>
                <a:gd name="T2" fmla="*/ 6 w 31"/>
                <a:gd name="T3" fmla="*/ 0 h 40"/>
                <a:gd name="T4" fmla="*/ 15 w 31"/>
                <a:gd name="T5" fmla="*/ 33 h 40"/>
                <a:gd name="T6" fmla="*/ 16 w 31"/>
                <a:gd name="T7" fmla="*/ 33 h 40"/>
                <a:gd name="T8" fmla="*/ 25 w 31"/>
                <a:gd name="T9" fmla="*/ 0 h 40"/>
                <a:gd name="T10" fmla="*/ 31 w 31"/>
                <a:gd name="T11" fmla="*/ 0 h 40"/>
                <a:gd name="T12" fmla="*/ 18 w 31"/>
                <a:gd name="T13" fmla="*/ 40 h 40"/>
                <a:gd name="T14" fmla="*/ 13 w 31"/>
                <a:gd name="T15" fmla="*/ 40 h 40"/>
                <a:gd name="T16" fmla="*/ 0 w 31"/>
                <a:gd name="T17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1" h="40">
                  <a:moveTo>
                    <a:pt x="0" y="0"/>
                  </a:moveTo>
                  <a:lnTo>
                    <a:pt x="6" y="0"/>
                  </a:lnTo>
                  <a:lnTo>
                    <a:pt x="15" y="33"/>
                  </a:lnTo>
                  <a:lnTo>
                    <a:pt x="16" y="33"/>
                  </a:lnTo>
                  <a:lnTo>
                    <a:pt x="25" y="0"/>
                  </a:lnTo>
                  <a:lnTo>
                    <a:pt x="31" y="0"/>
                  </a:lnTo>
                  <a:lnTo>
                    <a:pt x="18" y="40"/>
                  </a:lnTo>
                  <a:lnTo>
                    <a:pt x="13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auto">
            <a:xfrm>
              <a:off x="6992165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5 w 20"/>
                <a:gd name="T7" fmla="*/ 5 h 40"/>
                <a:gd name="T8" fmla="*/ 5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5 w 20"/>
                <a:gd name="T15" fmla="*/ 22 h 40"/>
                <a:gd name="T16" fmla="*/ 5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5" y="5"/>
                  </a:lnTo>
                  <a:lnTo>
                    <a:pt x="5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5" y="22"/>
                  </a:lnTo>
                  <a:lnTo>
                    <a:pt x="5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6" name="Freeform 14"/>
            <p:cNvSpPr>
              <a:spLocks noEditPoints="1"/>
            </p:cNvSpPr>
            <p:nvPr/>
          </p:nvSpPr>
          <p:spPr bwMode="auto">
            <a:xfrm>
              <a:off x="7041776" y="4891650"/>
              <a:ext cx="32603" cy="56699"/>
            </a:xfrm>
            <a:custGeom>
              <a:avLst/>
              <a:gdLst>
                <a:gd name="T0" fmla="*/ 0 w 16"/>
                <a:gd name="T1" fmla="*/ 0 h 27"/>
                <a:gd name="T2" fmla="*/ 7 w 16"/>
                <a:gd name="T3" fmla="*/ 0 h 27"/>
                <a:gd name="T4" fmla="*/ 13 w 16"/>
                <a:gd name="T5" fmla="*/ 2 h 27"/>
                <a:gd name="T6" fmla="*/ 15 w 16"/>
                <a:gd name="T7" fmla="*/ 7 h 27"/>
                <a:gd name="T8" fmla="*/ 9 w 16"/>
                <a:gd name="T9" fmla="*/ 14 h 27"/>
                <a:gd name="T10" fmla="*/ 9 w 16"/>
                <a:gd name="T11" fmla="*/ 14 h 27"/>
                <a:gd name="T12" fmla="*/ 12 w 16"/>
                <a:gd name="T13" fmla="*/ 16 h 27"/>
                <a:gd name="T14" fmla="*/ 16 w 16"/>
                <a:gd name="T15" fmla="*/ 27 h 27"/>
                <a:gd name="T16" fmla="*/ 12 w 16"/>
                <a:gd name="T17" fmla="*/ 27 h 27"/>
                <a:gd name="T18" fmla="*/ 9 w 16"/>
                <a:gd name="T19" fmla="*/ 18 h 27"/>
                <a:gd name="T20" fmla="*/ 5 w 16"/>
                <a:gd name="T21" fmla="*/ 15 h 27"/>
                <a:gd name="T22" fmla="*/ 3 w 16"/>
                <a:gd name="T23" fmla="*/ 15 h 27"/>
                <a:gd name="T24" fmla="*/ 3 w 16"/>
                <a:gd name="T25" fmla="*/ 27 h 27"/>
                <a:gd name="T26" fmla="*/ 0 w 16"/>
                <a:gd name="T27" fmla="*/ 27 h 27"/>
                <a:gd name="T28" fmla="*/ 0 w 16"/>
                <a:gd name="T29" fmla="*/ 0 h 27"/>
                <a:gd name="T30" fmla="*/ 3 w 16"/>
                <a:gd name="T31" fmla="*/ 12 h 27"/>
                <a:gd name="T32" fmla="*/ 6 w 16"/>
                <a:gd name="T33" fmla="*/ 12 h 27"/>
                <a:gd name="T34" fmla="*/ 11 w 16"/>
                <a:gd name="T35" fmla="*/ 7 h 27"/>
                <a:gd name="T36" fmla="*/ 6 w 16"/>
                <a:gd name="T37" fmla="*/ 3 h 27"/>
                <a:gd name="T38" fmla="*/ 3 w 16"/>
                <a:gd name="T39" fmla="*/ 3 h 27"/>
                <a:gd name="T40" fmla="*/ 3 w 16"/>
                <a:gd name="T41" fmla="*/ 12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" h="27">
                  <a:moveTo>
                    <a:pt x="0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10" y="0"/>
                    <a:pt x="11" y="1"/>
                    <a:pt x="13" y="2"/>
                  </a:cubicBezTo>
                  <a:cubicBezTo>
                    <a:pt x="14" y="3"/>
                    <a:pt x="15" y="5"/>
                    <a:pt x="15" y="7"/>
                  </a:cubicBezTo>
                  <a:cubicBezTo>
                    <a:pt x="15" y="10"/>
                    <a:pt x="13" y="13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6" y="27"/>
                    <a:pt x="16" y="27"/>
                    <a:pt x="16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6"/>
                    <a:pt x="7" y="15"/>
                    <a:pt x="5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10" y="12"/>
                    <a:pt x="11" y="10"/>
                    <a:pt x="11" y="7"/>
                  </a:cubicBezTo>
                  <a:cubicBezTo>
                    <a:pt x="11" y="4"/>
                    <a:pt x="9" y="3"/>
                    <a:pt x="6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auto">
            <a:xfrm>
              <a:off x="7092806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8 w 27"/>
                <a:gd name="T3" fmla="*/ 0 h 40"/>
                <a:gd name="T4" fmla="*/ 22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6 w 27"/>
                <a:gd name="T17" fmla="*/ 8 h 40"/>
                <a:gd name="T18" fmla="*/ 6 w 27"/>
                <a:gd name="T19" fmla="*/ 8 h 40"/>
                <a:gd name="T20" fmla="*/ 6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8" y="0"/>
                  </a:lnTo>
                  <a:lnTo>
                    <a:pt x="22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6" y="8"/>
                  </a:lnTo>
                  <a:lnTo>
                    <a:pt x="6" y="8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auto">
            <a:xfrm>
              <a:off x="7155175" y="4891650"/>
              <a:ext cx="51029" cy="56699"/>
            </a:xfrm>
            <a:custGeom>
              <a:avLst/>
              <a:gdLst>
                <a:gd name="T0" fmla="*/ 0 w 36"/>
                <a:gd name="T1" fmla="*/ 0 h 40"/>
                <a:gd name="T2" fmla="*/ 8 w 36"/>
                <a:gd name="T3" fmla="*/ 0 h 40"/>
                <a:gd name="T4" fmla="*/ 18 w 36"/>
                <a:gd name="T5" fmla="*/ 33 h 40"/>
                <a:gd name="T6" fmla="*/ 18 w 36"/>
                <a:gd name="T7" fmla="*/ 33 h 40"/>
                <a:gd name="T8" fmla="*/ 28 w 36"/>
                <a:gd name="T9" fmla="*/ 0 h 40"/>
                <a:gd name="T10" fmla="*/ 36 w 36"/>
                <a:gd name="T11" fmla="*/ 0 h 40"/>
                <a:gd name="T12" fmla="*/ 36 w 36"/>
                <a:gd name="T13" fmla="*/ 40 h 40"/>
                <a:gd name="T14" fmla="*/ 31 w 36"/>
                <a:gd name="T15" fmla="*/ 40 h 40"/>
                <a:gd name="T16" fmla="*/ 31 w 36"/>
                <a:gd name="T17" fmla="*/ 6 h 40"/>
                <a:gd name="T18" fmla="*/ 31 w 36"/>
                <a:gd name="T19" fmla="*/ 6 h 40"/>
                <a:gd name="T20" fmla="*/ 20 w 36"/>
                <a:gd name="T21" fmla="*/ 40 h 40"/>
                <a:gd name="T22" fmla="*/ 15 w 36"/>
                <a:gd name="T23" fmla="*/ 40 h 40"/>
                <a:gd name="T24" fmla="*/ 5 w 36"/>
                <a:gd name="T25" fmla="*/ 6 h 40"/>
                <a:gd name="T26" fmla="*/ 5 w 36"/>
                <a:gd name="T27" fmla="*/ 6 h 40"/>
                <a:gd name="T28" fmla="*/ 5 w 36"/>
                <a:gd name="T29" fmla="*/ 40 h 40"/>
                <a:gd name="T30" fmla="*/ 0 w 36"/>
                <a:gd name="T31" fmla="*/ 40 h 40"/>
                <a:gd name="T32" fmla="*/ 0 w 36"/>
                <a:gd name="T3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6" h="40">
                  <a:moveTo>
                    <a:pt x="0" y="0"/>
                  </a:moveTo>
                  <a:lnTo>
                    <a:pt x="8" y="0"/>
                  </a:lnTo>
                  <a:lnTo>
                    <a:pt x="18" y="33"/>
                  </a:lnTo>
                  <a:lnTo>
                    <a:pt x="18" y="33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36" y="40"/>
                  </a:lnTo>
                  <a:lnTo>
                    <a:pt x="31" y="40"/>
                  </a:lnTo>
                  <a:lnTo>
                    <a:pt x="31" y="6"/>
                  </a:lnTo>
                  <a:lnTo>
                    <a:pt x="31" y="6"/>
                  </a:lnTo>
                  <a:lnTo>
                    <a:pt x="20" y="40"/>
                  </a:lnTo>
                  <a:lnTo>
                    <a:pt x="15" y="40"/>
                  </a:lnTo>
                  <a:lnTo>
                    <a:pt x="5" y="6"/>
                  </a:lnTo>
                  <a:lnTo>
                    <a:pt x="5" y="6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auto">
            <a:xfrm>
              <a:off x="7228884" y="4891650"/>
              <a:ext cx="28350" cy="56699"/>
            </a:xfrm>
            <a:custGeom>
              <a:avLst/>
              <a:gdLst>
                <a:gd name="T0" fmla="*/ 0 w 20"/>
                <a:gd name="T1" fmla="*/ 0 h 40"/>
                <a:gd name="T2" fmla="*/ 19 w 20"/>
                <a:gd name="T3" fmla="*/ 0 h 40"/>
                <a:gd name="T4" fmla="*/ 19 w 20"/>
                <a:gd name="T5" fmla="*/ 5 h 40"/>
                <a:gd name="T6" fmla="*/ 6 w 20"/>
                <a:gd name="T7" fmla="*/ 5 h 40"/>
                <a:gd name="T8" fmla="*/ 6 w 20"/>
                <a:gd name="T9" fmla="*/ 18 h 40"/>
                <a:gd name="T10" fmla="*/ 19 w 20"/>
                <a:gd name="T11" fmla="*/ 18 h 40"/>
                <a:gd name="T12" fmla="*/ 19 w 20"/>
                <a:gd name="T13" fmla="*/ 22 h 40"/>
                <a:gd name="T14" fmla="*/ 6 w 20"/>
                <a:gd name="T15" fmla="*/ 22 h 40"/>
                <a:gd name="T16" fmla="*/ 6 w 20"/>
                <a:gd name="T17" fmla="*/ 35 h 40"/>
                <a:gd name="T18" fmla="*/ 20 w 20"/>
                <a:gd name="T19" fmla="*/ 35 h 40"/>
                <a:gd name="T20" fmla="*/ 20 w 20"/>
                <a:gd name="T21" fmla="*/ 40 h 40"/>
                <a:gd name="T22" fmla="*/ 0 w 20"/>
                <a:gd name="T23" fmla="*/ 40 h 40"/>
                <a:gd name="T24" fmla="*/ 0 w 20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9" y="18"/>
                  </a:lnTo>
                  <a:lnTo>
                    <a:pt x="19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20" y="35"/>
                  </a:lnTo>
                  <a:lnTo>
                    <a:pt x="20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auto">
            <a:xfrm>
              <a:off x="7278497" y="4891650"/>
              <a:ext cx="36855" cy="56699"/>
            </a:xfrm>
            <a:custGeom>
              <a:avLst/>
              <a:gdLst>
                <a:gd name="T0" fmla="*/ 0 w 26"/>
                <a:gd name="T1" fmla="*/ 0 h 40"/>
                <a:gd name="T2" fmla="*/ 6 w 26"/>
                <a:gd name="T3" fmla="*/ 0 h 40"/>
                <a:gd name="T4" fmla="*/ 20 w 26"/>
                <a:gd name="T5" fmla="*/ 34 h 40"/>
                <a:gd name="T6" fmla="*/ 20 w 26"/>
                <a:gd name="T7" fmla="*/ 34 h 40"/>
                <a:gd name="T8" fmla="*/ 20 w 26"/>
                <a:gd name="T9" fmla="*/ 0 h 40"/>
                <a:gd name="T10" fmla="*/ 26 w 26"/>
                <a:gd name="T11" fmla="*/ 0 h 40"/>
                <a:gd name="T12" fmla="*/ 26 w 26"/>
                <a:gd name="T13" fmla="*/ 40 h 40"/>
                <a:gd name="T14" fmla="*/ 19 w 26"/>
                <a:gd name="T15" fmla="*/ 40 h 40"/>
                <a:gd name="T16" fmla="*/ 4 w 26"/>
                <a:gd name="T17" fmla="*/ 8 h 40"/>
                <a:gd name="T18" fmla="*/ 4 w 26"/>
                <a:gd name="T19" fmla="*/ 8 h 40"/>
                <a:gd name="T20" fmla="*/ 4 w 26"/>
                <a:gd name="T21" fmla="*/ 40 h 40"/>
                <a:gd name="T22" fmla="*/ 0 w 26"/>
                <a:gd name="T23" fmla="*/ 40 h 40"/>
                <a:gd name="T24" fmla="*/ 0 w 26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6" h="40">
                  <a:moveTo>
                    <a:pt x="0" y="0"/>
                  </a:moveTo>
                  <a:lnTo>
                    <a:pt x="6" y="0"/>
                  </a:lnTo>
                  <a:lnTo>
                    <a:pt x="20" y="34"/>
                  </a:lnTo>
                  <a:lnTo>
                    <a:pt x="20" y="34"/>
                  </a:lnTo>
                  <a:lnTo>
                    <a:pt x="20" y="0"/>
                  </a:lnTo>
                  <a:lnTo>
                    <a:pt x="26" y="0"/>
                  </a:lnTo>
                  <a:lnTo>
                    <a:pt x="26" y="40"/>
                  </a:lnTo>
                  <a:lnTo>
                    <a:pt x="19" y="40"/>
                  </a:lnTo>
                  <a:lnTo>
                    <a:pt x="4" y="8"/>
                  </a:lnTo>
                  <a:lnTo>
                    <a:pt x="4" y="8"/>
                  </a:lnTo>
                  <a:lnTo>
                    <a:pt x="4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auto">
            <a:xfrm>
              <a:off x="7335196" y="4891650"/>
              <a:ext cx="32603" cy="56699"/>
            </a:xfrm>
            <a:custGeom>
              <a:avLst/>
              <a:gdLst>
                <a:gd name="T0" fmla="*/ 8 w 23"/>
                <a:gd name="T1" fmla="*/ 5 h 40"/>
                <a:gd name="T2" fmla="*/ 0 w 23"/>
                <a:gd name="T3" fmla="*/ 5 h 40"/>
                <a:gd name="T4" fmla="*/ 0 w 23"/>
                <a:gd name="T5" fmla="*/ 0 h 40"/>
                <a:gd name="T6" fmla="*/ 23 w 23"/>
                <a:gd name="T7" fmla="*/ 0 h 40"/>
                <a:gd name="T8" fmla="*/ 23 w 23"/>
                <a:gd name="T9" fmla="*/ 5 h 40"/>
                <a:gd name="T10" fmla="*/ 13 w 23"/>
                <a:gd name="T11" fmla="*/ 5 h 40"/>
                <a:gd name="T12" fmla="*/ 13 w 23"/>
                <a:gd name="T13" fmla="*/ 40 h 40"/>
                <a:gd name="T14" fmla="*/ 8 w 23"/>
                <a:gd name="T15" fmla="*/ 40 h 40"/>
                <a:gd name="T16" fmla="*/ 8 w 23"/>
                <a:gd name="T17" fmla="*/ 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" h="40">
                  <a:moveTo>
                    <a:pt x="8" y="5"/>
                  </a:moveTo>
                  <a:lnTo>
                    <a:pt x="0" y="5"/>
                  </a:lnTo>
                  <a:lnTo>
                    <a:pt x="0" y="0"/>
                  </a:lnTo>
                  <a:lnTo>
                    <a:pt x="23" y="0"/>
                  </a:lnTo>
                  <a:lnTo>
                    <a:pt x="23" y="5"/>
                  </a:lnTo>
                  <a:lnTo>
                    <a:pt x="13" y="5"/>
                  </a:lnTo>
                  <a:lnTo>
                    <a:pt x="13" y="40"/>
                  </a:lnTo>
                  <a:lnTo>
                    <a:pt x="8" y="40"/>
                  </a:lnTo>
                  <a:lnTo>
                    <a:pt x="8" y="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2" name="Freeform 20"/>
            <p:cNvSpPr>
              <a:spLocks noEditPoints="1"/>
            </p:cNvSpPr>
            <p:nvPr/>
          </p:nvSpPr>
          <p:spPr bwMode="auto">
            <a:xfrm>
              <a:off x="7376302" y="4891650"/>
              <a:ext cx="45359" cy="56699"/>
            </a:xfrm>
            <a:custGeom>
              <a:avLst/>
              <a:gdLst>
                <a:gd name="T0" fmla="*/ 19 w 32"/>
                <a:gd name="T1" fmla="*/ 0 h 40"/>
                <a:gd name="T2" fmla="*/ 32 w 32"/>
                <a:gd name="T3" fmla="*/ 40 h 40"/>
                <a:gd name="T4" fmla="*/ 28 w 32"/>
                <a:gd name="T5" fmla="*/ 40 h 40"/>
                <a:gd name="T6" fmla="*/ 23 w 32"/>
                <a:gd name="T7" fmla="*/ 30 h 40"/>
                <a:gd name="T8" fmla="*/ 9 w 32"/>
                <a:gd name="T9" fmla="*/ 30 h 40"/>
                <a:gd name="T10" fmla="*/ 6 w 32"/>
                <a:gd name="T11" fmla="*/ 40 h 40"/>
                <a:gd name="T12" fmla="*/ 0 w 32"/>
                <a:gd name="T13" fmla="*/ 40 h 40"/>
                <a:gd name="T14" fmla="*/ 13 w 32"/>
                <a:gd name="T15" fmla="*/ 0 h 40"/>
                <a:gd name="T16" fmla="*/ 19 w 32"/>
                <a:gd name="T17" fmla="*/ 0 h 40"/>
                <a:gd name="T18" fmla="*/ 22 w 32"/>
                <a:gd name="T19" fmla="*/ 25 h 40"/>
                <a:gd name="T20" fmla="*/ 16 w 32"/>
                <a:gd name="T21" fmla="*/ 6 h 40"/>
                <a:gd name="T22" fmla="*/ 16 w 32"/>
                <a:gd name="T23" fmla="*/ 6 h 40"/>
                <a:gd name="T24" fmla="*/ 10 w 32"/>
                <a:gd name="T25" fmla="*/ 25 h 40"/>
                <a:gd name="T26" fmla="*/ 22 w 32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2" h="40">
                  <a:moveTo>
                    <a:pt x="19" y="0"/>
                  </a:moveTo>
                  <a:lnTo>
                    <a:pt x="32" y="40"/>
                  </a:lnTo>
                  <a:lnTo>
                    <a:pt x="28" y="40"/>
                  </a:lnTo>
                  <a:lnTo>
                    <a:pt x="23" y="30"/>
                  </a:lnTo>
                  <a:lnTo>
                    <a:pt x="9" y="30"/>
                  </a:lnTo>
                  <a:lnTo>
                    <a:pt x="6" y="40"/>
                  </a:lnTo>
                  <a:lnTo>
                    <a:pt x="0" y="40"/>
                  </a:lnTo>
                  <a:lnTo>
                    <a:pt x="13" y="0"/>
                  </a:lnTo>
                  <a:lnTo>
                    <a:pt x="19" y="0"/>
                  </a:lnTo>
                  <a:close/>
                  <a:moveTo>
                    <a:pt x="22" y="25"/>
                  </a:moveTo>
                  <a:lnTo>
                    <a:pt x="16" y="6"/>
                  </a:lnTo>
                  <a:lnTo>
                    <a:pt x="16" y="6"/>
                  </a:lnTo>
                  <a:lnTo>
                    <a:pt x="10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auto">
            <a:xfrm>
              <a:off x="7440090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4" name="Freeform 22"/>
            <p:cNvSpPr>
              <a:spLocks noEditPoints="1"/>
            </p:cNvSpPr>
            <p:nvPr/>
          </p:nvSpPr>
          <p:spPr bwMode="auto">
            <a:xfrm>
              <a:off x="7515216" y="4891650"/>
              <a:ext cx="29768" cy="56699"/>
            </a:xfrm>
            <a:custGeom>
              <a:avLst/>
              <a:gdLst>
                <a:gd name="T0" fmla="*/ 0 w 14"/>
                <a:gd name="T1" fmla="*/ 0 h 27"/>
                <a:gd name="T2" fmla="*/ 6 w 14"/>
                <a:gd name="T3" fmla="*/ 0 h 27"/>
                <a:gd name="T4" fmla="*/ 12 w 14"/>
                <a:gd name="T5" fmla="*/ 2 h 27"/>
                <a:gd name="T6" fmla="*/ 14 w 14"/>
                <a:gd name="T7" fmla="*/ 8 h 27"/>
                <a:gd name="T8" fmla="*/ 6 w 14"/>
                <a:gd name="T9" fmla="*/ 16 h 27"/>
                <a:gd name="T10" fmla="*/ 3 w 14"/>
                <a:gd name="T11" fmla="*/ 16 h 27"/>
                <a:gd name="T12" fmla="*/ 3 w 14"/>
                <a:gd name="T13" fmla="*/ 27 h 27"/>
                <a:gd name="T14" fmla="*/ 0 w 14"/>
                <a:gd name="T15" fmla="*/ 27 h 27"/>
                <a:gd name="T16" fmla="*/ 0 w 14"/>
                <a:gd name="T17" fmla="*/ 0 h 27"/>
                <a:gd name="T18" fmla="*/ 3 w 14"/>
                <a:gd name="T19" fmla="*/ 13 h 27"/>
                <a:gd name="T20" fmla="*/ 5 w 14"/>
                <a:gd name="T21" fmla="*/ 13 h 27"/>
                <a:gd name="T22" fmla="*/ 11 w 14"/>
                <a:gd name="T23" fmla="*/ 8 h 27"/>
                <a:gd name="T24" fmla="*/ 5 w 14"/>
                <a:gd name="T25" fmla="*/ 3 h 27"/>
                <a:gd name="T26" fmla="*/ 3 w 14"/>
                <a:gd name="T27" fmla="*/ 3 h 27"/>
                <a:gd name="T28" fmla="*/ 3 w 14"/>
                <a:gd name="T29" fmla="*/ 1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4" h="27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9" y="0"/>
                    <a:pt x="11" y="1"/>
                    <a:pt x="12" y="2"/>
                  </a:cubicBezTo>
                  <a:cubicBezTo>
                    <a:pt x="14" y="4"/>
                    <a:pt x="14" y="5"/>
                    <a:pt x="14" y="8"/>
                  </a:cubicBezTo>
                  <a:cubicBezTo>
                    <a:pt x="14" y="13"/>
                    <a:pt x="11" y="16"/>
                    <a:pt x="6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0" y="27"/>
                    <a:pt x="0" y="27"/>
                    <a:pt x="0" y="27"/>
                  </a:cubicBezTo>
                  <a:lnTo>
                    <a:pt x="0" y="0"/>
                  </a:lnTo>
                  <a:close/>
                  <a:moveTo>
                    <a:pt x="3" y="13"/>
                  </a:moveTo>
                  <a:cubicBezTo>
                    <a:pt x="5" y="13"/>
                    <a:pt x="5" y="13"/>
                    <a:pt x="5" y="13"/>
                  </a:cubicBezTo>
                  <a:cubicBezTo>
                    <a:pt x="9" y="13"/>
                    <a:pt x="11" y="11"/>
                    <a:pt x="11" y="8"/>
                  </a:cubicBezTo>
                  <a:cubicBezTo>
                    <a:pt x="11" y="4"/>
                    <a:pt x="9" y="3"/>
                    <a:pt x="5" y="3"/>
                  </a:cubicBezTo>
                  <a:cubicBezTo>
                    <a:pt x="3" y="3"/>
                    <a:pt x="3" y="3"/>
                    <a:pt x="3" y="3"/>
                  </a:cubicBezTo>
                  <a:lnTo>
                    <a:pt x="3" y="13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5" name="Freeform 23"/>
            <p:cNvSpPr>
              <a:spLocks noEditPoints="1"/>
            </p:cNvSpPr>
            <p:nvPr/>
          </p:nvSpPr>
          <p:spPr bwMode="auto">
            <a:xfrm>
              <a:off x="7556323" y="4891650"/>
              <a:ext cx="43942" cy="56699"/>
            </a:xfrm>
            <a:custGeom>
              <a:avLst/>
              <a:gdLst>
                <a:gd name="T0" fmla="*/ 18 w 31"/>
                <a:gd name="T1" fmla="*/ 0 h 40"/>
                <a:gd name="T2" fmla="*/ 31 w 31"/>
                <a:gd name="T3" fmla="*/ 40 h 40"/>
                <a:gd name="T4" fmla="*/ 27 w 31"/>
                <a:gd name="T5" fmla="*/ 40 h 40"/>
                <a:gd name="T6" fmla="*/ 24 w 31"/>
                <a:gd name="T7" fmla="*/ 30 h 40"/>
                <a:gd name="T8" fmla="*/ 8 w 31"/>
                <a:gd name="T9" fmla="*/ 30 h 40"/>
                <a:gd name="T10" fmla="*/ 5 w 31"/>
                <a:gd name="T11" fmla="*/ 40 h 40"/>
                <a:gd name="T12" fmla="*/ 0 w 31"/>
                <a:gd name="T13" fmla="*/ 40 h 40"/>
                <a:gd name="T14" fmla="*/ 14 w 31"/>
                <a:gd name="T15" fmla="*/ 0 h 40"/>
                <a:gd name="T16" fmla="*/ 18 w 31"/>
                <a:gd name="T17" fmla="*/ 0 h 40"/>
                <a:gd name="T18" fmla="*/ 22 w 31"/>
                <a:gd name="T19" fmla="*/ 25 h 40"/>
                <a:gd name="T20" fmla="*/ 15 w 31"/>
                <a:gd name="T21" fmla="*/ 6 h 40"/>
                <a:gd name="T22" fmla="*/ 15 w 31"/>
                <a:gd name="T23" fmla="*/ 6 h 40"/>
                <a:gd name="T24" fmla="*/ 9 w 31"/>
                <a:gd name="T25" fmla="*/ 25 h 40"/>
                <a:gd name="T26" fmla="*/ 22 w 31"/>
                <a:gd name="T27" fmla="*/ 25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" h="40">
                  <a:moveTo>
                    <a:pt x="18" y="0"/>
                  </a:moveTo>
                  <a:lnTo>
                    <a:pt x="31" y="40"/>
                  </a:lnTo>
                  <a:lnTo>
                    <a:pt x="27" y="40"/>
                  </a:lnTo>
                  <a:lnTo>
                    <a:pt x="24" y="30"/>
                  </a:lnTo>
                  <a:lnTo>
                    <a:pt x="8" y="30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14" y="0"/>
                  </a:lnTo>
                  <a:lnTo>
                    <a:pt x="18" y="0"/>
                  </a:lnTo>
                  <a:close/>
                  <a:moveTo>
                    <a:pt x="22" y="25"/>
                  </a:moveTo>
                  <a:lnTo>
                    <a:pt x="15" y="6"/>
                  </a:lnTo>
                  <a:lnTo>
                    <a:pt x="15" y="6"/>
                  </a:lnTo>
                  <a:lnTo>
                    <a:pt x="9" y="25"/>
                  </a:lnTo>
                  <a:lnTo>
                    <a:pt x="22" y="2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auto">
            <a:xfrm>
              <a:off x="7618692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auto">
            <a:xfrm>
              <a:off x="7679644" y="4891650"/>
              <a:ext cx="26933" cy="56699"/>
            </a:xfrm>
            <a:custGeom>
              <a:avLst/>
              <a:gdLst>
                <a:gd name="T0" fmla="*/ 0 w 19"/>
                <a:gd name="T1" fmla="*/ 0 h 40"/>
                <a:gd name="T2" fmla="*/ 19 w 19"/>
                <a:gd name="T3" fmla="*/ 0 h 40"/>
                <a:gd name="T4" fmla="*/ 19 w 19"/>
                <a:gd name="T5" fmla="*/ 5 h 40"/>
                <a:gd name="T6" fmla="*/ 6 w 19"/>
                <a:gd name="T7" fmla="*/ 5 h 40"/>
                <a:gd name="T8" fmla="*/ 6 w 19"/>
                <a:gd name="T9" fmla="*/ 18 h 40"/>
                <a:gd name="T10" fmla="*/ 18 w 19"/>
                <a:gd name="T11" fmla="*/ 18 h 40"/>
                <a:gd name="T12" fmla="*/ 18 w 19"/>
                <a:gd name="T13" fmla="*/ 22 h 40"/>
                <a:gd name="T14" fmla="*/ 6 w 19"/>
                <a:gd name="T15" fmla="*/ 22 h 40"/>
                <a:gd name="T16" fmla="*/ 6 w 19"/>
                <a:gd name="T17" fmla="*/ 35 h 40"/>
                <a:gd name="T18" fmla="*/ 19 w 19"/>
                <a:gd name="T19" fmla="*/ 35 h 40"/>
                <a:gd name="T20" fmla="*/ 19 w 19"/>
                <a:gd name="T21" fmla="*/ 40 h 40"/>
                <a:gd name="T22" fmla="*/ 0 w 19"/>
                <a:gd name="T23" fmla="*/ 40 h 40"/>
                <a:gd name="T24" fmla="*/ 0 w 19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9" h="40">
                  <a:moveTo>
                    <a:pt x="0" y="0"/>
                  </a:moveTo>
                  <a:lnTo>
                    <a:pt x="19" y="0"/>
                  </a:lnTo>
                  <a:lnTo>
                    <a:pt x="19" y="5"/>
                  </a:lnTo>
                  <a:lnTo>
                    <a:pt x="6" y="5"/>
                  </a:lnTo>
                  <a:lnTo>
                    <a:pt x="6" y="18"/>
                  </a:lnTo>
                  <a:lnTo>
                    <a:pt x="18" y="18"/>
                  </a:lnTo>
                  <a:lnTo>
                    <a:pt x="18" y="22"/>
                  </a:lnTo>
                  <a:lnTo>
                    <a:pt x="6" y="22"/>
                  </a:lnTo>
                  <a:lnTo>
                    <a:pt x="6" y="35"/>
                  </a:lnTo>
                  <a:lnTo>
                    <a:pt x="19" y="35"/>
                  </a:lnTo>
                  <a:lnTo>
                    <a:pt x="19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auto">
            <a:xfrm>
              <a:off x="7729256" y="4891650"/>
              <a:ext cx="25515" cy="56699"/>
            </a:xfrm>
            <a:custGeom>
              <a:avLst/>
              <a:gdLst>
                <a:gd name="T0" fmla="*/ 0 w 18"/>
                <a:gd name="T1" fmla="*/ 0 h 40"/>
                <a:gd name="T2" fmla="*/ 5 w 18"/>
                <a:gd name="T3" fmla="*/ 0 h 40"/>
                <a:gd name="T4" fmla="*/ 5 w 18"/>
                <a:gd name="T5" fmla="*/ 35 h 40"/>
                <a:gd name="T6" fmla="*/ 18 w 18"/>
                <a:gd name="T7" fmla="*/ 35 h 40"/>
                <a:gd name="T8" fmla="*/ 18 w 18"/>
                <a:gd name="T9" fmla="*/ 40 h 40"/>
                <a:gd name="T10" fmla="*/ 0 w 18"/>
                <a:gd name="T11" fmla="*/ 40 h 40"/>
                <a:gd name="T12" fmla="*/ 0 w 18"/>
                <a:gd name="T13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40">
                  <a:moveTo>
                    <a:pt x="0" y="0"/>
                  </a:moveTo>
                  <a:lnTo>
                    <a:pt x="5" y="0"/>
                  </a:lnTo>
                  <a:lnTo>
                    <a:pt x="5" y="35"/>
                  </a:lnTo>
                  <a:lnTo>
                    <a:pt x="18" y="35"/>
                  </a:lnTo>
                  <a:lnTo>
                    <a:pt x="18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29" name="Freeform 27"/>
            <p:cNvSpPr>
              <a:spLocks noEditPoints="1"/>
            </p:cNvSpPr>
            <p:nvPr/>
          </p:nvSpPr>
          <p:spPr bwMode="auto">
            <a:xfrm>
              <a:off x="7801547" y="4891650"/>
              <a:ext cx="42524" cy="58116"/>
            </a:xfrm>
            <a:custGeom>
              <a:avLst/>
              <a:gdLst>
                <a:gd name="T0" fmla="*/ 10 w 20"/>
                <a:gd name="T1" fmla="*/ 0 h 28"/>
                <a:gd name="T2" fmla="*/ 20 w 20"/>
                <a:gd name="T3" fmla="*/ 13 h 28"/>
                <a:gd name="T4" fmla="*/ 10 w 20"/>
                <a:gd name="T5" fmla="*/ 28 h 28"/>
                <a:gd name="T6" fmla="*/ 0 w 20"/>
                <a:gd name="T7" fmla="*/ 14 h 28"/>
                <a:gd name="T8" fmla="*/ 10 w 20"/>
                <a:gd name="T9" fmla="*/ 0 h 28"/>
                <a:gd name="T10" fmla="*/ 10 w 20"/>
                <a:gd name="T11" fmla="*/ 25 h 28"/>
                <a:gd name="T12" fmla="*/ 16 w 20"/>
                <a:gd name="T13" fmla="*/ 13 h 28"/>
                <a:gd name="T14" fmla="*/ 10 w 20"/>
                <a:gd name="T15" fmla="*/ 3 h 28"/>
                <a:gd name="T16" fmla="*/ 3 w 20"/>
                <a:gd name="T17" fmla="*/ 14 h 28"/>
                <a:gd name="T18" fmla="*/ 10 w 20"/>
                <a:gd name="T19" fmla="*/ 2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0" h="28">
                  <a:moveTo>
                    <a:pt x="10" y="0"/>
                  </a:moveTo>
                  <a:cubicBezTo>
                    <a:pt x="16" y="0"/>
                    <a:pt x="20" y="5"/>
                    <a:pt x="20" y="13"/>
                  </a:cubicBezTo>
                  <a:cubicBezTo>
                    <a:pt x="20" y="23"/>
                    <a:pt x="16" y="28"/>
                    <a:pt x="10" y="28"/>
                  </a:cubicBezTo>
                  <a:cubicBezTo>
                    <a:pt x="3" y="28"/>
                    <a:pt x="0" y="22"/>
                    <a:pt x="0" y="14"/>
                  </a:cubicBezTo>
                  <a:cubicBezTo>
                    <a:pt x="0" y="5"/>
                    <a:pt x="3" y="0"/>
                    <a:pt x="10" y="0"/>
                  </a:cubicBezTo>
                  <a:close/>
                  <a:moveTo>
                    <a:pt x="10" y="25"/>
                  </a:moveTo>
                  <a:cubicBezTo>
                    <a:pt x="13" y="25"/>
                    <a:pt x="16" y="22"/>
                    <a:pt x="16" y="13"/>
                  </a:cubicBezTo>
                  <a:cubicBezTo>
                    <a:pt x="16" y="8"/>
                    <a:pt x="14" y="3"/>
                    <a:pt x="10" y="3"/>
                  </a:cubicBezTo>
                  <a:cubicBezTo>
                    <a:pt x="6" y="3"/>
                    <a:pt x="3" y="6"/>
                    <a:pt x="3" y="14"/>
                  </a:cubicBezTo>
                  <a:cubicBezTo>
                    <a:pt x="3" y="19"/>
                    <a:pt x="5" y="25"/>
                    <a:pt x="10" y="25"/>
                  </a:cubicBez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auto">
            <a:xfrm>
              <a:off x="7863917" y="4891650"/>
              <a:ext cx="38272" cy="56699"/>
            </a:xfrm>
            <a:custGeom>
              <a:avLst/>
              <a:gdLst>
                <a:gd name="T0" fmla="*/ 0 w 27"/>
                <a:gd name="T1" fmla="*/ 0 h 40"/>
                <a:gd name="T2" fmla="*/ 6 w 27"/>
                <a:gd name="T3" fmla="*/ 0 h 40"/>
                <a:gd name="T4" fmla="*/ 21 w 27"/>
                <a:gd name="T5" fmla="*/ 34 h 40"/>
                <a:gd name="T6" fmla="*/ 22 w 27"/>
                <a:gd name="T7" fmla="*/ 34 h 40"/>
                <a:gd name="T8" fmla="*/ 22 w 27"/>
                <a:gd name="T9" fmla="*/ 0 h 40"/>
                <a:gd name="T10" fmla="*/ 27 w 27"/>
                <a:gd name="T11" fmla="*/ 0 h 40"/>
                <a:gd name="T12" fmla="*/ 27 w 27"/>
                <a:gd name="T13" fmla="*/ 40 h 40"/>
                <a:gd name="T14" fmla="*/ 21 w 27"/>
                <a:gd name="T15" fmla="*/ 40 h 40"/>
                <a:gd name="T16" fmla="*/ 5 w 27"/>
                <a:gd name="T17" fmla="*/ 8 h 40"/>
                <a:gd name="T18" fmla="*/ 5 w 27"/>
                <a:gd name="T19" fmla="*/ 8 h 40"/>
                <a:gd name="T20" fmla="*/ 5 w 27"/>
                <a:gd name="T21" fmla="*/ 40 h 40"/>
                <a:gd name="T22" fmla="*/ 0 w 27"/>
                <a:gd name="T23" fmla="*/ 40 h 40"/>
                <a:gd name="T24" fmla="*/ 0 w 27"/>
                <a:gd name="T25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7" h="40">
                  <a:moveTo>
                    <a:pt x="0" y="0"/>
                  </a:moveTo>
                  <a:lnTo>
                    <a:pt x="6" y="0"/>
                  </a:lnTo>
                  <a:lnTo>
                    <a:pt x="21" y="34"/>
                  </a:lnTo>
                  <a:lnTo>
                    <a:pt x="22" y="34"/>
                  </a:lnTo>
                  <a:lnTo>
                    <a:pt x="22" y="0"/>
                  </a:lnTo>
                  <a:lnTo>
                    <a:pt x="27" y="0"/>
                  </a:lnTo>
                  <a:lnTo>
                    <a:pt x="27" y="40"/>
                  </a:lnTo>
                  <a:lnTo>
                    <a:pt x="21" y="40"/>
                  </a:lnTo>
                  <a:lnTo>
                    <a:pt x="5" y="8"/>
                  </a:lnTo>
                  <a:lnTo>
                    <a:pt x="5" y="8"/>
                  </a:lnTo>
                  <a:lnTo>
                    <a:pt x="5" y="40"/>
                  </a:lnTo>
                  <a:lnTo>
                    <a:pt x="0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1" name="Freeform 29"/>
            <p:cNvSpPr>
              <a:spLocks noEditPoints="1"/>
            </p:cNvSpPr>
            <p:nvPr/>
          </p:nvSpPr>
          <p:spPr bwMode="auto">
            <a:xfrm>
              <a:off x="8257977" y="4506095"/>
              <a:ext cx="45359" cy="286332"/>
            </a:xfrm>
            <a:custGeom>
              <a:avLst/>
              <a:gdLst>
                <a:gd name="T0" fmla="*/ 11 w 22"/>
                <a:gd name="T1" fmla="*/ 0 h 138"/>
                <a:gd name="T2" fmla="*/ 22 w 22"/>
                <a:gd name="T3" fmla="*/ 11 h 138"/>
                <a:gd name="T4" fmla="*/ 11 w 22"/>
                <a:gd name="T5" fmla="*/ 22 h 138"/>
                <a:gd name="T6" fmla="*/ 0 w 22"/>
                <a:gd name="T7" fmla="*/ 11 h 138"/>
                <a:gd name="T8" fmla="*/ 11 w 22"/>
                <a:gd name="T9" fmla="*/ 0 h 138"/>
                <a:gd name="T10" fmla="*/ 2 w 22"/>
                <a:gd name="T11" fmla="*/ 32 h 138"/>
                <a:gd name="T12" fmla="*/ 20 w 22"/>
                <a:gd name="T13" fmla="*/ 32 h 138"/>
                <a:gd name="T14" fmla="*/ 20 w 22"/>
                <a:gd name="T15" fmla="*/ 138 h 138"/>
                <a:gd name="T16" fmla="*/ 2 w 22"/>
                <a:gd name="T17" fmla="*/ 138 h 138"/>
                <a:gd name="T18" fmla="*/ 2 w 22"/>
                <a:gd name="T19" fmla="*/ 32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8">
                  <a:moveTo>
                    <a:pt x="11" y="0"/>
                  </a:moveTo>
                  <a:cubicBezTo>
                    <a:pt x="17" y="0"/>
                    <a:pt x="22" y="5"/>
                    <a:pt x="22" y="11"/>
                  </a:cubicBezTo>
                  <a:cubicBezTo>
                    <a:pt x="22" y="17"/>
                    <a:pt x="17" y="22"/>
                    <a:pt x="11" y="22"/>
                  </a:cubicBezTo>
                  <a:cubicBezTo>
                    <a:pt x="5" y="22"/>
                    <a:pt x="0" y="17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lose/>
                  <a:moveTo>
                    <a:pt x="2" y="32"/>
                  </a:moveTo>
                  <a:cubicBezTo>
                    <a:pt x="20" y="32"/>
                    <a:pt x="20" y="32"/>
                    <a:pt x="20" y="32"/>
                  </a:cubicBezTo>
                  <a:cubicBezTo>
                    <a:pt x="20" y="138"/>
                    <a:pt x="20" y="138"/>
                    <a:pt x="20" y="138"/>
                  </a:cubicBezTo>
                  <a:cubicBezTo>
                    <a:pt x="2" y="138"/>
                    <a:pt x="2" y="138"/>
                    <a:pt x="2" y="138"/>
                  </a:cubicBezTo>
                  <a:lnTo>
                    <a:pt x="2" y="32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2" name="Freeform 30"/>
            <p:cNvSpPr>
              <a:spLocks noEditPoints="1"/>
            </p:cNvSpPr>
            <p:nvPr/>
          </p:nvSpPr>
          <p:spPr bwMode="auto">
            <a:xfrm>
              <a:off x="8335939" y="4568463"/>
              <a:ext cx="137496" cy="267904"/>
            </a:xfrm>
            <a:custGeom>
              <a:avLst/>
              <a:gdLst>
                <a:gd name="T0" fmla="*/ 66 w 66"/>
                <a:gd name="T1" fmla="*/ 78 h 129"/>
                <a:gd name="T2" fmla="*/ 56 w 66"/>
                <a:gd name="T3" fmla="*/ 102 h 129"/>
                <a:gd name="T4" fmla="*/ 35 w 66"/>
                <a:gd name="T5" fmla="*/ 111 h 129"/>
                <a:gd name="T6" fmla="*/ 18 w 66"/>
                <a:gd name="T7" fmla="*/ 106 h 129"/>
                <a:gd name="T8" fmla="*/ 18 w 66"/>
                <a:gd name="T9" fmla="*/ 129 h 129"/>
                <a:gd name="T10" fmla="*/ 0 w 66"/>
                <a:gd name="T11" fmla="*/ 129 h 129"/>
                <a:gd name="T12" fmla="*/ 0 w 66"/>
                <a:gd name="T13" fmla="*/ 33 h 129"/>
                <a:gd name="T14" fmla="*/ 10 w 66"/>
                <a:gd name="T15" fmla="*/ 9 h 129"/>
                <a:gd name="T16" fmla="*/ 33 w 66"/>
                <a:gd name="T17" fmla="*/ 0 h 129"/>
                <a:gd name="T18" fmla="*/ 56 w 66"/>
                <a:gd name="T19" fmla="*/ 9 h 129"/>
                <a:gd name="T20" fmla="*/ 66 w 66"/>
                <a:gd name="T21" fmla="*/ 33 h 129"/>
                <a:gd name="T22" fmla="*/ 66 w 66"/>
                <a:gd name="T23" fmla="*/ 78 h 129"/>
                <a:gd name="T24" fmla="*/ 18 w 66"/>
                <a:gd name="T25" fmla="*/ 78 h 129"/>
                <a:gd name="T26" fmla="*/ 33 w 66"/>
                <a:gd name="T27" fmla="*/ 95 h 129"/>
                <a:gd name="T28" fmla="*/ 47 w 66"/>
                <a:gd name="T29" fmla="*/ 78 h 129"/>
                <a:gd name="T30" fmla="*/ 47 w 66"/>
                <a:gd name="T31" fmla="*/ 33 h 129"/>
                <a:gd name="T32" fmla="*/ 33 w 66"/>
                <a:gd name="T33" fmla="*/ 16 h 129"/>
                <a:gd name="T34" fmla="*/ 18 w 66"/>
                <a:gd name="T35" fmla="*/ 33 h 129"/>
                <a:gd name="T36" fmla="*/ 18 w 66"/>
                <a:gd name="T37" fmla="*/ 78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66" h="129">
                  <a:moveTo>
                    <a:pt x="66" y="78"/>
                  </a:moveTo>
                  <a:cubicBezTo>
                    <a:pt x="66" y="88"/>
                    <a:pt x="63" y="96"/>
                    <a:pt x="56" y="102"/>
                  </a:cubicBezTo>
                  <a:cubicBezTo>
                    <a:pt x="50" y="108"/>
                    <a:pt x="43" y="111"/>
                    <a:pt x="35" y="111"/>
                  </a:cubicBezTo>
                  <a:cubicBezTo>
                    <a:pt x="29" y="111"/>
                    <a:pt x="23" y="109"/>
                    <a:pt x="18" y="106"/>
                  </a:cubicBezTo>
                  <a:cubicBezTo>
                    <a:pt x="18" y="129"/>
                    <a:pt x="18" y="129"/>
                    <a:pt x="18" y="129"/>
                  </a:cubicBezTo>
                  <a:cubicBezTo>
                    <a:pt x="0" y="129"/>
                    <a:pt x="0" y="129"/>
                    <a:pt x="0" y="129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10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50" y="3"/>
                    <a:pt x="56" y="9"/>
                  </a:cubicBezTo>
                  <a:cubicBezTo>
                    <a:pt x="63" y="15"/>
                    <a:pt x="66" y="23"/>
                    <a:pt x="66" y="33"/>
                  </a:cubicBezTo>
                  <a:lnTo>
                    <a:pt x="66" y="78"/>
                  </a:lnTo>
                  <a:close/>
                  <a:moveTo>
                    <a:pt x="18" y="78"/>
                  </a:moveTo>
                  <a:cubicBezTo>
                    <a:pt x="18" y="90"/>
                    <a:pt x="25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5" y="16"/>
                    <a:pt x="18" y="21"/>
                    <a:pt x="18" y="33"/>
                  </a:cubicBezTo>
                  <a:lnTo>
                    <a:pt x="18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auto">
            <a:xfrm>
              <a:off x="8504619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7 w 66"/>
                <a:gd name="T3" fmla="*/ 102 h 111"/>
                <a:gd name="T4" fmla="*/ 33 w 66"/>
                <a:gd name="T5" fmla="*/ 111 h 111"/>
                <a:gd name="T6" fmla="*/ 10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10 w 66"/>
                <a:gd name="T13" fmla="*/ 9 h 111"/>
                <a:gd name="T14" fmla="*/ 33 w 66"/>
                <a:gd name="T15" fmla="*/ 0 h 111"/>
                <a:gd name="T16" fmla="*/ 57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8 w 66"/>
                <a:gd name="T23" fmla="*/ 35 h 111"/>
                <a:gd name="T24" fmla="*/ 48 w 66"/>
                <a:gd name="T25" fmla="*/ 33 h 111"/>
                <a:gd name="T26" fmla="*/ 33 w 66"/>
                <a:gd name="T27" fmla="*/ 16 h 111"/>
                <a:gd name="T28" fmla="*/ 19 w 66"/>
                <a:gd name="T29" fmla="*/ 33 h 111"/>
                <a:gd name="T30" fmla="*/ 19 w 66"/>
                <a:gd name="T31" fmla="*/ 78 h 111"/>
                <a:gd name="T32" fmla="*/ 33 w 66"/>
                <a:gd name="T33" fmla="*/ 95 h 111"/>
                <a:gd name="T34" fmla="*/ 48 w 66"/>
                <a:gd name="T35" fmla="*/ 78 h 111"/>
                <a:gd name="T36" fmla="*/ 48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3" y="96"/>
                    <a:pt x="57" y="102"/>
                  </a:cubicBezTo>
                  <a:cubicBezTo>
                    <a:pt x="50" y="108"/>
                    <a:pt x="42" y="111"/>
                    <a:pt x="33" y="111"/>
                  </a:cubicBezTo>
                  <a:cubicBezTo>
                    <a:pt x="24" y="111"/>
                    <a:pt x="17" y="108"/>
                    <a:pt x="10" y="102"/>
                  </a:cubicBezTo>
                  <a:cubicBezTo>
                    <a:pt x="4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4" y="15"/>
                    <a:pt x="10" y="9"/>
                  </a:cubicBezTo>
                  <a:cubicBezTo>
                    <a:pt x="17" y="3"/>
                    <a:pt x="24" y="0"/>
                    <a:pt x="33" y="0"/>
                  </a:cubicBezTo>
                  <a:cubicBezTo>
                    <a:pt x="42" y="0"/>
                    <a:pt x="50" y="3"/>
                    <a:pt x="57" y="9"/>
                  </a:cubicBezTo>
                  <a:cubicBezTo>
                    <a:pt x="63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8" y="35"/>
                    <a:pt x="48" y="35"/>
                    <a:pt x="48" y="35"/>
                  </a:cubicBezTo>
                  <a:cubicBezTo>
                    <a:pt x="48" y="33"/>
                    <a:pt x="48" y="33"/>
                    <a:pt x="48" y="33"/>
                  </a:cubicBezTo>
                  <a:cubicBezTo>
                    <a:pt x="48" y="21"/>
                    <a:pt x="42" y="16"/>
                    <a:pt x="33" y="16"/>
                  </a:cubicBezTo>
                  <a:cubicBezTo>
                    <a:pt x="25" y="16"/>
                    <a:pt x="19" y="21"/>
                    <a:pt x="19" y="33"/>
                  </a:cubicBezTo>
                  <a:cubicBezTo>
                    <a:pt x="19" y="78"/>
                    <a:pt x="19" y="78"/>
                    <a:pt x="19" y="78"/>
                  </a:cubicBezTo>
                  <a:cubicBezTo>
                    <a:pt x="19" y="90"/>
                    <a:pt x="25" y="95"/>
                    <a:pt x="33" y="95"/>
                  </a:cubicBezTo>
                  <a:cubicBezTo>
                    <a:pt x="42" y="95"/>
                    <a:pt x="48" y="90"/>
                    <a:pt x="48" y="78"/>
                  </a:cubicBezTo>
                  <a:cubicBezTo>
                    <a:pt x="48" y="67"/>
                    <a:pt x="48" y="67"/>
                    <a:pt x="48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auto">
            <a:xfrm>
              <a:off x="8674717" y="4568463"/>
              <a:ext cx="137496" cy="229632"/>
            </a:xfrm>
            <a:custGeom>
              <a:avLst/>
              <a:gdLst>
                <a:gd name="T0" fmla="*/ 66 w 66"/>
                <a:gd name="T1" fmla="*/ 78 h 111"/>
                <a:gd name="T2" fmla="*/ 56 w 66"/>
                <a:gd name="T3" fmla="*/ 102 h 111"/>
                <a:gd name="T4" fmla="*/ 33 w 66"/>
                <a:gd name="T5" fmla="*/ 111 h 111"/>
                <a:gd name="T6" fmla="*/ 9 w 66"/>
                <a:gd name="T7" fmla="*/ 102 h 111"/>
                <a:gd name="T8" fmla="*/ 0 w 66"/>
                <a:gd name="T9" fmla="*/ 78 h 111"/>
                <a:gd name="T10" fmla="*/ 0 w 66"/>
                <a:gd name="T11" fmla="*/ 33 h 111"/>
                <a:gd name="T12" fmla="*/ 9 w 66"/>
                <a:gd name="T13" fmla="*/ 9 h 111"/>
                <a:gd name="T14" fmla="*/ 33 w 66"/>
                <a:gd name="T15" fmla="*/ 0 h 111"/>
                <a:gd name="T16" fmla="*/ 56 w 66"/>
                <a:gd name="T17" fmla="*/ 9 h 111"/>
                <a:gd name="T18" fmla="*/ 66 w 66"/>
                <a:gd name="T19" fmla="*/ 33 h 111"/>
                <a:gd name="T20" fmla="*/ 66 w 66"/>
                <a:gd name="T21" fmla="*/ 35 h 111"/>
                <a:gd name="T22" fmla="*/ 47 w 66"/>
                <a:gd name="T23" fmla="*/ 35 h 111"/>
                <a:gd name="T24" fmla="*/ 47 w 66"/>
                <a:gd name="T25" fmla="*/ 33 h 111"/>
                <a:gd name="T26" fmla="*/ 33 w 66"/>
                <a:gd name="T27" fmla="*/ 16 h 111"/>
                <a:gd name="T28" fmla="*/ 18 w 66"/>
                <a:gd name="T29" fmla="*/ 33 h 111"/>
                <a:gd name="T30" fmla="*/ 18 w 66"/>
                <a:gd name="T31" fmla="*/ 78 h 111"/>
                <a:gd name="T32" fmla="*/ 33 w 66"/>
                <a:gd name="T33" fmla="*/ 95 h 111"/>
                <a:gd name="T34" fmla="*/ 47 w 66"/>
                <a:gd name="T35" fmla="*/ 78 h 111"/>
                <a:gd name="T36" fmla="*/ 47 w 66"/>
                <a:gd name="T37" fmla="*/ 67 h 111"/>
                <a:gd name="T38" fmla="*/ 66 w 66"/>
                <a:gd name="T39" fmla="*/ 67 h 111"/>
                <a:gd name="T40" fmla="*/ 66 w 66"/>
                <a:gd name="T41" fmla="*/ 78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6" h="111">
                  <a:moveTo>
                    <a:pt x="66" y="78"/>
                  </a:moveTo>
                  <a:cubicBezTo>
                    <a:pt x="66" y="88"/>
                    <a:pt x="62" y="96"/>
                    <a:pt x="56" y="102"/>
                  </a:cubicBezTo>
                  <a:cubicBezTo>
                    <a:pt x="49" y="108"/>
                    <a:pt x="42" y="111"/>
                    <a:pt x="33" y="111"/>
                  </a:cubicBezTo>
                  <a:cubicBezTo>
                    <a:pt x="24" y="111"/>
                    <a:pt x="16" y="108"/>
                    <a:pt x="9" y="102"/>
                  </a:cubicBezTo>
                  <a:cubicBezTo>
                    <a:pt x="3" y="96"/>
                    <a:pt x="0" y="88"/>
                    <a:pt x="0" y="78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23"/>
                    <a:pt x="3" y="15"/>
                    <a:pt x="9" y="9"/>
                  </a:cubicBezTo>
                  <a:cubicBezTo>
                    <a:pt x="16" y="3"/>
                    <a:pt x="24" y="0"/>
                    <a:pt x="33" y="0"/>
                  </a:cubicBezTo>
                  <a:cubicBezTo>
                    <a:pt x="42" y="0"/>
                    <a:pt x="49" y="3"/>
                    <a:pt x="56" y="9"/>
                  </a:cubicBezTo>
                  <a:cubicBezTo>
                    <a:pt x="62" y="15"/>
                    <a:pt x="66" y="23"/>
                    <a:pt x="66" y="33"/>
                  </a:cubicBezTo>
                  <a:cubicBezTo>
                    <a:pt x="66" y="35"/>
                    <a:pt x="66" y="35"/>
                    <a:pt x="66" y="35"/>
                  </a:cubicBezTo>
                  <a:cubicBezTo>
                    <a:pt x="47" y="35"/>
                    <a:pt x="47" y="35"/>
                    <a:pt x="47" y="35"/>
                  </a:cubicBezTo>
                  <a:cubicBezTo>
                    <a:pt x="47" y="33"/>
                    <a:pt x="47" y="33"/>
                    <a:pt x="47" y="33"/>
                  </a:cubicBezTo>
                  <a:cubicBezTo>
                    <a:pt x="47" y="21"/>
                    <a:pt x="41" y="16"/>
                    <a:pt x="33" y="16"/>
                  </a:cubicBezTo>
                  <a:cubicBezTo>
                    <a:pt x="24" y="16"/>
                    <a:pt x="18" y="21"/>
                    <a:pt x="18" y="33"/>
                  </a:cubicBezTo>
                  <a:cubicBezTo>
                    <a:pt x="18" y="78"/>
                    <a:pt x="18" y="78"/>
                    <a:pt x="18" y="78"/>
                  </a:cubicBezTo>
                  <a:cubicBezTo>
                    <a:pt x="18" y="90"/>
                    <a:pt x="24" y="95"/>
                    <a:pt x="33" y="95"/>
                  </a:cubicBezTo>
                  <a:cubicBezTo>
                    <a:pt x="41" y="95"/>
                    <a:pt x="47" y="90"/>
                    <a:pt x="47" y="78"/>
                  </a:cubicBezTo>
                  <a:cubicBezTo>
                    <a:pt x="47" y="67"/>
                    <a:pt x="47" y="67"/>
                    <a:pt x="47" y="67"/>
                  </a:cubicBezTo>
                  <a:cubicBezTo>
                    <a:pt x="66" y="67"/>
                    <a:pt x="66" y="67"/>
                    <a:pt x="66" y="67"/>
                  </a:cubicBezTo>
                  <a:lnTo>
                    <a:pt x="66" y="78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auto">
            <a:xfrm>
              <a:off x="7968810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9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9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6 w 22"/>
                <a:gd name="T23" fmla="*/ 12 h 37"/>
                <a:gd name="T24" fmla="*/ 16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6 w 22"/>
                <a:gd name="T35" fmla="*/ 26 h 37"/>
                <a:gd name="T36" fmla="*/ 16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1" y="32"/>
                    <a:pt x="19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6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8035432" y="4854795"/>
              <a:ext cx="11340" cy="93554"/>
            </a:xfrm>
            <a:prstGeom prst="rect">
              <a:avLst/>
            </a:pr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7" name="Freeform 35"/>
            <p:cNvSpPr>
              <a:spLocks noEditPoints="1"/>
            </p:cNvSpPr>
            <p:nvPr/>
          </p:nvSpPr>
          <p:spPr bwMode="auto">
            <a:xfrm>
              <a:off x="8068034" y="4851960"/>
              <a:ext cx="17010" cy="96389"/>
            </a:xfrm>
            <a:custGeom>
              <a:avLst/>
              <a:gdLst>
                <a:gd name="T0" fmla="*/ 4 w 8"/>
                <a:gd name="T1" fmla="*/ 0 h 46"/>
                <a:gd name="T2" fmla="*/ 8 w 8"/>
                <a:gd name="T3" fmla="*/ 4 h 46"/>
                <a:gd name="T4" fmla="*/ 4 w 8"/>
                <a:gd name="T5" fmla="*/ 8 h 46"/>
                <a:gd name="T6" fmla="*/ 0 w 8"/>
                <a:gd name="T7" fmla="*/ 4 h 46"/>
                <a:gd name="T8" fmla="*/ 4 w 8"/>
                <a:gd name="T9" fmla="*/ 0 h 46"/>
                <a:gd name="T10" fmla="*/ 1 w 8"/>
                <a:gd name="T11" fmla="*/ 11 h 46"/>
                <a:gd name="T12" fmla="*/ 7 w 8"/>
                <a:gd name="T13" fmla="*/ 11 h 46"/>
                <a:gd name="T14" fmla="*/ 7 w 8"/>
                <a:gd name="T15" fmla="*/ 46 h 46"/>
                <a:gd name="T16" fmla="*/ 1 w 8"/>
                <a:gd name="T17" fmla="*/ 46 h 46"/>
                <a:gd name="T18" fmla="*/ 1 w 8"/>
                <a:gd name="T19" fmla="*/ 11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" h="46">
                  <a:moveTo>
                    <a:pt x="4" y="0"/>
                  </a:moveTo>
                  <a:cubicBezTo>
                    <a:pt x="6" y="0"/>
                    <a:pt x="8" y="2"/>
                    <a:pt x="8" y="4"/>
                  </a:cubicBezTo>
                  <a:cubicBezTo>
                    <a:pt x="8" y="6"/>
                    <a:pt x="6" y="8"/>
                    <a:pt x="4" y="8"/>
                  </a:cubicBezTo>
                  <a:cubicBezTo>
                    <a:pt x="2" y="8"/>
                    <a:pt x="0" y="6"/>
                    <a:pt x="0" y="4"/>
                  </a:cubicBezTo>
                  <a:cubicBezTo>
                    <a:pt x="0" y="2"/>
                    <a:pt x="2" y="0"/>
                    <a:pt x="4" y="0"/>
                  </a:cubicBezTo>
                  <a:close/>
                  <a:moveTo>
                    <a:pt x="1" y="11"/>
                  </a:moveTo>
                  <a:cubicBezTo>
                    <a:pt x="7" y="11"/>
                    <a:pt x="7" y="11"/>
                    <a:pt x="7" y="11"/>
                  </a:cubicBezTo>
                  <a:cubicBezTo>
                    <a:pt x="7" y="46"/>
                    <a:pt x="7" y="46"/>
                    <a:pt x="7" y="46"/>
                  </a:cubicBezTo>
                  <a:cubicBezTo>
                    <a:pt x="1" y="46"/>
                    <a:pt x="1" y="46"/>
                    <a:pt x="1" y="46"/>
                  </a:cubicBezTo>
                  <a:lnTo>
                    <a:pt x="1" y="11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auto">
            <a:xfrm>
              <a:off x="8106307" y="4873223"/>
              <a:ext cx="77962" cy="75126"/>
            </a:xfrm>
            <a:custGeom>
              <a:avLst/>
              <a:gdLst>
                <a:gd name="T0" fmla="*/ 0 w 38"/>
                <a:gd name="T1" fmla="*/ 36 h 36"/>
                <a:gd name="T2" fmla="*/ 0 w 38"/>
                <a:gd name="T3" fmla="*/ 11 h 36"/>
                <a:gd name="T4" fmla="*/ 3 w 38"/>
                <a:gd name="T5" fmla="*/ 3 h 36"/>
                <a:gd name="T6" fmla="*/ 11 w 38"/>
                <a:gd name="T7" fmla="*/ 0 h 36"/>
                <a:gd name="T8" fmla="*/ 19 w 38"/>
                <a:gd name="T9" fmla="*/ 4 h 36"/>
                <a:gd name="T10" fmla="*/ 27 w 38"/>
                <a:gd name="T11" fmla="*/ 0 h 36"/>
                <a:gd name="T12" fmla="*/ 35 w 38"/>
                <a:gd name="T13" fmla="*/ 3 h 36"/>
                <a:gd name="T14" fmla="*/ 38 w 38"/>
                <a:gd name="T15" fmla="*/ 11 h 36"/>
                <a:gd name="T16" fmla="*/ 38 w 38"/>
                <a:gd name="T17" fmla="*/ 36 h 36"/>
                <a:gd name="T18" fmla="*/ 32 w 38"/>
                <a:gd name="T19" fmla="*/ 36 h 36"/>
                <a:gd name="T20" fmla="*/ 32 w 38"/>
                <a:gd name="T21" fmla="*/ 11 h 36"/>
                <a:gd name="T22" fmla="*/ 27 w 38"/>
                <a:gd name="T23" fmla="*/ 5 h 36"/>
                <a:gd name="T24" fmla="*/ 22 w 38"/>
                <a:gd name="T25" fmla="*/ 11 h 36"/>
                <a:gd name="T26" fmla="*/ 22 w 38"/>
                <a:gd name="T27" fmla="*/ 36 h 36"/>
                <a:gd name="T28" fmla="*/ 16 w 38"/>
                <a:gd name="T29" fmla="*/ 36 h 36"/>
                <a:gd name="T30" fmla="*/ 16 w 38"/>
                <a:gd name="T31" fmla="*/ 11 h 36"/>
                <a:gd name="T32" fmla="*/ 11 w 38"/>
                <a:gd name="T33" fmla="*/ 5 h 36"/>
                <a:gd name="T34" fmla="*/ 6 w 38"/>
                <a:gd name="T35" fmla="*/ 11 h 36"/>
                <a:gd name="T36" fmla="*/ 6 w 38"/>
                <a:gd name="T37" fmla="*/ 36 h 36"/>
                <a:gd name="T38" fmla="*/ 0 w 38"/>
                <a:gd name="T39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8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7" y="1"/>
                    <a:pt x="19" y="4"/>
                  </a:cubicBezTo>
                  <a:cubicBezTo>
                    <a:pt x="21" y="1"/>
                    <a:pt x="24" y="0"/>
                    <a:pt x="27" y="0"/>
                  </a:cubicBezTo>
                  <a:cubicBezTo>
                    <a:pt x="30" y="0"/>
                    <a:pt x="33" y="1"/>
                    <a:pt x="35" y="3"/>
                  </a:cubicBezTo>
                  <a:cubicBezTo>
                    <a:pt x="37" y="5"/>
                    <a:pt x="38" y="8"/>
                    <a:pt x="38" y="11"/>
                  </a:cubicBezTo>
                  <a:cubicBezTo>
                    <a:pt x="38" y="36"/>
                    <a:pt x="38" y="36"/>
                    <a:pt x="38" y="36"/>
                  </a:cubicBezTo>
                  <a:cubicBezTo>
                    <a:pt x="32" y="36"/>
                    <a:pt x="32" y="36"/>
                    <a:pt x="32" y="36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7"/>
                    <a:pt x="30" y="5"/>
                    <a:pt x="27" y="5"/>
                  </a:cubicBezTo>
                  <a:cubicBezTo>
                    <a:pt x="24" y="5"/>
                    <a:pt x="22" y="7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39" name="Freeform 37"/>
            <p:cNvSpPr>
              <a:spLocks noEditPoints="1"/>
            </p:cNvSpPr>
            <p:nvPr/>
          </p:nvSpPr>
          <p:spPr bwMode="auto">
            <a:xfrm>
              <a:off x="8205530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auto">
            <a:xfrm>
              <a:off x="8265065" y="4876058"/>
              <a:ext cx="43942" cy="73709"/>
            </a:xfrm>
            <a:custGeom>
              <a:avLst/>
              <a:gdLst>
                <a:gd name="T0" fmla="*/ 18 w 21"/>
                <a:gd name="T1" fmla="*/ 36 h 36"/>
                <a:gd name="T2" fmla="*/ 10 w 21"/>
                <a:gd name="T3" fmla="*/ 33 h 36"/>
                <a:gd name="T4" fmla="*/ 7 w 21"/>
                <a:gd name="T5" fmla="*/ 25 h 36"/>
                <a:gd name="T6" fmla="*/ 7 w 21"/>
                <a:gd name="T7" fmla="*/ 4 h 36"/>
                <a:gd name="T8" fmla="*/ 0 w 21"/>
                <a:gd name="T9" fmla="*/ 4 h 36"/>
                <a:gd name="T10" fmla="*/ 0 w 21"/>
                <a:gd name="T11" fmla="*/ 0 h 36"/>
                <a:gd name="T12" fmla="*/ 21 w 21"/>
                <a:gd name="T13" fmla="*/ 0 h 36"/>
                <a:gd name="T14" fmla="*/ 21 w 21"/>
                <a:gd name="T15" fmla="*/ 4 h 36"/>
                <a:gd name="T16" fmla="*/ 13 w 21"/>
                <a:gd name="T17" fmla="*/ 4 h 36"/>
                <a:gd name="T18" fmla="*/ 13 w 21"/>
                <a:gd name="T19" fmla="*/ 25 h 36"/>
                <a:gd name="T20" fmla="*/ 18 w 21"/>
                <a:gd name="T21" fmla="*/ 31 h 36"/>
                <a:gd name="T22" fmla="*/ 18 w 21"/>
                <a:gd name="T2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36">
                  <a:moveTo>
                    <a:pt x="18" y="36"/>
                  </a:moveTo>
                  <a:cubicBezTo>
                    <a:pt x="15" y="36"/>
                    <a:pt x="13" y="35"/>
                    <a:pt x="10" y="33"/>
                  </a:cubicBezTo>
                  <a:cubicBezTo>
                    <a:pt x="8" y="31"/>
                    <a:pt x="7" y="28"/>
                    <a:pt x="7" y="25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4"/>
                    <a:pt x="21" y="4"/>
                    <a:pt x="21" y="4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9"/>
                    <a:pt x="16" y="31"/>
                    <a:pt x="18" y="31"/>
                  </a:cubicBezTo>
                  <a:lnTo>
                    <a:pt x="18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1" name="Freeform 39"/>
            <p:cNvSpPr>
              <a:spLocks noEditPoints="1"/>
            </p:cNvSpPr>
            <p:nvPr/>
          </p:nvSpPr>
          <p:spPr bwMode="auto">
            <a:xfrm>
              <a:off x="8326016" y="4873223"/>
              <a:ext cx="45359" cy="76544"/>
            </a:xfrm>
            <a:custGeom>
              <a:avLst/>
              <a:gdLst>
                <a:gd name="T0" fmla="*/ 7 w 22"/>
                <a:gd name="T1" fmla="*/ 21 h 37"/>
                <a:gd name="T2" fmla="*/ 7 w 22"/>
                <a:gd name="T3" fmla="*/ 26 h 37"/>
                <a:gd name="T4" fmla="*/ 11 w 22"/>
                <a:gd name="T5" fmla="*/ 32 h 37"/>
                <a:gd name="T6" fmla="*/ 16 w 22"/>
                <a:gd name="T7" fmla="*/ 26 h 37"/>
                <a:gd name="T8" fmla="*/ 22 w 22"/>
                <a:gd name="T9" fmla="*/ 26 h 37"/>
                <a:gd name="T10" fmla="*/ 19 w 22"/>
                <a:gd name="T11" fmla="*/ 34 h 37"/>
                <a:gd name="T12" fmla="*/ 11 w 22"/>
                <a:gd name="T13" fmla="*/ 37 h 37"/>
                <a:gd name="T14" fmla="*/ 4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4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7 w 22"/>
                <a:gd name="T31" fmla="*/ 21 h 37"/>
                <a:gd name="T32" fmla="*/ 7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7 w 22"/>
                <a:gd name="T41" fmla="*/ 11 h 37"/>
                <a:gd name="T42" fmla="*/ 7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7" y="21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30"/>
                    <a:pt x="9" y="32"/>
                    <a:pt x="11" y="32"/>
                  </a:cubicBezTo>
                  <a:cubicBezTo>
                    <a:pt x="14" y="32"/>
                    <a:pt x="16" y="30"/>
                    <a:pt x="16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9" y="34"/>
                  </a:cubicBezTo>
                  <a:cubicBezTo>
                    <a:pt x="17" y="36"/>
                    <a:pt x="14" y="37"/>
                    <a:pt x="11" y="37"/>
                  </a:cubicBezTo>
                  <a:cubicBezTo>
                    <a:pt x="8" y="37"/>
                    <a:pt x="6" y="36"/>
                    <a:pt x="4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4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7" y="21"/>
                  </a:lnTo>
                  <a:close/>
                  <a:moveTo>
                    <a:pt x="7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9" y="5"/>
                    <a:pt x="7" y="7"/>
                    <a:pt x="7" y="11"/>
                  </a:cubicBezTo>
                  <a:lnTo>
                    <a:pt x="7" y="1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2" name="Freeform 40"/>
            <p:cNvSpPr>
              <a:spLocks/>
            </p:cNvSpPr>
            <p:nvPr/>
          </p:nvSpPr>
          <p:spPr bwMode="auto">
            <a:xfrm>
              <a:off x="8432328" y="4873223"/>
              <a:ext cx="45359" cy="76544"/>
            </a:xfrm>
            <a:custGeom>
              <a:avLst/>
              <a:gdLst>
                <a:gd name="T0" fmla="*/ 22 w 22"/>
                <a:gd name="T1" fmla="*/ 26 h 37"/>
                <a:gd name="T2" fmla="*/ 18 w 22"/>
                <a:gd name="T3" fmla="*/ 34 h 37"/>
                <a:gd name="T4" fmla="*/ 11 w 22"/>
                <a:gd name="T5" fmla="*/ 37 h 37"/>
                <a:gd name="T6" fmla="*/ 3 w 22"/>
                <a:gd name="T7" fmla="*/ 34 h 37"/>
                <a:gd name="T8" fmla="*/ 0 w 22"/>
                <a:gd name="T9" fmla="*/ 26 h 37"/>
                <a:gd name="T10" fmla="*/ 0 w 22"/>
                <a:gd name="T11" fmla="*/ 11 h 37"/>
                <a:gd name="T12" fmla="*/ 3 w 22"/>
                <a:gd name="T13" fmla="*/ 3 h 37"/>
                <a:gd name="T14" fmla="*/ 11 w 22"/>
                <a:gd name="T15" fmla="*/ 0 h 37"/>
                <a:gd name="T16" fmla="*/ 18 w 22"/>
                <a:gd name="T17" fmla="*/ 3 h 37"/>
                <a:gd name="T18" fmla="*/ 22 w 22"/>
                <a:gd name="T19" fmla="*/ 11 h 37"/>
                <a:gd name="T20" fmla="*/ 22 w 22"/>
                <a:gd name="T21" fmla="*/ 12 h 37"/>
                <a:gd name="T22" fmla="*/ 15 w 22"/>
                <a:gd name="T23" fmla="*/ 12 h 37"/>
                <a:gd name="T24" fmla="*/ 15 w 22"/>
                <a:gd name="T25" fmla="*/ 11 h 37"/>
                <a:gd name="T26" fmla="*/ 11 w 22"/>
                <a:gd name="T27" fmla="*/ 5 h 37"/>
                <a:gd name="T28" fmla="*/ 6 w 22"/>
                <a:gd name="T29" fmla="*/ 11 h 37"/>
                <a:gd name="T30" fmla="*/ 6 w 22"/>
                <a:gd name="T31" fmla="*/ 26 h 37"/>
                <a:gd name="T32" fmla="*/ 11 w 22"/>
                <a:gd name="T33" fmla="*/ 32 h 37"/>
                <a:gd name="T34" fmla="*/ 15 w 22"/>
                <a:gd name="T35" fmla="*/ 26 h 37"/>
                <a:gd name="T36" fmla="*/ 15 w 22"/>
                <a:gd name="T37" fmla="*/ 22 h 37"/>
                <a:gd name="T38" fmla="*/ 22 w 22"/>
                <a:gd name="T39" fmla="*/ 22 h 37"/>
                <a:gd name="T40" fmla="*/ 22 w 22"/>
                <a:gd name="T41" fmla="*/ 2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2" h="37">
                  <a:moveTo>
                    <a:pt x="22" y="26"/>
                  </a:moveTo>
                  <a:cubicBezTo>
                    <a:pt x="22" y="29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0" y="5"/>
                    <a:pt x="22" y="8"/>
                    <a:pt x="22" y="11"/>
                  </a:cubicBezTo>
                  <a:cubicBezTo>
                    <a:pt x="22" y="12"/>
                    <a:pt x="22" y="12"/>
                    <a:pt x="22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22" y="22"/>
                    <a:pt x="22" y="22"/>
                    <a:pt x="22" y="22"/>
                  </a:cubicBezTo>
                  <a:lnTo>
                    <a:pt x="22" y="2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3" name="Freeform 41"/>
            <p:cNvSpPr>
              <a:spLocks/>
            </p:cNvSpPr>
            <p:nvPr/>
          </p:nvSpPr>
          <p:spPr bwMode="auto">
            <a:xfrm>
              <a:off x="8498949" y="4854795"/>
              <a:ext cx="45359" cy="93554"/>
            </a:xfrm>
            <a:custGeom>
              <a:avLst/>
              <a:gdLst>
                <a:gd name="T0" fmla="*/ 0 w 22"/>
                <a:gd name="T1" fmla="*/ 0 h 45"/>
                <a:gd name="T2" fmla="*/ 6 w 22"/>
                <a:gd name="T3" fmla="*/ 0 h 45"/>
                <a:gd name="T4" fmla="*/ 6 w 22"/>
                <a:gd name="T5" fmla="*/ 11 h 45"/>
                <a:gd name="T6" fmla="*/ 11 w 22"/>
                <a:gd name="T7" fmla="*/ 9 h 45"/>
                <a:gd name="T8" fmla="*/ 18 w 22"/>
                <a:gd name="T9" fmla="*/ 12 h 45"/>
                <a:gd name="T10" fmla="*/ 22 w 22"/>
                <a:gd name="T11" fmla="*/ 20 h 45"/>
                <a:gd name="T12" fmla="*/ 22 w 22"/>
                <a:gd name="T13" fmla="*/ 45 h 45"/>
                <a:gd name="T14" fmla="*/ 16 w 22"/>
                <a:gd name="T15" fmla="*/ 45 h 45"/>
                <a:gd name="T16" fmla="*/ 16 w 22"/>
                <a:gd name="T17" fmla="*/ 20 h 45"/>
                <a:gd name="T18" fmla="*/ 11 w 22"/>
                <a:gd name="T19" fmla="*/ 14 h 45"/>
                <a:gd name="T20" fmla="*/ 6 w 22"/>
                <a:gd name="T21" fmla="*/ 20 h 45"/>
                <a:gd name="T22" fmla="*/ 6 w 22"/>
                <a:gd name="T23" fmla="*/ 45 h 45"/>
                <a:gd name="T24" fmla="*/ 0 w 22"/>
                <a:gd name="T25" fmla="*/ 45 h 45"/>
                <a:gd name="T26" fmla="*/ 0 w 22"/>
                <a:gd name="T27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" h="45">
                  <a:moveTo>
                    <a:pt x="0" y="0"/>
                  </a:moveTo>
                  <a:cubicBezTo>
                    <a:pt x="6" y="0"/>
                    <a:pt x="6" y="0"/>
                    <a:pt x="6" y="0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7" y="10"/>
                    <a:pt x="9" y="9"/>
                    <a:pt x="11" y="9"/>
                  </a:cubicBezTo>
                  <a:cubicBezTo>
                    <a:pt x="14" y="9"/>
                    <a:pt x="16" y="10"/>
                    <a:pt x="18" y="12"/>
                  </a:cubicBezTo>
                  <a:cubicBezTo>
                    <a:pt x="21" y="14"/>
                    <a:pt x="22" y="16"/>
                    <a:pt x="22" y="20"/>
                  </a:cubicBezTo>
                  <a:cubicBezTo>
                    <a:pt x="22" y="45"/>
                    <a:pt x="22" y="45"/>
                    <a:pt x="22" y="45"/>
                  </a:cubicBezTo>
                  <a:cubicBezTo>
                    <a:pt x="16" y="45"/>
                    <a:pt x="16" y="45"/>
                    <a:pt x="16" y="45"/>
                  </a:cubicBezTo>
                  <a:cubicBezTo>
                    <a:pt x="16" y="20"/>
                    <a:pt x="16" y="20"/>
                    <a:pt x="16" y="20"/>
                  </a:cubicBezTo>
                  <a:cubicBezTo>
                    <a:pt x="16" y="16"/>
                    <a:pt x="13" y="14"/>
                    <a:pt x="11" y="14"/>
                  </a:cubicBezTo>
                  <a:cubicBezTo>
                    <a:pt x="8" y="14"/>
                    <a:pt x="6" y="16"/>
                    <a:pt x="6" y="20"/>
                  </a:cubicBezTo>
                  <a:cubicBezTo>
                    <a:pt x="6" y="45"/>
                    <a:pt x="6" y="45"/>
                    <a:pt x="6" y="45"/>
                  </a:cubicBezTo>
                  <a:cubicBezTo>
                    <a:pt x="0" y="45"/>
                    <a:pt x="0" y="45"/>
                    <a:pt x="0" y="4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4" name="Freeform 42"/>
            <p:cNvSpPr>
              <a:spLocks noEditPoints="1"/>
            </p:cNvSpPr>
            <p:nvPr/>
          </p:nvSpPr>
          <p:spPr bwMode="auto">
            <a:xfrm>
              <a:off x="8566988" y="4873223"/>
              <a:ext cx="45359" cy="76544"/>
            </a:xfrm>
            <a:custGeom>
              <a:avLst/>
              <a:gdLst>
                <a:gd name="T0" fmla="*/ 6 w 22"/>
                <a:gd name="T1" fmla="*/ 11 h 37"/>
                <a:gd name="T2" fmla="*/ 6 w 22"/>
                <a:gd name="T3" fmla="*/ 12 h 37"/>
                <a:gd name="T4" fmla="*/ 0 w 22"/>
                <a:gd name="T5" fmla="*/ 12 h 37"/>
                <a:gd name="T6" fmla="*/ 0 w 22"/>
                <a:gd name="T7" fmla="*/ 11 h 37"/>
                <a:gd name="T8" fmla="*/ 3 w 22"/>
                <a:gd name="T9" fmla="*/ 3 h 37"/>
                <a:gd name="T10" fmla="*/ 11 w 22"/>
                <a:gd name="T11" fmla="*/ 0 h 37"/>
                <a:gd name="T12" fmla="*/ 18 w 22"/>
                <a:gd name="T13" fmla="*/ 3 h 37"/>
                <a:gd name="T14" fmla="*/ 22 w 22"/>
                <a:gd name="T15" fmla="*/ 11 h 37"/>
                <a:gd name="T16" fmla="*/ 22 w 22"/>
                <a:gd name="T17" fmla="*/ 27 h 37"/>
                <a:gd name="T18" fmla="*/ 18 w 22"/>
                <a:gd name="T19" fmla="*/ 34 h 37"/>
                <a:gd name="T20" fmla="*/ 11 w 22"/>
                <a:gd name="T21" fmla="*/ 37 h 37"/>
                <a:gd name="T22" fmla="*/ 3 w 22"/>
                <a:gd name="T23" fmla="*/ 34 h 37"/>
                <a:gd name="T24" fmla="*/ 0 w 22"/>
                <a:gd name="T25" fmla="*/ 26 h 37"/>
                <a:gd name="T26" fmla="*/ 3 w 22"/>
                <a:gd name="T27" fmla="*/ 18 h 37"/>
                <a:gd name="T28" fmla="*/ 11 w 22"/>
                <a:gd name="T29" fmla="*/ 15 h 37"/>
                <a:gd name="T30" fmla="*/ 16 w 22"/>
                <a:gd name="T31" fmla="*/ 17 h 37"/>
                <a:gd name="T32" fmla="*/ 16 w 22"/>
                <a:gd name="T33" fmla="*/ 11 h 37"/>
                <a:gd name="T34" fmla="*/ 11 w 22"/>
                <a:gd name="T35" fmla="*/ 5 h 37"/>
                <a:gd name="T36" fmla="*/ 6 w 22"/>
                <a:gd name="T37" fmla="*/ 11 h 37"/>
                <a:gd name="T38" fmla="*/ 6 w 22"/>
                <a:gd name="T39" fmla="*/ 27 h 37"/>
                <a:gd name="T40" fmla="*/ 11 w 22"/>
                <a:gd name="T41" fmla="*/ 32 h 37"/>
                <a:gd name="T42" fmla="*/ 16 w 22"/>
                <a:gd name="T43" fmla="*/ 27 h 37"/>
                <a:gd name="T44" fmla="*/ 16 w 22"/>
                <a:gd name="T45" fmla="*/ 25 h 37"/>
                <a:gd name="T46" fmla="*/ 11 w 22"/>
                <a:gd name="T47" fmla="*/ 20 h 37"/>
                <a:gd name="T48" fmla="*/ 6 w 22"/>
                <a:gd name="T49" fmla="*/ 25 h 37"/>
                <a:gd name="T50" fmla="*/ 6 w 22"/>
                <a:gd name="T51" fmla="*/ 27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2" h="37">
                  <a:moveTo>
                    <a:pt x="6" y="11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8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7"/>
                    <a:pt x="22" y="27"/>
                    <a:pt x="22" y="27"/>
                  </a:cubicBezTo>
                  <a:cubicBezTo>
                    <a:pt x="22" y="30"/>
                    <a:pt x="20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23"/>
                    <a:pt x="1" y="20"/>
                    <a:pt x="3" y="18"/>
                  </a:cubicBezTo>
                  <a:cubicBezTo>
                    <a:pt x="5" y="16"/>
                    <a:pt x="8" y="15"/>
                    <a:pt x="11" y="15"/>
                  </a:cubicBezTo>
                  <a:cubicBezTo>
                    <a:pt x="12" y="15"/>
                    <a:pt x="14" y="15"/>
                    <a:pt x="16" y="17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lose/>
                  <a:moveTo>
                    <a:pt x="6" y="27"/>
                  </a:move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6" y="30"/>
                    <a:pt x="16" y="27"/>
                  </a:cubicBezTo>
                  <a:cubicBezTo>
                    <a:pt x="16" y="25"/>
                    <a:pt x="16" y="25"/>
                    <a:pt x="16" y="25"/>
                  </a:cubicBezTo>
                  <a:cubicBezTo>
                    <a:pt x="15" y="22"/>
                    <a:pt x="13" y="20"/>
                    <a:pt x="11" y="20"/>
                  </a:cubicBezTo>
                  <a:cubicBezTo>
                    <a:pt x="8" y="20"/>
                    <a:pt x="6" y="22"/>
                    <a:pt x="6" y="25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5" name="Freeform 43"/>
            <p:cNvSpPr>
              <a:spLocks/>
            </p:cNvSpPr>
            <p:nvPr/>
          </p:nvSpPr>
          <p:spPr bwMode="auto">
            <a:xfrm>
              <a:off x="8630775" y="4873223"/>
              <a:ext cx="46777" cy="75126"/>
            </a:xfrm>
            <a:custGeom>
              <a:avLst/>
              <a:gdLst>
                <a:gd name="T0" fmla="*/ 0 w 22"/>
                <a:gd name="T1" fmla="*/ 36 h 36"/>
                <a:gd name="T2" fmla="*/ 0 w 22"/>
                <a:gd name="T3" fmla="*/ 11 h 36"/>
                <a:gd name="T4" fmla="*/ 3 w 22"/>
                <a:gd name="T5" fmla="*/ 3 h 36"/>
                <a:gd name="T6" fmla="*/ 11 w 22"/>
                <a:gd name="T7" fmla="*/ 0 h 36"/>
                <a:gd name="T8" fmla="*/ 19 w 22"/>
                <a:gd name="T9" fmla="*/ 3 h 36"/>
                <a:gd name="T10" fmla="*/ 22 w 22"/>
                <a:gd name="T11" fmla="*/ 11 h 36"/>
                <a:gd name="T12" fmla="*/ 22 w 22"/>
                <a:gd name="T13" fmla="*/ 36 h 36"/>
                <a:gd name="T14" fmla="*/ 16 w 22"/>
                <a:gd name="T15" fmla="*/ 36 h 36"/>
                <a:gd name="T16" fmla="*/ 16 w 22"/>
                <a:gd name="T17" fmla="*/ 11 h 36"/>
                <a:gd name="T18" fmla="*/ 11 w 22"/>
                <a:gd name="T19" fmla="*/ 5 h 36"/>
                <a:gd name="T20" fmla="*/ 6 w 22"/>
                <a:gd name="T21" fmla="*/ 11 h 36"/>
                <a:gd name="T22" fmla="*/ 6 w 22"/>
                <a:gd name="T23" fmla="*/ 36 h 36"/>
                <a:gd name="T24" fmla="*/ 0 w 22"/>
                <a:gd name="T25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2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4" y="0"/>
                    <a:pt x="17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36"/>
                    <a:pt x="22" y="36"/>
                    <a:pt x="22" y="36"/>
                  </a:cubicBezTo>
                  <a:cubicBezTo>
                    <a:pt x="16" y="36"/>
                    <a:pt x="16" y="36"/>
                    <a:pt x="16" y="36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4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cubicBezTo>
                    <a:pt x="6" y="36"/>
                    <a:pt x="6" y="36"/>
                    <a:pt x="6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6" name="Freeform 44"/>
            <p:cNvSpPr>
              <a:spLocks noEditPoints="1"/>
            </p:cNvSpPr>
            <p:nvPr/>
          </p:nvSpPr>
          <p:spPr bwMode="auto">
            <a:xfrm>
              <a:off x="8700231" y="4864718"/>
              <a:ext cx="45359" cy="97806"/>
            </a:xfrm>
            <a:custGeom>
              <a:avLst/>
              <a:gdLst>
                <a:gd name="T0" fmla="*/ 16 w 22"/>
                <a:gd name="T1" fmla="*/ 35 h 47"/>
                <a:gd name="T2" fmla="*/ 22 w 22"/>
                <a:gd name="T3" fmla="*/ 42 h 47"/>
                <a:gd name="T4" fmla="*/ 22 w 22"/>
                <a:gd name="T5" fmla="*/ 47 h 47"/>
                <a:gd name="T6" fmla="*/ 16 w 22"/>
                <a:gd name="T7" fmla="*/ 47 h 47"/>
                <a:gd name="T8" fmla="*/ 16 w 22"/>
                <a:gd name="T9" fmla="*/ 43 h 47"/>
                <a:gd name="T10" fmla="*/ 13 w 22"/>
                <a:gd name="T11" fmla="*/ 40 h 47"/>
                <a:gd name="T12" fmla="*/ 11 w 22"/>
                <a:gd name="T13" fmla="*/ 40 h 47"/>
                <a:gd name="T14" fmla="*/ 3 w 22"/>
                <a:gd name="T15" fmla="*/ 37 h 47"/>
                <a:gd name="T16" fmla="*/ 0 w 22"/>
                <a:gd name="T17" fmla="*/ 29 h 47"/>
                <a:gd name="T18" fmla="*/ 2 w 22"/>
                <a:gd name="T19" fmla="*/ 22 h 47"/>
                <a:gd name="T20" fmla="*/ 0 w 22"/>
                <a:gd name="T21" fmla="*/ 15 h 47"/>
                <a:gd name="T22" fmla="*/ 2 w 22"/>
                <a:gd name="T23" fmla="*/ 8 h 47"/>
                <a:gd name="T24" fmla="*/ 8 w 22"/>
                <a:gd name="T25" fmla="*/ 5 h 47"/>
                <a:gd name="T26" fmla="*/ 8 w 22"/>
                <a:gd name="T27" fmla="*/ 0 h 47"/>
                <a:gd name="T28" fmla="*/ 14 w 22"/>
                <a:gd name="T29" fmla="*/ 0 h 47"/>
                <a:gd name="T30" fmla="*/ 14 w 22"/>
                <a:gd name="T31" fmla="*/ 5 h 47"/>
                <a:gd name="T32" fmla="*/ 19 w 22"/>
                <a:gd name="T33" fmla="*/ 9 h 47"/>
                <a:gd name="T34" fmla="*/ 22 w 22"/>
                <a:gd name="T35" fmla="*/ 15 h 47"/>
                <a:gd name="T36" fmla="*/ 18 w 22"/>
                <a:gd name="T37" fmla="*/ 23 h 47"/>
                <a:gd name="T38" fmla="*/ 11 w 22"/>
                <a:gd name="T39" fmla="*/ 26 h 47"/>
                <a:gd name="T40" fmla="*/ 7 w 22"/>
                <a:gd name="T41" fmla="*/ 26 h 47"/>
                <a:gd name="T42" fmla="*/ 6 w 22"/>
                <a:gd name="T43" fmla="*/ 29 h 47"/>
                <a:gd name="T44" fmla="*/ 11 w 22"/>
                <a:gd name="T45" fmla="*/ 35 h 47"/>
                <a:gd name="T46" fmla="*/ 16 w 22"/>
                <a:gd name="T47" fmla="*/ 35 h 47"/>
                <a:gd name="T48" fmla="*/ 6 w 22"/>
                <a:gd name="T49" fmla="*/ 16 h 47"/>
                <a:gd name="T50" fmla="*/ 11 w 22"/>
                <a:gd name="T51" fmla="*/ 21 h 47"/>
                <a:gd name="T52" fmla="*/ 16 w 22"/>
                <a:gd name="T53" fmla="*/ 16 h 47"/>
                <a:gd name="T54" fmla="*/ 16 w 22"/>
                <a:gd name="T55" fmla="*/ 14 h 47"/>
                <a:gd name="T56" fmla="*/ 11 w 22"/>
                <a:gd name="T57" fmla="*/ 9 h 47"/>
                <a:gd name="T58" fmla="*/ 6 w 22"/>
                <a:gd name="T59" fmla="*/ 14 h 47"/>
                <a:gd name="T60" fmla="*/ 6 w 22"/>
                <a:gd name="T61" fmla="*/ 1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2" h="47">
                  <a:moveTo>
                    <a:pt x="16" y="35"/>
                  </a:moveTo>
                  <a:cubicBezTo>
                    <a:pt x="19" y="35"/>
                    <a:pt x="22" y="37"/>
                    <a:pt x="22" y="42"/>
                  </a:cubicBezTo>
                  <a:cubicBezTo>
                    <a:pt x="22" y="47"/>
                    <a:pt x="22" y="47"/>
                    <a:pt x="22" y="47"/>
                  </a:cubicBezTo>
                  <a:cubicBezTo>
                    <a:pt x="16" y="47"/>
                    <a:pt x="16" y="47"/>
                    <a:pt x="16" y="47"/>
                  </a:cubicBezTo>
                  <a:cubicBezTo>
                    <a:pt x="16" y="43"/>
                    <a:pt x="16" y="43"/>
                    <a:pt x="16" y="43"/>
                  </a:cubicBezTo>
                  <a:cubicBezTo>
                    <a:pt x="16" y="41"/>
                    <a:pt x="14" y="40"/>
                    <a:pt x="13" y="40"/>
                  </a:cubicBezTo>
                  <a:cubicBezTo>
                    <a:pt x="11" y="40"/>
                    <a:pt x="11" y="40"/>
                    <a:pt x="11" y="40"/>
                  </a:cubicBezTo>
                  <a:cubicBezTo>
                    <a:pt x="8" y="40"/>
                    <a:pt x="5" y="39"/>
                    <a:pt x="3" y="37"/>
                  </a:cubicBezTo>
                  <a:cubicBezTo>
                    <a:pt x="1" y="35"/>
                    <a:pt x="0" y="32"/>
                    <a:pt x="0" y="29"/>
                  </a:cubicBezTo>
                  <a:cubicBezTo>
                    <a:pt x="0" y="27"/>
                    <a:pt x="0" y="24"/>
                    <a:pt x="2" y="22"/>
                  </a:cubicBezTo>
                  <a:cubicBezTo>
                    <a:pt x="0" y="20"/>
                    <a:pt x="0" y="18"/>
                    <a:pt x="0" y="15"/>
                  </a:cubicBezTo>
                  <a:cubicBezTo>
                    <a:pt x="0" y="13"/>
                    <a:pt x="0" y="10"/>
                    <a:pt x="2" y="8"/>
                  </a:cubicBezTo>
                  <a:cubicBezTo>
                    <a:pt x="3" y="7"/>
                    <a:pt x="5" y="5"/>
                    <a:pt x="8" y="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4" y="5"/>
                    <a:pt x="14" y="5"/>
                    <a:pt x="14" y="5"/>
                  </a:cubicBezTo>
                  <a:cubicBezTo>
                    <a:pt x="16" y="5"/>
                    <a:pt x="18" y="7"/>
                    <a:pt x="19" y="9"/>
                  </a:cubicBezTo>
                  <a:cubicBezTo>
                    <a:pt x="21" y="10"/>
                    <a:pt x="22" y="13"/>
                    <a:pt x="22" y="15"/>
                  </a:cubicBezTo>
                  <a:cubicBezTo>
                    <a:pt x="22" y="18"/>
                    <a:pt x="21" y="21"/>
                    <a:pt x="18" y="23"/>
                  </a:cubicBezTo>
                  <a:cubicBezTo>
                    <a:pt x="16" y="25"/>
                    <a:pt x="14" y="26"/>
                    <a:pt x="11" y="26"/>
                  </a:cubicBezTo>
                  <a:cubicBezTo>
                    <a:pt x="10" y="26"/>
                    <a:pt x="8" y="26"/>
                    <a:pt x="7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3"/>
                    <a:pt x="8" y="35"/>
                    <a:pt x="11" y="35"/>
                  </a:cubicBezTo>
                  <a:lnTo>
                    <a:pt x="16" y="35"/>
                  </a:lnTo>
                  <a:close/>
                  <a:moveTo>
                    <a:pt x="6" y="16"/>
                  </a:moveTo>
                  <a:cubicBezTo>
                    <a:pt x="6" y="19"/>
                    <a:pt x="8" y="21"/>
                    <a:pt x="11" y="21"/>
                  </a:cubicBezTo>
                  <a:cubicBezTo>
                    <a:pt x="13" y="21"/>
                    <a:pt x="16" y="19"/>
                    <a:pt x="16" y="16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1"/>
                    <a:pt x="13" y="9"/>
                    <a:pt x="11" y="9"/>
                  </a:cubicBezTo>
                  <a:cubicBezTo>
                    <a:pt x="8" y="9"/>
                    <a:pt x="6" y="11"/>
                    <a:pt x="6" y="14"/>
                  </a:cubicBezTo>
                  <a:lnTo>
                    <a:pt x="6" y="16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  <p:sp>
          <p:nvSpPr>
            <p:cNvPr id="47" name="Freeform 45"/>
            <p:cNvSpPr>
              <a:spLocks noEditPoints="1"/>
            </p:cNvSpPr>
            <p:nvPr/>
          </p:nvSpPr>
          <p:spPr bwMode="auto">
            <a:xfrm>
              <a:off x="8766854" y="4873223"/>
              <a:ext cx="45359" cy="76544"/>
            </a:xfrm>
            <a:custGeom>
              <a:avLst/>
              <a:gdLst>
                <a:gd name="T0" fmla="*/ 6 w 22"/>
                <a:gd name="T1" fmla="*/ 21 h 37"/>
                <a:gd name="T2" fmla="*/ 6 w 22"/>
                <a:gd name="T3" fmla="*/ 26 h 37"/>
                <a:gd name="T4" fmla="*/ 11 w 22"/>
                <a:gd name="T5" fmla="*/ 32 h 37"/>
                <a:gd name="T6" fmla="*/ 15 w 22"/>
                <a:gd name="T7" fmla="*/ 26 h 37"/>
                <a:gd name="T8" fmla="*/ 22 w 22"/>
                <a:gd name="T9" fmla="*/ 26 h 37"/>
                <a:gd name="T10" fmla="*/ 18 w 22"/>
                <a:gd name="T11" fmla="*/ 34 h 37"/>
                <a:gd name="T12" fmla="*/ 11 w 22"/>
                <a:gd name="T13" fmla="*/ 37 h 37"/>
                <a:gd name="T14" fmla="*/ 3 w 22"/>
                <a:gd name="T15" fmla="*/ 34 h 37"/>
                <a:gd name="T16" fmla="*/ 0 w 22"/>
                <a:gd name="T17" fmla="*/ 26 h 37"/>
                <a:gd name="T18" fmla="*/ 0 w 22"/>
                <a:gd name="T19" fmla="*/ 11 h 37"/>
                <a:gd name="T20" fmla="*/ 3 w 22"/>
                <a:gd name="T21" fmla="*/ 3 h 37"/>
                <a:gd name="T22" fmla="*/ 11 w 22"/>
                <a:gd name="T23" fmla="*/ 0 h 37"/>
                <a:gd name="T24" fmla="*/ 19 w 22"/>
                <a:gd name="T25" fmla="*/ 3 h 37"/>
                <a:gd name="T26" fmla="*/ 22 w 22"/>
                <a:gd name="T27" fmla="*/ 11 h 37"/>
                <a:gd name="T28" fmla="*/ 22 w 22"/>
                <a:gd name="T29" fmla="*/ 21 h 37"/>
                <a:gd name="T30" fmla="*/ 6 w 22"/>
                <a:gd name="T31" fmla="*/ 21 h 37"/>
                <a:gd name="T32" fmla="*/ 6 w 22"/>
                <a:gd name="T33" fmla="*/ 15 h 37"/>
                <a:gd name="T34" fmla="*/ 16 w 22"/>
                <a:gd name="T35" fmla="*/ 15 h 37"/>
                <a:gd name="T36" fmla="*/ 16 w 22"/>
                <a:gd name="T37" fmla="*/ 11 h 37"/>
                <a:gd name="T38" fmla="*/ 11 w 22"/>
                <a:gd name="T39" fmla="*/ 5 h 37"/>
                <a:gd name="T40" fmla="*/ 6 w 22"/>
                <a:gd name="T41" fmla="*/ 11 h 37"/>
                <a:gd name="T42" fmla="*/ 6 w 22"/>
                <a:gd name="T43" fmla="*/ 1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2" h="37">
                  <a:moveTo>
                    <a:pt x="6" y="21"/>
                  </a:moveTo>
                  <a:cubicBezTo>
                    <a:pt x="6" y="26"/>
                    <a:pt x="6" y="26"/>
                    <a:pt x="6" y="26"/>
                  </a:cubicBezTo>
                  <a:cubicBezTo>
                    <a:pt x="6" y="30"/>
                    <a:pt x="8" y="32"/>
                    <a:pt x="11" y="32"/>
                  </a:cubicBezTo>
                  <a:cubicBezTo>
                    <a:pt x="13" y="32"/>
                    <a:pt x="15" y="30"/>
                    <a:pt x="15" y="26"/>
                  </a:cubicBezTo>
                  <a:cubicBezTo>
                    <a:pt x="22" y="26"/>
                    <a:pt x="22" y="26"/>
                    <a:pt x="22" y="26"/>
                  </a:cubicBezTo>
                  <a:cubicBezTo>
                    <a:pt x="22" y="29"/>
                    <a:pt x="21" y="32"/>
                    <a:pt x="18" y="34"/>
                  </a:cubicBezTo>
                  <a:cubicBezTo>
                    <a:pt x="16" y="36"/>
                    <a:pt x="14" y="37"/>
                    <a:pt x="11" y="37"/>
                  </a:cubicBezTo>
                  <a:cubicBezTo>
                    <a:pt x="8" y="37"/>
                    <a:pt x="5" y="36"/>
                    <a:pt x="3" y="34"/>
                  </a:cubicBezTo>
                  <a:cubicBezTo>
                    <a:pt x="1" y="32"/>
                    <a:pt x="0" y="29"/>
                    <a:pt x="0" y="26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8"/>
                    <a:pt x="1" y="5"/>
                    <a:pt x="3" y="3"/>
                  </a:cubicBezTo>
                  <a:cubicBezTo>
                    <a:pt x="5" y="1"/>
                    <a:pt x="8" y="0"/>
                    <a:pt x="11" y="0"/>
                  </a:cubicBezTo>
                  <a:cubicBezTo>
                    <a:pt x="14" y="0"/>
                    <a:pt x="16" y="1"/>
                    <a:pt x="19" y="3"/>
                  </a:cubicBezTo>
                  <a:cubicBezTo>
                    <a:pt x="21" y="5"/>
                    <a:pt x="22" y="8"/>
                    <a:pt x="22" y="11"/>
                  </a:cubicBezTo>
                  <a:cubicBezTo>
                    <a:pt x="22" y="21"/>
                    <a:pt x="22" y="21"/>
                    <a:pt x="22" y="21"/>
                  </a:cubicBezTo>
                  <a:lnTo>
                    <a:pt x="6" y="21"/>
                  </a:lnTo>
                  <a:close/>
                  <a:moveTo>
                    <a:pt x="6" y="15"/>
                  </a:moveTo>
                  <a:cubicBezTo>
                    <a:pt x="16" y="15"/>
                    <a:pt x="16" y="15"/>
                    <a:pt x="16" y="15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6" y="7"/>
                    <a:pt x="13" y="5"/>
                    <a:pt x="11" y="5"/>
                  </a:cubicBezTo>
                  <a:cubicBezTo>
                    <a:pt x="8" y="5"/>
                    <a:pt x="6" y="7"/>
                    <a:pt x="6" y="11"/>
                  </a:cubicBezTo>
                  <a:lnTo>
                    <a:pt x="6" y="15"/>
                  </a:lnTo>
                  <a:close/>
                </a:path>
              </a:pathLst>
            </a:custGeom>
            <a:solidFill>
              <a:srgbClr val="5492CD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endParaRPr>
            </a:p>
          </p:txBody>
        </p:sp>
      </p:grpSp>
      <p:sp>
        <p:nvSpPr>
          <p:cNvPr id="144" name="Rectangle 143"/>
          <p:cNvSpPr/>
          <p:nvPr/>
        </p:nvSpPr>
        <p:spPr>
          <a:xfrm>
            <a:off x="0" y="0"/>
            <a:ext cx="9144000" cy="92869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46" name="Straight Connector 145"/>
          <p:cNvCxnSpPr/>
          <p:nvPr/>
        </p:nvCxnSpPr>
        <p:spPr>
          <a:xfrm>
            <a:off x="7205035" y="4185409"/>
            <a:ext cx="801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/>
          <p:cNvSpPr txBox="1"/>
          <p:nvPr/>
        </p:nvSpPr>
        <p:spPr>
          <a:xfrm>
            <a:off x="1578708" y="4626787"/>
            <a:ext cx="923894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Wheat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2816757" y="4626787"/>
            <a:ext cx="923894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Soy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4061156" y="4626787"/>
            <a:ext cx="923894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Rice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5426204" y="4626787"/>
            <a:ext cx="923894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Maize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52" name="Straight Connector 151"/>
          <p:cNvCxnSpPr/>
          <p:nvPr/>
        </p:nvCxnSpPr>
        <p:spPr>
          <a:xfrm rot="16200000">
            <a:off x="4018904" y="1742061"/>
            <a:ext cx="0" cy="5120024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</a:ln>
          <a:effectLst/>
        </p:spPr>
      </p:cxnSp>
      <p:cxnSp>
        <p:nvCxnSpPr>
          <p:cNvPr id="153" name="Straight Connector 152"/>
          <p:cNvCxnSpPr/>
          <p:nvPr/>
        </p:nvCxnSpPr>
        <p:spPr>
          <a:xfrm rot="16200000">
            <a:off x="4018904" y="1166983"/>
            <a:ext cx="0" cy="5120024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</a:ln>
          <a:effectLst/>
        </p:spPr>
      </p:cxnSp>
      <p:cxnSp>
        <p:nvCxnSpPr>
          <p:cNvPr id="154" name="Straight Connector 153"/>
          <p:cNvCxnSpPr/>
          <p:nvPr/>
        </p:nvCxnSpPr>
        <p:spPr>
          <a:xfrm rot="16200000">
            <a:off x="4018904" y="591905"/>
            <a:ext cx="0" cy="5120024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</a:ln>
          <a:effectLst/>
        </p:spPr>
      </p:cxnSp>
      <p:cxnSp>
        <p:nvCxnSpPr>
          <p:cNvPr id="155" name="Straight Connector 154"/>
          <p:cNvCxnSpPr/>
          <p:nvPr/>
        </p:nvCxnSpPr>
        <p:spPr>
          <a:xfrm rot="16200000">
            <a:off x="4018904" y="16827"/>
            <a:ext cx="0" cy="5120024"/>
          </a:xfrm>
          <a:prstGeom prst="line">
            <a:avLst/>
          </a:prstGeom>
          <a:noFill/>
          <a:ln w="19050" cap="flat" cmpd="sng" algn="ctr">
            <a:solidFill>
              <a:srgbClr val="C00000"/>
            </a:solidFill>
            <a:prstDash val="sysDash"/>
          </a:ln>
          <a:effectLst/>
        </p:spPr>
      </p:cxnSp>
      <p:cxnSp>
        <p:nvCxnSpPr>
          <p:cNvPr id="156" name="Straight Connector 155"/>
          <p:cNvCxnSpPr/>
          <p:nvPr/>
        </p:nvCxnSpPr>
        <p:spPr>
          <a:xfrm rot="16200000">
            <a:off x="4018904" y="-558252"/>
            <a:ext cx="0" cy="5120024"/>
          </a:xfrm>
          <a:prstGeom prst="line">
            <a:avLst/>
          </a:prstGeom>
          <a:noFill/>
          <a:ln w="12700" cap="flat" cmpd="sng" algn="ctr">
            <a:solidFill>
              <a:schemeClr val="bg1">
                <a:lumMod val="75000"/>
              </a:schemeClr>
            </a:solidFill>
            <a:prstDash val="sysDot"/>
          </a:ln>
          <a:effectLst/>
        </p:spPr>
      </p:cxnSp>
      <p:sp>
        <p:nvSpPr>
          <p:cNvPr id="157" name="TextBox 156"/>
          <p:cNvSpPr txBox="1"/>
          <p:nvPr/>
        </p:nvSpPr>
        <p:spPr>
          <a:xfrm>
            <a:off x="3264302" y="4936977"/>
            <a:ext cx="1487941" cy="24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5000"/>
              </a:lnSpc>
            </a:pPr>
            <a:r>
              <a:rPr lang="en-US" sz="12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CROP TYPE</a:t>
            </a:r>
            <a:endParaRPr lang="en-US" sz="12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8" name="Rectangle 6"/>
          <p:cNvSpPr>
            <a:spLocks noChangeArrowheads="1"/>
          </p:cNvSpPr>
          <p:nvPr/>
        </p:nvSpPr>
        <p:spPr bwMode="auto">
          <a:xfrm>
            <a:off x="1651172" y="2547660"/>
            <a:ext cx="766306" cy="144784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59" name="Rectangle 7"/>
          <p:cNvSpPr>
            <a:spLocks noChangeArrowheads="1"/>
          </p:cNvSpPr>
          <p:nvPr/>
        </p:nvSpPr>
        <p:spPr bwMode="auto">
          <a:xfrm>
            <a:off x="1651172" y="2801917"/>
            <a:ext cx="766306" cy="801613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0" name="Rectangle 8"/>
          <p:cNvSpPr>
            <a:spLocks noChangeArrowheads="1"/>
          </p:cNvSpPr>
          <p:nvPr/>
        </p:nvSpPr>
        <p:spPr bwMode="auto">
          <a:xfrm>
            <a:off x="1651172" y="3098549"/>
            <a:ext cx="766306" cy="335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1" name="Rectangle 9"/>
          <p:cNvSpPr>
            <a:spLocks noChangeArrowheads="1"/>
          </p:cNvSpPr>
          <p:nvPr/>
        </p:nvSpPr>
        <p:spPr bwMode="auto">
          <a:xfrm>
            <a:off x="5504998" y="2635944"/>
            <a:ext cx="766306" cy="76276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2" name="Rectangle 10"/>
          <p:cNvSpPr>
            <a:spLocks noChangeArrowheads="1"/>
          </p:cNvSpPr>
          <p:nvPr/>
        </p:nvSpPr>
        <p:spPr bwMode="auto">
          <a:xfrm>
            <a:off x="5504998" y="2731290"/>
            <a:ext cx="766306" cy="584435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3" name="Rectangle 11"/>
          <p:cNvSpPr>
            <a:spLocks noChangeArrowheads="1"/>
          </p:cNvSpPr>
          <p:nvPr/>
        </p:nvSpPr>
        <p:spPr bwMode="auto">
          <a:xfrm>
            <a:off x="5504998" y="2914919"/>
            <a:ext cx="766306" cy="335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4" name="Rectangle 12"/>
          <p:cNvSpPr>
            <a:spLocks noChangeArrowheads="1"/>
          </p:cNvSpPr>
          <p:nvPr/>
        </p:nvSpPr>
        <p:spPr bwMode="auto">
          <a:xfrm>
            <a:off x="4135510" y="2468206"/>
            <a:ext cx="772801" cy="108588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5" name="Rectangle 13"/>
          <p:cNvSpPr>
            <a:spLocks noChangeArrowheads="1"/>
          </p:cNvSpPr>
          <p:nvPr/>
        </p:nvSpPr>
        <p:spPr bwMode="auto">
          <a:xfrm>
            <a:off x="4135510" y="2581209"/>
            <a:ext cx="772801" cy="651531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6" name="Rectangle 14"/>
          <p:cNvSpPr>
            <a:spLocks noChangeArrowheads="1"/>
          </p:cNvSpPr>
          <p:nvPr/>
        </p:nvSpPr>
        <p:spPr bwMode="auto">
          <a:xfrm>
            <a:off x="4135510" y="2554108"/>
            <a:ext cx="772801" cy="335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7" name="Rectangle 15"/>
          <p:cNvSpPr>
            <a:spLocks noChangeArrowheads="1"/>
          </p:cNvSpPr>
          <p:nvPr/>
        </p:nvSpPr>
        <p:spPr bwMode="auto">
          <a:xfrm>
            <a:off x="2893658" y="2305052"/>
            <a:ext cx="766306" cy="37079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8" name="Rectangle 16"/>
          <p:cNvSpPr>
            <a:spLocks noChangeArrowheads="1"/>
          </p:cNvSpPr>
          <p:nvPr/>
        </p:nvSpPr>
        <p:spPr bwMode="auto">
          <a:xfrm>
            <a:off x="2893658" y="2571667"/>
            <a:ext cx="766306" cy="37078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69" name="Rectangle 17"/>
          <p:cNvSpPr>
            <a:spLocks noChangeArrowheads="1"/>
          </p:cNvSpPr>
          <p:nvPr/>
        </p:nvSpPr>
        <p:spPr bwMode="auto">
          <a:xfrm>
            <a:off x="2893658" y="2559308"/>
            <a:ext cx="766306" cy="33547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5" name="TextBox 174"/>
          <p:cNvSpPr txBox="1"/>
          <p:nvPr/>
        </p:nvSpPr>
        <p:spPr>
          <a:xfrm>
            <a:off x="1113199" y="4183963"/>
            <a:ext cx="356202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-6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6" name="TextBox 175"/>
          <p:cNvSpPr txBox="1"/>
          <p:nvPr/>
        </p:nvSpPr>
        <p:spPr>
          <a:xfrm>
            <a:off x="1113199" y="3608884"/>
            <a:ext cx="356202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-4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7" name="TextBox 176"/>
          <p:cNvSpPr txBox="1"/>
          <p:nvPr/>
        </p:nvSpPr>
        <p:spPr>
          <a:xfrm>
            <a:off x="1113199" y="3032623"/>
            <a:ext cx="356202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-2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8" name="TextBox 177"/>
          <p:cNvSpPr txBox="1"/>
          <p:nvPr/>
        </p:nvSpPr>
        <p:spPr>
          <a:xfrm>
            <a:off x="1113199" y="2458743"/>
            <a:ext cx="356202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0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79" name="TextBox 178"/>
          <p:cNvSpPr txBox="1"/>
          <p:nvPr/>
        </p:nvSpPr>
        <p:spPr>
          <a:xfrm>
            <a:off x="1113199" y="1886034"/>
            <a:ext cx="356202" cy="236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85000"/>
              </a:lnSpc>
            </a:pPr>
            <a:r>
              <a:rPr lang="en-US" sz="11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US" sz="11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0" name="Rectangle 6"/>
          <p:cNvSpPr>
            <a:spLocks noChangeArrowheads="1"/>
          </p:cNvSpPr>
          <p:nvPr/>
        </p:nvSpPr>
        <p:spPr bwMode="auto">
          <a:xfrm>
            <a:off x="6917561" y="3612697"/>
            <a:ext cx="221971" cy="1150154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1" name="Rectangle 6"/>
          <p:cNvSpPr>
            <a:spLocks noChangeArrowheads="1"/>
          </p:cNvSpPr>
          <p:nvPr/>
        </p:nvSpPr>
        <p:spPr bwMode="auto">
          <a:xfrm>
            <a:off x="6917561" y="3934042"/>
            <a:ext cx="221971" cy="507462"/>
          </a:xfrm>
          <a:prstGeom prst="rect">
            <a:avLst/>
          </a:prstGeom>
          <a:solidFill>
            <a:srgbClr val="5492CD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2" name="Rectangle 6"/>
          <p:cNvSpPr>
            <a:spLocks noChangeArrowheads="1"/>
          </p:cNvSpPr>
          <p:nvPr/>
        </p:nvSpPr>
        <p:spPr bwMode="auto">
          <a:xfrm>
            <a:off x="6917561" y="4177462"/>
            <a:ext cx="221971" cy="3435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3" name="TextBox 182"/>
          <p:cNvSpPr txBox="1"/>
          <p:nvPr/>
        </p:nvSpPr>
        <p:spPr>
          <a:xfrm>
            <a:off x="7249909" y="3517189"/>
            <a:ext cx="134478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90</a:t>
            </a:r>
            <a:r>
              <a:rPr lang="en-US" sz="1000" baseline="30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Percentile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184" name="Straight Connector 183"/>
          <p:cNvCxnSpPr/>
          <p:nvPr/>
        </p:nvCxnSpPr>
        <p:spPr>
          <a:xfrm>
            <a:off x="7205035" y="3612697"/>
            <a:ext cx="801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184"/>
          <p:cNvCxnSpPr/>
          <p:nvPr/>
        </p:nvCxnSpPr>
        <p:spPr>
          <a:xfrm>
            <a:off x="7205035" y="3899053"/>
            <a:ext cx="801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185"/>
          <p:cNvCxnSpPr/>
          <p:nvPr/>
        </p:nvCxnSpPr>
        <p:spPr>
          <a:xfrm>
            <a:off x="7205035" y="4471765"/>
            <a:ext cx="801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186"/>
          <p:cNvCxnSpPr/>
          <p:nvPr/>
        </p:nvCxnSpPr>
        <p:spPr>
          <a:xfrm>
            <a:off x="7205035" y="4758121"/>
            <a:ext cx="80144" cy="0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8" name="TextBox 187"/>
          <p:cNvSpPr txBox="1"/>
          <p:nvPr/>
        </p:nvSpPr>
        <p:spPr>
          <a:xfrm>
            <a:off x="7249909" y="3800712"/>
            <a:ext cx="134478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75</a:t>
            </a:r>
            <a:r>
              <a:rPr lang="en-US" sz="1000" baseline="30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Percentile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89" name="TextBox 188"/>
          <p:cNvSpPr txBox="1"/>
          <p:nvPr/>
        </p:nvSpPr>
        <p:spPr>
          <a:xfrm>
            <a:off x="7249909" y="4084235"/>
            <a:ext cx="134478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Median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0" name="TextBox 189"/>
          <p:cNvSpPr txBox="1"/>
          <p:nvPr/>
        </p:nvSpPr>
        <p:spPr>
          <a:xfrm>
            <a:off x="7249909" y="4367758"/>
            <a:ext cx="134478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25</a:t>
            </a:r>
            <a:r>
              <a:rPr lang="en-US" sz="1000" baseline="30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Percentile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7249909" y="4651280"/>
            <a:ext cx="1344789" cy="223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</a:t>
            </a:r>
            <a:r>
              <a:rPr lang="en-US" sz="1000" baseline="30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</a:t>
            </a: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Percentile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192" name="Rectangle 191"/>
          <p:cNvSpPr/>
          <p:nvPr/>
        </p:nvSpPr>
        <p:spPr>
          <a:xfrm>
            <a:off x="6792463" y="3442522"/>
            <a:ext cx="1591149" cy="1434627"/>
          </a:xfrm>
          <a:prstGeom prst="rect">
            <a:avLst/>
          </a:prstGeom>
          <a:noFill/>
          <a:ln w="6350" cap="flat" cmpd="sng" algn="ctr">
            <a:solidFill>
              <a:schemeClr val="bg1">
                <a:lumMod val="75000"/>
              </a:schemeClr>
            </a:solidFill>
            <a:prstDash val="solid"/>
          </a:ln>
          <a:effectLst/>
        </p:spPr>
        <p:txBody>
          <a:bodyPr rtlCol="0" anchor="ctr"/>
          <a:lstStyle/>
          <a:p>
            <a:pPr algn="ctr"/>
            <a:endParaRPr lang="en-US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0" y="6765131"/>
            <a:ext cx="9144000" cy="9286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schemeClr val="tx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94" name="Straight Connector 93"/>
          <p:cNvCxnSpPr/>
          <p:nvPr/>
        </p:nvCxnSpPr>
        <p:spPr>
          <a:xfrm rot="16200000">
            <a:off x="4018904" y="2317125"/>
            <a:ext cx="0" cy="5120024"/>
          </a:xfrm>
          <a:prstGeom prst="line">
            <a:avLst/>
          </a:prstGeom>
          <a:noFill/>
          <a:ln w="19050" cap="flat" cmpd="sng" algn="ctr">
            <a:solidFill>
              <a:srgbClr val="3A3A3A"/>
            </a:solidFill>
            <a:prstDash val="solid"/>
          </a:ln>
          <a:effectLst/>
        </p:spPr>
      </p:cxnSp>
      <p:sp>
        <p:nvSpPr>
          <p:cNvPr id="89" name="TextBox 88"/>
          <p:cNvSpPr txBox="1"/>
          <p:nvPr/>
        </p:nvSpPr>
        <p:spPr>
          <a:xfrm rot="16200000">
            <a:off x="-68255" y="3765359"/>
            <a:ext cx="1989291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YIELD IMPACT</a:t>
            </a:r>
            <a:b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1000" dirty="0" smtClean="0">
                <a:solidFill>
                  <a:srgbClr val="3A3A3A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(% Change per Decade)</a:t>
            </a:r>
            <a:endParaRPr lang="en-US" sz="1000" dirty="0">
              <a:solidFill>
                <a:srgbClr val="3A3A3A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10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3481</TotalTime>
  <Words>625</Words>
  <Application>Microsoft Office PowerPoint</Application>
  <PresentationFormat>On-screen Show (4:3)</PresentationFormat>
  <Paragraphs>307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Frutiger LT Pro 47 Light Cn</vt:lpstr>
      <vt:lpstr>Verdana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Nate Hernandez</dc:creator>
  <cp:lastModifiedBy>WG2 TSU</cp:lastModifiedBy>
  <cp:revision>1158</cp:revision>
  <dcterms:created xsi:type="dcterms:W3CDTF">2014-03-12T21:55:53Z</dcterms:created>
  <dcterms:modified xsi:type="dcterms:W3CDTF">2014-03-30T23:42:45Z</dcterms:modified>
</cp:coreProperties>
</file>